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3" r:id="rId1"/>
  </p:sldMasterIdLst>
  <p:notesMasterIdLst>
    <p:notesMasterId r:id="rId8"/>
  </p:notesMasterIdLst>
  <p:handoutMasterIdLst>
    <p:handoutMasterId r:id="rId9"/>
  </p:handoutMasterIdLst>
  <p:sldIdLst>
    <p:sldId id="256" r:id="rId2"/>
    <p:sldId id="334" r:id="rId3"/>
    <p:sldId id="335" r:id="rId4"/>
    <p:sldId id="344" r:id="rId5"/>
    <p:sldId id="346" r:id="rId6"/>
    <p:sldId id="345" r:id="rId7"/>
  </p:sldIdLst>
  <p:sldSz cx="9144000" cy="6858000" type="screen4x3"/>
  <p:notesSz cx="6858000" cy="9144000"/>
  <p:custDataLst>
    <p:tags r:id="rId10"/>
  </p:custDataLst>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205" userDrawn="1">
          <p15:clr>
            <a:srgbClr val="A4A3A4"/>
          </p15:clr>
        </p15:guide>
        <p15:guide id="2" orient="horz" pos="300">
          <p15:clr>
            <a:srgbClr val="A4A3A4"/>
          </p15:clr>
        </p15:guide>
        <p15:guide id="3" orient="horz" pos="2389">
          <p15:clr>
            <a:srgbClr val="A4A3A4"/>
          </p15:clr>
        </p15:guide>
        <p15:guide id="4" orient="horz" pos="572">
          <p15:clr>
            <a:srgbClr val="A4A3A4"/>
          </p15:clr>
        </p15:guide>
        <p15:guide id="5" pos="5579" userDrawn="1">
          <p15:clr>
            <a:srgbClr val="A4A3A4"/>
          </p15:clr>
        </p15:guide>
        <p15:guide id="6" pos="3084" userDrawn="1">
          <p15:clr>
            <a:srgbClr val="A4A3A4"/>
          </p15:clr>
        </p15:guide>
        <p15:guide id="7" pos="5417">
          <p15:clr>
            <a:srgbClr val="A4A3A4"/>
          </p15:clr>
        </p15:guide>
        <p15:guide id="8" pos="340" userDrawn="1">
          <p15:clr>
            <a:srgbClr val="A4A3A4"/>
          </p15:clr>
        </p15:guide>
        <p15:guide id="9" pos="2880">
          <p15:clr>
            <a:srgbClr val="A4A3A4"/>
          </p15:clr>
        </p15:guide>
        <p15:guide id="10" pos="20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a:srgbClr val="FFCC99"/>
    <a:srgbClr val="FFCCFF"/>
    <a:srgbClr val="FFFF66"/>
    <a:srgbClr val="3399FF"/>
    <a:srgbClr val="FF6600"/>
    <a:srgbClr val="FF9900"/>
    <a:srgbClr val="0070C0"/>
    <a:srgbClr val="AD0101"/>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144" y="108"/>
      </p:cViewPr>
      <p:guideLst>
        <p:guide orient="horz" pos="2205"/>
        <p:guide orient="horz" pos="300"/>
        <p:guide orient="horz" pos="2389"/>
        <p:guide orient="horz" pos="572"/>
        <p:guide pos="5579"/>
        <p:guide pos="3084"/>
        <p:guide pos="5417"/>
        <p:guide pos="340"/>
        <p:guide pos="2880"/>
        <p:guide pos="20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75D0AE0-BFC8-459D-A009-A530E2BB1FB5}" type="datetimeFigureOut">
              <a:rPr lang="en-US" smtClean="0"/>
              <a:pPr/>
              <a:t>26-Oct-17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4EBEBF1-3D9D-4C95-B31A-4390223A3587}"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5018DE-8A60-46E5-9425-FCC1089B2969}" type="datetimeFigureOut">
              <a:rPr lang="en-US" smtClean="0"/>
              <a:pPr/>
              <a:t>26-Oct-17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7798AF-1465-48A6-B0CA-7421589B726E}" type="slidenum">
              <a:rPr lang="en-US" smtClean="0"/>
              <a:pPr/>
              <a:t>‹#›</a:t>
            </a:fld>
            <a:endParaRPr lang="en-US"/>
          </a:p>
        </p:txBody>
      </p:sp>
    </p:spTree>
    <p:extLst>
      <p:ext uri="{BB962C8B-B14F-4D97-AF65-F5344CB8AC3E}">
        <p14:creationId xmlns:p14="http://schemas.microsoft.com/office/powerpoint/2010/main" val="1305787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4E7EA17-5762-4B31-A404-23975ED94536}" type="slidenum">
              <a:rPr lang="en-US" smtClean="0"/>
              <a:pPr/>
              <a:t>2</a:t>
            </a:fld>
            <a:endParaRPr lang="en-US"/>
          </a:p>
        </p:txBody>
      </p:sp>
    </p:spTree>
    <p:extLst>
      <p:ext uri="{BB962C8B-B14F-4D97-AF65-F5344CB8AC3E}">
        <p14:creationId xmlns:p14="http://schemas.microsoft.com/office/powerpoint/2010/main" val="29506401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4E7EA17-5762-4B31-A404-23975ED94536}" type="slidenum">
              <a:rPr lang="en-US" smtClean="0"/>
              <a:pPr/>
              <a:t>4</a:t>
            </a:fld>
            <a:endParaRPr lang="en-US"/>
          </a:p>
        </p:txBody>
      </p:sp>
    </p:spTree>
    <p:extLst>
      <p:ext uri="{BB962C8B-B14F-4D97-AF65-F5344CB8AC3E}">
        <p14:creationId xmlns:p14="http://schemas.microsoft.com/office/powerpoint/2010/main" val="3858718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4E7EA17-5762-4B31-A404-23975ED94536}" type="slidenum">
              <a:rPr lang="en-US" smtClean="0"/>
              <a:pPr/>
              <a:t>5</a:t>
            </a:fld>
            <a:endParaRPr lang="en-US"/>
          </a:p>
        </p:txBody>
      </p:sp>
    </p:spTree>
    <p:extLst>
      <p:ext uri="{BB962C8B-B14F-4D97-AF65-F5344CB8AC3E}">
        <p14:creationId xmlns:p14="http://schemas.microsoft.com/office/powerpoint/2010/main" val="15686585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ABF81FA-D426-4DFD-94D5-DE9FE0D719B4}" type="slidenum">
              <a:rPr lang="en-US" smtClean="0"/>
              <a:pPr/>
              <a:t>6</a:t>
            </a:fld>
            <a:endParaRPr lang="en-US"/>
          </a:p>
        </p:txBody>
      </p:sp>
    </p:spTree>
    <p:extLst>
      <p:ext uri="{BB962C8B-B14F-4D97-AF65-F5344CB8AC3E}">
        <p14:creationId xmlns:p14="http://schemas.microsoft.com/office/powerpoint/2010/main" val="3529406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9001125" y="4846638"/>
            <a:ext cx="142875" cy="201136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4"/>
          <p:cNvSpPr/>
          <p:nvPr/>
        </p:nvSpPr>
        <p:spPr>
          <a:xfrm>
            <a:off x="9001125" y="0"/>
            <a:ext cx="142875" cy="48466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fld id="{0353B584-258F-47EF-A7BA-83EBAF3A64A0}" type="datetimeFigureOut">
              <a:rPr lang="en-US" smtClean="0"/>
              <a:pPr/>
              <a:t>26-Oct-17</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solidFill>
                  <a:schemeClr val="tx1"/>
                </a:solidFill>
              </a:defRPr>
            </a:lvl1pPr>
          </a:lstStyle>
          <a:p>
            <a:fld id="{1B34AFAA-B6AD-4E70-835A-57652C08ACB4}"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260DEAA9-BA4F-4E03-8946-05FFBCE7FA92}" type="datetimeFigureOut">
              <a:rPr lang="en-US" smtClean="0"/>
              <a:pPr/>
              <a:t>26-Oct-17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60DD219F-F32F-4171-9972-CE025302663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D155822D-F685-4276-90EF-DE32730515D3}" type="datetimeFigureOut">
              <a:rPr lang="en-US" smtClean="0"/>
              <a:pPr/>
              <a:t>26-Oct-17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049CBA84-1F2B-4431-ACD4-C11DA27EADF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FFFB51E6-1530-4CE1-B0D3-69A61BC022F9}" type="datetimeFigureOut">
              <a:rPr lang="en-US" smtClean="0"/>
              <a:pPr/>
              <a:t>26-Oct-17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662B848A-2F85-454C-855C-905D67FD398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DCF6C409-C39E-41B1-B40F-24A23BD3A809}" type="datetimeFigureOut">
              <a:rPr lang="en-US" smtClean="0"/>
              <a:pPr/>
              <a:t>26-Oct-17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226F70B-885A-4CF5-A8D1-5D01234F34E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fld id="{037A910E-3627-4CED-87D0-B2CB897654DF}" type="datetimeFigureOut">
              <a:rPr lang="en-US" smtClean="0"/>
              <a:pPr/>
              <a:t>26-Oct-17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2127A2B0-55E1-4CA5-B6ED-FEF6C23BCD7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lvl1pPr>
              <a:defRPr/>
            </a:lvl1pPr>
          </a:lstStyle>
          <a:p>
            <a:fld id="{82CBCF1D-D70B-4D5E-AA38-36FE0B67A70E}" type="datetimeFigureOut">
              <a:rPr lang="en-US" smtClean="0"/>
              <a:pPr/>
              <a:t>26-Oct-17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683829E0-EF9F-4D3F-88E8-70E8E87EB17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fld id="{45D672E0-585A-4970-BDB1-36AD6F2C8F3F}" type="datetimeFigureOut">
              <a:rPr lang="en-US" smtClean="0"/>
              <a:pPr/>
              <a:t>26-Oct-17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BCE371F8-C533-4556-BD99-00F59C7009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1723B21A-64D3-4018-ACFB-BFAC16F9DE7E}" type="datetimeFigureOut">
              <a:rPr lang="en-US" smtClean="0"/>
              <a:pPr/>
              <a:t>26-Oct-17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C2950442-96BA-4991-A070-90C6F4B7D73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Title 7"/>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lvl1pPr>
              <a:defRPr/>
            </a:lvl1pPr>
          </a:lstStyle>
          <a:p>
            <a:fld id="{79976BE8-14C5-495F-8871-76D278A4DDF2}" type="datetimeFigureOut">
              <a:rPr lang="en-US" smtClean="0"/>
              <a:pPr/>
              <a:t>26-Oct-17</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fld id="{4BBFD060-387E-44A3-B5C4-8008BB450A9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9001125" y="4846638"/>
            <a:ext cx="142875" cy="201136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5"/>
          <p:cNvSpPr/>
          <p:nvPr/>
        </p:nvSpPr>
        <p:spPr>
          <a:xfrm>
            <a:off x="9001125" y="0"/>
            <a:ext cx="142875" cy="48466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Title 7"/>
          <p:cNvSpPr>
            <a:spLocks noGrp="1"/>
          </p:cNvSpPr>
          <p:nvPr>
            <p:ph type="title"/>
          </p:nvPr>
        </p:nvSpPr>
        <p:spPr>
          <a:xfrm>
            <a:off x="457200" y="4953000"/>
            <a:ext cx="8153400" cy="762000"/>
          </a:xfrm>
        </p:spPr>
        <p:txBody>
          <a:bodyPr anchor="t"/>
          <a:lstStyle>
            <a:lvl1pPr>
              <a:defRPr sz="3200"/>
            </a:lvl1pPr>
          </a:lstStyle>
          <a:p>
            <a:r>
              <a:rPr lang="en-US"/>
              <a:t>Click to edit Master title style</a:t>
            </a:r>
            <a:endParaRPr lang="en-US" dirty="0"/>
          </a:p>
        </p:txBody>
      </p:sp>
      <p:sp>
        <p:nvSpPr>
          <p:cNvPr id="7" name="Date Placeholder 4"/>
          <p:cNvSpPr>
            <a:spLocks noGrp="1"/>
          </p:cNvSpPr>
          <p:nvPr>
            <p:ph type="dt" sz="half" idx="10"/>
          </p:nvPr>
        </p:nvSpPr>
        <p:spPr/>
        <p:txBody>
          <a:bodyPr/>
          <a:lstStyle>
            <a:lvl1pPr>
              <a:defRPr/>
            </a:lvl1pPr>
          </a:lstStyle>
          <a:p>
            <a:fld id="{F170AC56-59DA-49C0-833E-208537097491}" type="datetimeFigureOut">
              <a:rPr lang="en-US" smtClean="0"/>
              <a:pPr/>
              <a:t>26-Oct-17</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solidFill>
                  <a:schemeClr val="tx1"/>
                </a:solidFill>
              </a:defRPr>
            </a:lvl1pPr>
          </a:lstStyle>
          <a:p>
            <a:fld id="{FC0F0A12-42E9-4495-8B1D-106BEF5EC35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5791200" cy="1371600"/>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15363" name="Text Placeholder 2"/>
          <p:cNvSpPr>
            <a:spLocks noGrp="1"/>
          </p:cNvSpPr>
          <p:nvPr>
            <p:ph type="body" idx="1"/>
          </p:nvPr>
        </p:nvSpPr>
        <p:spPr bwMode="auto">
          <a:xfrm>
            <a:off x="457200" y="1752600"/>
            <a:ext cx="7620000" cy="4373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172200"/>
            <a:ext cx="3429000" cy="304800"/>
          </a:xfrm>
          <a:prstGeom prst="rect">
            <a:avLst/>
          </a:prstGeom>
        </p:spPr>
        <p:txBody>
          <a:bodyPr vert="horz" wrap="square" lIns="91440" tIns="45720" rIns="91440" bIns="0" numCol="1" anchor="b" anchorCtr="0" compatLnSpc="1">
            <a:prstTxWarp prst="textNoShape">
              <a:avLst/>
            </a:prstTxWarp>
          </a:bodyPr>
          <a:lstStyle>
            <a:lvl1pPr>
              <a:defRPr sz="1000"/>
            </a:lvl1pPr>
          </a:lstStyle>
          <a:p>
            <a:fld id="{CA9282E8-7B64-4937-A676-D471E2D180B9}" type="datetimeFigureOut">
              <a:rPr lang="en-US" smtClean="0"/>
              <a:pPr/>
              <a:t>26-Oct-17</a:t>
            </a:fld>
            <a:endParaRPr lang="en-US"/>
          </a:p>
        </p:txBody>
      </p:sp>
      <p:sp>
        <p:nvSpPr>
          <p:cNvPr id="5" name="Footer Placeholder 4"/>
          <p:cNvSpPr>
            <a:spLocks noGrp="1"/>
          </p:cNvSpPr>
          <p:nvPr>
            <p:ph type="ftr" sz="quarter" idx="3"/>
          </p:nvPr>
        </p:nvSpPr>
        <p:spPr>
          <a:xfrm>
            <a:off x="457200" y="6492875"/>
            <a:ext cx="3429000" cy="284163"/>
          </a:xfrm>
          <a:prstGeom prst="rect">
            <a:avLst/>
          </a:prstGeom>
        </p:spPr>
        <p:txBody>
          <a:bodyPr vert="horz" lIns="91440" tIns="45720" rIns="91440" bIns="45720" rtlCol="0" anchor="t"/>
          <a:lstStyle>
            <a:lvl1pPr algn="l">
              <a:defRPr sz="1000">
                <a:solidFill>
                  <a:schemeClr val="tx1"/>
                </a:solidFill>
                <a:latin typeface="Arial" charset="0"/>
                <a:ea typeface="ＭＳ Ｐゴシック" charset="0"/>
                <a:cs typeface="Arial" charset="0"/>
              </a:defRPr>
            </a:lvl1pPr>
          </a:lstStyle>
          <a:p>
            <a:pPr>
              <a:defRPr/>
            </a:pPr>
            <a:endParaRPr lang="en-US"/>
          </a:p>
        </p:txBody>
      </p:sp>
      <p:sp>
        <p:nvSpPr>
          <p:cNvPr id="6" name="Slide Number Placeholder 5"/>
          <p:cNvSpPr>
            <a:spLocks noGrp="1"/>
          </p:cNvSpPr>
          <p:nvPr>
            <p:ph type="sldNum" sz="quarter" idx="4"/>
          </p:nvPr>
        </p:nvSpPr>
        <p:spPr>
          <a:xfrm rot="16200000">
            <a:off x="8227219" y="5885656"/>
            <a:ext cx="1316038" cy="365125"/>
          </a:xfrm>
          <a:prstGeom prst="rect">
            <a:avLst/>
          </a:prstGeom>
        </p:spPr>
        <p:txBody>
          <a:bodyPr vert="horz" wrap="square" lIns="91440" tIns="45720" rIns="91440" bIns="45720" numCol="1" anchor="ctr" anchorCtr="0" compatLnSpc="1">
            <a:prstTxWarp prst="textNoShape">
              <a:avLst/>
            </a:prstTxWarp>
          </a:bodyPr>
          <a:lstStyle>
            <a:lvl1pPr>
              <a:defRPr sz="2400" b="1">
                <a:solidFill>
                  <a:schemeClr val="tx2"/>
                </a:solidFill>
              </a:defRPr>
            </a:lvl1pPr>
          </a:lstStyle>
          <a:p>
            <a:fld id="{C25311C7-4AC1-41A0-8398-FC7C37386285}" type="slidenum">
              <a:rPr lang="en-US" smtClean="0"/>
              <a:pPr/>
              <a:t>‹#›</a:t>
            </a:fld>
            <a:endParaRPr lang="en-US"/>
          </a:p>
        </p:txBody>
      </p:sp>
      <p:sp>
        <p:nvSpPr>
          <p:cNvPr id="7" name="Rectangle 6"/>
          <p:cNvSpPr/>
          <p:nvPr/>
        </p:nvSpPr>
        <p:spPr>
          <a:xfrm>
            <a:off x="9001125" y="0"/>
            <a:ext cx="142875"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7"/>
          <p:cNvSpPr/>
          <p:nvPr/>
        </p:nvSpPr>
        <p:spPr>
          <a:xfrm>
            <a:off x="9001125" y="1371600"/>
            <a:ext cx="142875"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 bg1="lt1" tx1="dk1" bg2="lt2" tx2="dk2" accent1="accent1" accent2="accent2" accent3="accent3" accent4="accent4" accent5="accent5" accent6="accent6" hlink="hlink" folHlink="folHlink"/>
  <p:sldLayoutIdLst>
    <p:sldLayoutId id="2147483716" r:id="rId1"/>
    <p:sldLayoutId id="2147483708" r:id="rId2"/>
    <p:sldLayoutId id="2147483709" r:id="rId3"/>
    <p:sldLayoutId id="2147483710" r:id="rId4"/>
    <p:sldLayoutId id="2147483711" r:id="rId5"/>
    <p:sldLayoutId id="2147483712" r:id="rId6"/>
    <p:sldLayoutId id="2147483713" r:id="rId7"/>
    <p:sldLayoutId id="2147483717" r:id="rId8"/>
    <p:sldLayoutId id="2147483718" r:id="rId9"/>
    <p:sldLayoutId id="2147483714" r:id="rId10"/>
    <p:sldLayoutId id="2147483715" r:id="rId11"/>
  </p:sldLayoutIdLst>
  <p:txStyles>
    <p:titleStyle>
      <a:lvl1pPr algn="l" rtl="0" fontAlgn="base">
        <a:spcBef>
          <a:spcPct val="0"/>
        </a:spcBef>
        <a:spcAft>
          <a:spcPct val="0"/>
        </a:spcAft>
        <a:defRPr sz="3600" kern="1200" cap="all" spc="-60">
          <a:solidFill>
            <a:schemeClr val="tx2"/>
          </a:solidFill>
          <a:latin typeface="+mj-lt"/>
          <a:ea typeface="ＭＳ Ｐゴシック" pitchFamily="34" charset="-128"/>
          <a:cs typeface="+mj-cs"/>
        </a:defRPr>
      </a:lvl1pPr>
      <a:lvl2pPr algn="l" rtl="0" fontAlgn="base">
        <a:spcBef>
          <a:spcPct val="0"/>
        </a:spcBef>
        <a:spcAft>
          <a:spcPct val="0"/>
        </a:spcAft>
        <a:defRPr sz="3600">
          <a:solidFill>
            <a:schemeClr val="tx2"/>
          </a:solidFill>
          <a:latin typeface="Arial Black" pitchFamily="34" charset="0"/>
          <a:ea typeface="ＭＳ Ｐゴシック" pitchFamily="34" charset="-128"/>
        </a:defRPr>
      </a:lvl2pPr>
      <a:lvl3pPr algn="l" rtl="0" fontAlgn="base">
        <a:spcBef>
          <a:spcPct val="0"/>
        </a:spcBef>
        <a:spcAft>
          <a:spcPct val="0"/>
        </a:spcAft>
        <a:defRPr sz="3600">
          <a:solidFill>
            <a:schemeClr val="tx2"/>
          </a:solidFill>
          <a:latin typeface="Arial Black" pitchFamily="34" charset="0"/>
          <a:ea typeface="ＭＳ Ｐゴシック" pitchFamily="34" charset="-128"/>
        </a:defRPr>
      </a:lvl3pPr>
      <a:lvl4pPr algn="l" rtl="0" fontAlgn="base">
        <a:spcBef>
          <a:spcPct val="0"/>
        </a:spcBef>
        <a:spcAft>
          <a:spcPct val="0"/>
        </a:spcAft>
        <a:defRPr sz="3600">
          <a:solidFill>
            <a:schemeClr val="tx2"/>
          </a:solidFill>
          <a:latin typeface="Arial Black" pitchFamily="34" charset="0"/>
          <a:ea typeface="ＭＳ Ｐゴシック" pitchFamily="34" charset="-128"/>
        </a:defRPr>
      </a:lvl4pPr>
      <a:lvl5pPr algn="l" rtl="0" fontAlgn="base">
        <a:spcBef>
          <a:spcPct val="0"/>
        </a:spcBef>
        <a:spcAft>
          <a:spcPct val="0"/>
        </a:spcAft>
        <a:defRPr sz="3600">
          <a:solidFill>
            <a:schemeClr val="tx2"/>
          </a:solidFill>
          <a:latin typeface="Arial Black" pitchFamily="34" charset="0"/>
          <a:ea typeface="ＭＳ Ｐゴシック" pitchFamily="34" charset="-128"/>
        </a:defRPr>
      </a:lvl5pPr>
      <a:lvl6pPr marL="457200" algn="l" rtl="0" fontAlgn="base">
        <a:spcBef>
          <a:spcPct val="0"/>
        </a:spcBef>
        <a:spcAft>
          <a:spcPct val="0"/>
        </a:spcAft>
        <a:defRPr sz="3600">
          <a:solidFill>
            <a:schemeClr val="tx2"/>
          </a:solidFill>
          <a:latin typeface="Arial Black" pitchFamily="34" charset="0"/>
          <a:ea typeface="ＭＳ Ｐゴシック" pitchFamily="34" charset="-128"/>
        </a:defRPr>
      </a:lvl6pPr>
      <a:lvl7pPr marL="914400" algn="l" rtl="0" fontAlgn="base">
        <a:spcBef>
          <a:spcPct val="0"/>
        </a:spcBef>
        <a:spcAft>
          <a:spcPct val="0"/>
        </a:spcAft>
        <a:defRPr sz="3600">
          <a:solidFill>
            <a:schemeClr val="tx2"/>
          </a:solidFill>
          <a:latin typeface="Arial Black" pitchFamily="34" charset="0"/>
          <a:ea typeface="ＭＳ Ｐゴシック" pitchFamily="34" charset="-128"/>
        </a:defRPr>
      </a:lvl7pPr>
      <a:lvl8pPr marL="1371600" algn="l" rtl="0" fontAlgn="base">
        <a:spcBef>
          <a:spcPct val="0"/>
        </a:spcBef>
        <a:spcAft>
          <a:spcPct val="0"/>
        </a:spcAft>
        <a:defRPr sz="3600">
          <a:solidFill>
            <a:schemeClr val="tx2"/>
          </a:solidFill>
          <a:latin typeface="Arial Black" pitchFamily="34" charset="0"/>
          <a:ea typeface="ＭＳ Ｐゴシック" pitchFamily="34" charset="-128"/>
        </a:defRPr>
      </a:lvl8pPr>
      <a:lvl9pPr marL="1828800" algn="l" rtl="0" fontAlgn="base">
        <a:spcBef>
          <a:spcPct val="0"/>
        </a:spcBef>
        <a:spcAft>
          <a:spcPct val="0"/>
        </a:spcAft>
        <a:defRPr sz="3600">
          <a:solidFill>
            <a:schemeClr val="tx2"/>
          </a:solidFill>
          <a:latin typeface="Arial Black" pitchFamily="34" charset="0"/>
          <a:ea typeface="ＭＳ Ｐゴシック" pitchFamily="34" charset="-128"/>
        </a:defRPr>
      </a:lvl9pPr>
    </p:titleStyle>
    <p:bodyStyle>
      <a:lvl1pPr algn="l" rtl="0" fontAlgn="base">
        <a:spcBef>
          <a:spcPct val="20000"/>
        </a:spcBef>
        <a:spcAft>
          <a:spcPts val="600"/>
        </a:spcAft>
        <a:buFont typeface="Arial" pitchFamily="34" charset="0"/>
        <a:defRPr sz="2000" b="1" kern="1200">
          <a:solidFill>
            <a:schemeClr val="tx1"/>
          </a:solidFill>
          <a:latin typeface="+mn-lt"/>
          <a:ea typeface="ＭＳ Ｐゴシック" pitchFamily="34" charset="-128"/>
          <a:cs typeface="+mn-cs"/>
        </a:defRPr>
      </a:lvl1pPr>
      <a:lvl2pPr marL="457200" indent="-182563" algn="l" rtl="0" fontAlgn="base">
        <a:spcBef>
          <a:spcPct val="20000"/>
        </a:spcBef>
        <a:spcAft>
          <a:spcPct val="0"/>
        </a:spcAft>
        <a:buClr>
          <a:schemeClr val="tx2"/>
        </a:buClr>
        <a:buFont typeface="Arial" pitchFamily="34" charset="0"/>
        <a:buChar char="•"/>
        <a:defRPr sz="2000" kern="1200">
          <a:solidFill>
            <a:schemeClr val="tx1"/>
          </a:solidFill>
          <a:latin typeface="+mn-lt"/>
          <a:ea typeface="ＭＳ Ｐゴシック" pitchFamily="34" charset="-128"/>
          <a:cs typeface="+mn-cs"/>
        </a:defRPr>
      </a:lvl2pPr>
      <a:lvl3pPr marL="1143000" indent="-228600" algn="l" rtl="0" fontAlgn="base">
        <a:spcBef>
          <a:spcPct val="20000"/>
        </a:spcBef>
        <a:spcAft>
          <a:spcPct val="0"/>
        </a:spcAft>
        <a:buClr>
          <a:schemeClr val="tx2"/>
        </a:buClr>
        <a:buFont typeface="Arial" pitchFamily="34" charset="0"/>
        <a:buChar char="•"/>
        <a:defRPr kern="1200">
          <a:solidFill>
            <a:schemeClr val="tx1"/>
          </a:solidFill>
          <a:latin typeface="+mn-lt"/>
          <a:ea typeface="ＭＳ Ｐゴシック" pitchFamily="34" charset="-128"/>
          <a:cs typeface="+mn-cs"/>
        </a:defRPr>
      </a:lvl3pPr>
      <a:lvl4pPr marL="1600200" indent="-228600" algn="l" rtl="0" fontAlgn="base">
        <a:spcBef>
          <a:spcPct val="20000"/>
        </a:spcBef>
        <a:spcAft>
          <a:spcPct val="0"/>
        </a:spcAft>
        <a:buClr>
          <a:schemeClr val="tx2"/>
        </a:buClr>
        <a:buFont typeface="Arial" pitchFamily="34" charset="0"/>
        <a:buChar char="•"/>
        <a:defRPr kern="1200">
          <a:solidFill>
            <a:schemeClr val="tx1"/>
          </a:solidFill>
          <a:latin typeface="+mn-lt"/>
          <a:ea typeface="ＭＳ Ｐゴシック" pitchFamily="34" charset="-128"/>
          <a:cs typeface="+mn-cs"/>
        </a:defRPr>
      </a:lvl4pPr>
      <a:lvl5pPr marL="2057400" indent="-228600" algn="l" rtl="0" fontAlgn="base">
        <a:spcBef>
          <a:spcPct val="20000"/>
        </a:spcBef>
        <a:spcAft>
          <a:spcPct val="0"/>
        </a:spcAft>
        <a:buClr>
          <a:schemeClr val="tx2"/>
        </a:buClr>
        <a:buFont typeface="Arial" pitchFamily="34" charset="0"/>
        <a:buChar char="•"/>
        <a:defRPr kern="1200">
          <a:solidFill>
            <a:schemeClr val="tx1"/>
          </a:solidFill>
          <a:latin typeface="+mn-lt"/>
          <a:ea typeface="ＭＳ Ｐゴシック" pitchFamily="34" charset="-128"/>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7.jpeg"/><Relationship Id="rId2" Type="http://schemas.openxmlformats.org/officeDocument/2006/relationships/slideLayout" Target="../slideLayouts/slideLayout7.xml"/><Relationship Id="rId1" Type="http://schemas.openxmlformats.org/officeDocument/2006/relationships/tags" Target="../tags/tag3.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4"/>
          <p:cNvSpPr txBox="1">
            <a:spLocks noChangeArrowheads="1"/>
          </p:cNvSpPr>
          <p:nvPr/>
        </p:nvSpPr>
        <p:spPr bwMode="auto">
          <a:xfrm>
            <a:off x="1" y="0"/>
            <a:ext cx="1571702"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r>
              <a:rPr lang="en-US" sz="2400" dirty="0">
                <a:solidFill>
                  <a:srgbClr val="C00000"/>
                </a:solidFill>
                <a:latin typeface="Georgia" panose="02040502050405020303" pitchFamily="18" charset="0"/>
                <a:cs typeface="Times New Roman" panose="02020603050405020304" pitchFamily="18" charset="0"/>
              </a:rPr>
              <a:t>A1-A2</a:t>
            </a:r>
          </a:p>
          <a:p>
            <a:r>
              <a:rPr lang="en-US" sz="2400" dirty="0">
                <a:solidFill>
                  <a:srgbClr val="C00000"/>
                </a:solidFill>
                <a:latin typeface="Georgia" panose="02040502050405020303" pitchFamily="18" charset="0"/>
                <a:cs typeface="Times New Roman" panose="02020603050405020304" pitchFamily="18" charset="0"/>
              </a:rPr>
              <a:t>Unit One</a:t>
            </a:r>
          </a:p>
          <a:p>
            <a:r>
              <a:rPr lang="en-US" sz="2400" dirty="0">
                <a:solidFill>
                  <a:srgbClr val="C00000"/>
                </a:solidFill>
                <a:latin typeface="Georgia" panose="02040502050405020303" pitchFamily="18" charset="0"/>
                <a:cs typeface="Times New Roman" panose="02020603050405020304" pitchFamily="18" charset="0"/>
              </a:rPr>
              <a:t>Lesson 4B</a:t>
            </a:r>
          </a:p>
        </p:txBody>
      </p:sp>
      <p:sp>
        <p:nvSpPr>
          <p:cNvPr id="13" name="TextBox 14"/>
          <p:cNvSpPr txBox="1">
            <a:spLocks noChangeArrowheads="1"/>
          </p:cNvSpPr>
          <p:nvPr/>
        </p:nvSpPr>
        <p:spPr bwMode="auto">
          <a:xfrm>
            <a:off x="2209983" y="1423187"/>
            <a:ext cx="4724034"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a:r>
              <a:rPr lang="en-US" sz="6000" dirty="0">
                <a:solidFill>
                  <a:srgbClr val="C00000"/>
                </a:solidFill>
                <a:latin typeface="Georgia" panose="02040502050405020303" pitchFamily="18" charset="0"/>
              </a:rPr>
              <a:t>Making mistakes</a:t>
            </a:r>
          </a:p>
        </p:txBody>
      </p:sp>
      <p:pic>
        <p:nvPicPr>
          <p:cNvPr id="12" name="Picture 11" descr="ESL TeenStuff"/>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18484" y="107950"/>
            <a:ext cx="3081004" cy="800100"/>
          </a:xfrm>
          <a:prstGeom prst="rect">
            <a:avLst/>
          </a:prstGeom>
          <a:noFill/>
          <a:ln>
            <a:noFill/>
          </a:ln>
        </p:spPr>
      </p:pic>
      <p:pic>
        <p:nvPicPr>
          <p:cNvPr id="1026" name="Picture 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245110" y="3630441"/>
            <a:ext cx="4653780" cy="1914116"/>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ircle(out)">
                                      <p:cBhvr>
                                        <p:cTn id="7" dur="2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11">
                                            <p:txEl>
                                              <p:pRg st="0" end="0"/>
                                            </p:txEl>
                                          </p:spTgt>
                                        </p:tgtEl>
                                        <p:attrNameLst>
                                          <p:attrName>style.visibility</p:attrName>
                                        </p:attrNameLst>
                                      </p:cBhvr>
                                      <p:to>
                                        <p:strVal val="visible"/>
                                      </p:to>
                                    </p:set>
                                    <p:animEffect transition="in" filter="circle(out)">
                                      <p:cBhvr>
                                        <p:cTn id="12" dur="2000"/>
                                        <p:tgtEl>
                                          <p:spTgt spid="1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32" fill="hold" grpId="0" nodeType="clickEffect">
                                  <p:stCondLst>
                                    <p:cond delay="0"/>
                                  </p:stCondLst>
                                  <p:childTnLst>
                                    <p:set>
                                      <p:cBhvr>
                                        <p:cTn id="16" dur="1" fill="hold">
                                          <p:stCondLst>
                                            <p:cond delay="0"/>
                                          </p:stCondLst>
                                        </p:cTn>
                                        <p:tgtEl>
                                          <p:spTgt spid="11">
                                            <p:txEl>
                                              <p:pRg st="1" end="1"/>
                                            </p:txEl>
                                          </p:spTgt>
                                        </p:tgtEl>
                                        <p:attrNameLst>
                                          <p:attrName>style.visibility</p:attrName>
                                        </p:attrNameLst>
                                      </p:cBhvr>
                                      <p:to>
                                        <p:strVal val="visible"/>
                                      </p:to>
                                    </p:set>
                                    <p:animEffect transition="in" filter="circle(out)">
                                      <p:cBhvr>
                                        <p:cTn id="17" dur="2000"/>
                                        <p:tgtEl>
                                          <p:spTgt spid="11">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32" fill="hold" grpId="0" nodeType="clickEffect">
                                  <p:stCondLst>
                                    <p:cond delay="0"/>
                                  </p:stCondLst>
                                  <p:childTnLst>
                                    <p:set>
                                      <p:cBhvr>
                                        <p:cTn id="21" dur="1" fill="hold">
                                          <p:stCondLst>
                                            <p:cond delay="0"/>
                                          </p:stCondLst>
                                        </p:cTn>
                                        <p:tgtEl>
                                          <p:spTgt spid="11">
                                            <p:txEl>
                                              <p:pRg st="2" end="2"/>
                                            </p:txEl>
                                          </p:spTgt>
                                        </p:tgtEl>
                                        <p:attrNameLst>
                                          <p:attrName>style.visibility</p:attrName>
                                        </p:attrNameLst>
                                      </p:cBhvr>
                                      <p:to>
                                        <p:strVal val="visible"/>
                                      </p:to>
                                    </p:set>
                                    <p:animEffect transition="in" filter="circle(out)">
                                      <p:cBhvr>
                                        <p:cTn id="22" dur="2000"/>
                                        <p:tgtEl>
                                          <p:spTgt spid="11">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32"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circle(out)">
                                      <p:cBhvr>
                                        <p:cTn id="2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1" y="503546"/>
            <a:ext cx="4932362" cy="1631216"/>
          </a:xfrm>
          <a:prstGeom prst="rect">
            <a:avLst/>
          </a:prstGeom>
          <a:noFill/>
          <a:ln w="9525">
            <a:noFill/>
            <a:miter lim="800000"/>
            <a:headEnd/>
            <a:tailEnd/>
          </a:ln>
        </p:spPr>
        <p:txBody>
          <a:bodyPr wrap="square">
            <a:spAutoFit/>
          </a:bodyPr>
          <a:lstStyle/>
          <a:p>
            <a:r>
              <a:rPr lang="en-US" sz="2000" dirty="0">
                <a:latin typeface="Georgia" panose="02040502050405020303" pitchFamily="18" charset="0"/>
              </a:rPr>
              <a:t>In this lesson you will write a profile of a classmate and explore types of errors students often make. </a:t>
            </a:r>
          </a:p>
          <a:p>
            <a:endParaRPr lang="en-US" sz="2000" dirty="0">
              <a:latin typeface="Georgia" panose="02040502050405020303" pitchFamily="18" charset="0"/>
            </a:endParaRPr>
          </a:p>
          <a:p>
            <a:r>
              <a:rPr lang="en-US" sz="2000" dirty="0">
                <a:latin typeface="Georgia" panose="02040502050405020303" pitchFamily="18" charset="0"/>
              </a:rPr>
              <a:t>You’ll work on these areas of language.  </a:t>
            </a:r>
          </a:p>
        </p:txBody>
      </p:sp>
      <p:sp>
        <p:nvSpPr>
          <p:cNvPr id="10" name="TextBox 5"/>
          <p:cNvSpPr txBox="1"/>
          <p:nvPr/>
        </p:nvSpPr>
        <p:spPr>
          <a:xfrm>
            <a:off x="0" y="0"/>
            <a:ext cx="1748589" cy="461665"/>
          </a:xfrm>
          <a:prstGeom prst="rect">
            <a:avLst/>
          </a:prstGeom>
          <a:noFill/>
        </p:spPr>
        <p:txBody>
          <a:bodyPr wrap="square">
            <a:spAutoFit/>
          </a:bodyPr>
          <a:ls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2400" b="1">
                <a:solidFill>
                  <a:srgbClr val="C00000"/>
                </a:solidFill>
                <a:latin typeface="Georgia" panose="02040502050405020303" pitchFamily="18" charset="0"/>
              </a:rPr>
              <a:t>Overview</a:t>
            </a:r>
            <a:endParaRPr lang="en-US" sz="2400" b="1" dirty="0">
              <a:solidFill>
                <a:srgbClr val="C00000"/>
              </a:solidFill>
              <a:latin typeface="Georgia" panose="02040502050405020303" pitchFamily="18" charset="0"/>
            </a:endParaRPr>
          </a:p>
        </p:txBody>
      </p:sp>
      <p:sp>
        <p:nvSpPr>
          <p:cNvPr id="7" name="TextBox 14"/>
          <p:cNvSpPr txBox="1">
            <a:spLocks noChangeArrowheads="1"/>
          </p:cNvSpPr>
          <p:nvPr/>
        </p:nvSpPr>
        <p:spPr bwMode="auto">
          <a:xfrm>
            <a:off x="4932363" y="10343"/>
            <a:ext cx="1230931"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fontAlgn="auto" hangingPunct="1">
              <a:spcBef>
                <a:spcPts val="0"/>
              </a:spcBef>
              <a:spcAft>
                <a:spcPts val="0"/>
              </a:spcAft>
              <a:defRPr/>
            </a:pPr>
            <a:r>
              <a:rPr lang="en-US" sz="2400" b="1">
                <a:solidFill>
                  <a:srgbClr val="C00000"/>
                </a:solidFill>
                <a:latin typeface="Georgia" panose="02040502050405020303" pitchFamily="18" charset="0"/>
                <a:ea typeface="+mn-ea"/>
                <a:cs typeface="+mn-cs"/>
              </a:rPr>
              <a:t>A1-A2</a:t>
            </a:r>
            <a:endParaRPr lang="en-US" sz="2400" b="1" dirty="0">
              <a:solidFill>
                <a:srgbClr val="C00000"/>
              </a:solidFill>
              <a:latin typeface="Georgia" panose="02040502050405020303" pitchFamily="18" charset="0"/>
              <a:ea typeface="+mn-ea"/>
              <a:cs typeface="+mn-cs"/>
            </a:endParaRPr>
          </a:p>
        </p:txBody>
      </p:sp>
      <p:sp>
        <p:nvSpPr>
          <p:cNvPr id="11" name="Rectangle 10"/>
          <p:cNvSpPr/>
          <p:nvPr/>
        </p:nvSpPr>
        <p:spPr>
          <a:xfrm>
            <a:off x="4932361" y="491642"/>
            <a:ext cx="4009758" cy="2554545"/>
          </a:xfrm>
          <a:prstGeom prst="rect">
            <a:avLst/>
          </a:prstGeom>
          <a:solidFill>
            <a:srgbClr val="B01F10"/>
          </a:solidFill>
        </p:spPr>
        <p:txBody>
          <a:bodyPr wrap="square">
            <a:spAutoFit/>
          </a:bodyPr>
          <a:lstStyle/>
          <a:p>
            <a:pPr>
              <a:defRPr/>
            </a:pPr>
            <a:r>
              <a:rPr lang="en-US" sz="2000" b="1" dirty="0">
                <a:solidFill>
                  <a:srgbClr val="FFFF66"/>
                </a:solidFill>
                <a:latin typeface="Arial Narrow" panose="020B0606020202030204" pitchFamily="34" charset="0"/>
                <a:ea typeface="+mn-ea"/>
                <a:cs typeface="Arial" charset="0"/>
              </a:rPr>
              <a:t>Pronunciation-</a:t>
            </a:r>
            <a:r>
              <a:rPr lang="en-US" sz="2000" dirty="0">
                <a:solidFill>
                  <a:srgbClr val="FFFF66"/>
                </a:solidFill>
                <a:latin typeface="Arial Narrow" panose="020B0606020202030204" pitchFamily="34" charset="0"/>
                <a:ea typeface="+mn-ea"/>
                <a:cs typeface="Arial" charset="0"/>
              </a:rPr>
              <a:t>word stress in compound nouns</a:t>
            </a:r>
          </a:p>
          <a:p>
            <a:pPr>
              <a:defRPr/>
            </a:pPr>
            <a:r>
              <a:rPr lang="en-US" sz="2000" b="1" dirty="0">
                <a:solidFill>
                  <a:srgbClr val="FFFF66"/>
                </a:solidFill>
                <a:latin typeface="Arial Narrow" panose="020B0606020202030204" pitchFamily="34" charset="0"/>
                <a:ea typeface="+mn-ea"/>
                <a:cs typeface="Arial" charset="0"/>
              </a:rPr>
              <a:t>Lexis-</a:t>
            </a:r>
            <a:r>
              <a:rPr lang="en-US" sz="2000" dirty="0">
                <a:solidFill>
                  <a:srgbClr val="FFFF66"/>
                </a:solidFill>
                <a:latin typeface="Arial Narrow" panose="020B0606020202030204" pitchFamily="34" charset="0"/>
                <a:ea typeface="+mn-ea"/>
                <a:cs typeface="Arial" charset="0"/>
              </a:rPr>
              <a:t>personal information</a:t>
            </a:r>
          </a:p>
          <a:p>
            <a:pPr>
              <a:defRPr/>
            </a:pPr>
            <a:r>
              <a:rPr lang="en-US" sz="2000" b="1" dirty="0">
                <a:solidFill>
                  <a:srgbClr val="FFFF66"/>
                </a:solidFill>
                <a:latin typeface="Arial Narrow" panose="020B0606020202030204" pitchFamily="34" charset="0"/>
                <a:ea typeface="+mn-ea"/>
                <a:cs typeface="Arial" charset="0"/>
              </a:rPr>
              <a:t>Constructions-</a:t>
            </a:r>
            <a:r>
              <a:rPr lang="en-US" sz="2000" dirty="0" err="1">
                <a:solidFill>
                  <a:srgbClr val="FFFF66"/>
                </a:solidFill>
                <a:latin typeface="Arial Narrow" panose="020B0606020202030204" pitchFamily="34" charset="0"/>
                <a:ea typeface="+mn-ea"/>
                <a:cs typeface="Arial" charset="0"/>
              </a:rPr>
              <a:t>SVO</a:t>
            </a:r>
            <a:r>
              <a:rPr lang="en-US" sz="2000" dirty="0">
                <a:solidFill>
                  <a:srgbClr val="FFFF66"/>
                </a:solidFill>
                <a:latin typeface="Arial Narrow" panose="020B0606020202030204" pitchFamily="34" charset="0"/>
                <a:ea typeface="+mn-ea"/>
                <a:cs typeface="Arial" charset="0"/>
              </a:rPr>
              <a:t> statements</a:t>
            </a:r>
          </a:p>
          <a:p>
            <a:pPr>
              <a:defRPr/>
            </a:pPr>
            <a:r>
              <a:rPr lang="en-US" sz="2000" b="1" dirty="0">
                <a:solidFill>
                  <a:srgbClr val="FFFF66"/>
                </a:solidFill>
                <a:latin typeface="Arial Narrow" panose="020B0606020202030204" pitchFamily="34" charset="0"/>
                <a:ea typeface="+mn-ea"/>
                <a:cs typeface="Arial" charset="0"/>
              </a:rPr>
              <a:t>Sentence grammar- </a:t>
            </a:r>
            <a:r>
              <a:rPr lang="en-US" sz="2000" i="1" dirty="0" err="1">
                <a:solidFill>
                  <a:srgbClr val="FFFF66"/>
                </a:solidFill>
                <a:latin typeface="Arial Narrow" panose="020B0606020202030204" pitchFamily="34" charset="0"/>
                <a:ea typeface="+mn-ea"/>
                <a:cs typeface="Arial" charset="0"/>
              </a:rPr>
              <a:t>wh</a:t>
            </a:r>
            <a:r>
              <a:rPr lang="en-US" sz="2000" i="1" dirty="0">
                <a:solidFill>
                  <a:srgbClr val="FFFF66"/>
                </a:solidFill>
                <a:latin typeface="Arial Narrow" panose="020B0606020202030204" pitchFamily="34" charset="0"/>
                <a:ea typeface="+mn-ea"/>
                <a:cs typeface="Arial" charset="0"/>
              </a:rPr>
              <a:t>-</a:t>
            </a:r>
            <a:r>
              <a:rPr lang="en-US" sz="2000" b="1" dirty="0">
                <a:solidFill>
                  <a:srgbClr val="FFFF66"/>
                </a:solidFill>
                <a:latin typeface="Arial Narrow" panose="020B0606020202030204" pitchFamily="34" charset="0"/>
                <a:ea typeface="+mn-ea"/>
                <a:cs typeface="Arial" charset="0"/>
              </a:rPr>
              <a:t> </a:t>
            </a:r>
            <a:r>
              <a:rPr lang="en-US" sz="2000" dirty="0">
                <a:solidFill>
                  <a:srgbClr val="FFFF66"/>
                </a:solidFill>
                <a:latin typeface="Arial Narrow" panose="020B0606020202030204" pitchFamily="34" charset="0"/>
                <a:ea typeface="+mn-ea"/>
                <a:cs typeface="Arial" charset="0"/>
              </a:rPr>
              <a:t>questions (present tense markings)</a:t>
            </a:r>
          </a:p>
          <a:p>
            <a:pPr>
              <a:defRPr/>
            </a:pPr>
            <a:r>
              <a:rPr lang="en-US" sz="2000" b="1" dirty="0">
                <a:solidFill>
                  <a:srgbClr val="FFFF66"/>
                </a:solidFill>
                <a:latin typeface="Arial Narrow" panose="020B0606020202030204" pitchFamily="34" charset="0"/>
                <a:ea typeface="+mn-ea"/>
                <a:cs typeface="Arial" charset="0"/>
              </a:rPr>
              <a:t>Discourse-</a:t>
            </a:r>
            <a:r>
              <a:rPr lang="en-US" sz="2000" dirty="0">
                <a:solidFill>
                  <a:srgbClr val="FFFF66"/>
                </a:solidFill>
                <a:latin typeface="Arial Narrow" panose="020B0606020202030204" pitchFamily="34" charset="0"/>
                <a:ea typeface="+mn-ea"/>
                <a:cs typeface="Arial" charset="0"/>
              </a:rPr>
              <a:t>linking words -</a:t>
            </a:r>
            <a:r>
              <a:rPr lang="en-US" sz="2000" i="1" dirty="0">
                <a:solidFill>
                  <a:srgbClr val="FFFF66"/>
                </a:solidFill>
                <a:latin typeface="Arial Narrow" panose="020B0606020202030204" pitchFamily="34" charset="0"/>
                <a:ea typeface="+mn-ea"/>
                <a:cs typeface="Arial" charset="0"/>
              </a:rPr>
              <a:t>and</a:t>
            </a:r>
            <a:r>
              <a:rPr lang="en-US" sz="2000" dirty="0">
                <a:solidFill>
                  <a:srgbClr val="FFFF66"/>
                </a:solidFill>
                <a:latin typeface="Arial Narrow" panose="020B0606020202030204" pitchFamily="34" charset="0"/>
                <a:ea typeface="+mn-ea"/>
                <a:cs typeface="Arial" charset="0"/>
              </a:rPr>
              <a:t>, </a:t>
            </a:r>
            <a:r>
              <a:rPr lang="en-US" sz="2000" i="1" dirty="0">
                <a:solidFill>
                  <a:srgbClr val="FFFF66"/>
                </a:solidFill>
                <a:latin typeface="Arial Narrow" panose="020B0606020202030204" pitchFamily="34" charset="0"/>
                <a:ea typeface="+mn-ea"/>
                <a:cs typeface="Arial" charset="0"/>
              </a:rPr>
              <a:t>but, also</a:t>
            </a:r>
            <a:r>
              <a:rPr lang="en-US" sz="2000" dirty="0">
                <a:solidFill>
                  <a:srgbClr val="FFFF66"/>
                </a:solidFill>
                <a:latin typeface="Arial Narrow" panose="020B0606020202030204" pitchFamily="34" charset="0"/>
                <a:ea typeface="+mn-ea"/>
                <a:cs typeface="Arial" charset="0"/>
              </a:rPr>
              <a:t> </a:t>
            </a:r>
            <a:r>
              <a:rPr lang="en-US" sz="2000" b="1" dirty="0">
                <a:solidFill>
                  <a:srgbClr val="FFFF66"/>
                </a:solidFill>
                <a:latin typeface="Arial Narrow" panose="020B0606020202030204" pitchFamily="34" charset="0"/>
                <a:ea typeface="+mn-ea"/>
                <a:cs typeface="Arial" charset="0"/>
              </a:rPr>
              <a:t>Functions-</a:t>
            </a:r>
            <a:r>
              <a:rPr lang="en-US" sz="2000" dirty="0">
                <a:solidFill>
                  <a:srgbClr val="FFFF66"/>
                </a:solidFill>
                <a:latin typeface="Arial Narrow" panose="020B0606020202030204" pitchFamily="34" charset="0"/>
                <a:ea typeface="+mn-ea"/>
                <a:cs typeface="Arial" charset="0"/>
              </a:rPr>
              <a:t>find out personal details</a:t>
            </a:r>
            <a:endParaRPr lang="en-US" sz="2400" dirty="0">
              <a:solidFill>
                <a:srgbClr val="FFFF66"/>
              </a:solidFill>
              <a:latin typeface="Bradley Hand ITC" pitchFamily="66" charset="0"/>
              <a:ea typeface="+mn-ea"/>
              <a:cs typeface="Arial" charset="0"/>
            </a:endParaRPr>
          </a:p>
        </p:txBody>
      </p:sp>
      <p:sp>
        <p:nvSpPr>
          <p:cNvPr id="12" name="Rectangle 11"/>
          <p:cNvSpPr/>
          <p:nvPr/>
        </p:nvSpPr>
        <p:spPr>
          <a:xfrm>
            <a:off x="4932363" y="4257616"/>
            <a:ext cx="4009756" cy="1323439"/>
          </a:xfrm>
          <a:prstGeom prst="rect">
            <a:avLst/>
          </a:prstGeom>
          <a:solidFill>
            <a:srgbClr val="B01F10"/>
          </a:solidFill>
        </p:spPr>
        <p:txBody>
          <a:bodyPr wrap="square">
            <a:spAutoFit/>
          </a:bodyPr>
          <a:lstStyle/>
          <a:p>
            <a:pPr>
              <a:defRPr/>
            </a:pPr>
            <a:r>
              <a:rPr lang="en-US" sz="2000" b="1">
                <a:solidFill>
                  <a:srgbClr val="FFFF66"/>
                </a:solidFill>
                <a:latin typeface="Arial Narrow" panose="020B0606020202030204" pitchFamily="34" charset="0"/>
                <a:cs typeface="Arial" charset="0"/>
              </a:rPr>
              <a:t>Speaking-</a:t>
            </a:r>
            <a:r>
              <a:rPr lang="en-US" sz="2000">
                <a:solidFill>
                  <a:srgbClr val="FFFF66"/>
                </a:solidFill>
                <a:latin typeface="Arial Narrow" panose="020B0606020202030204" pitchFamily="34" charset="0"/>
                <a:cs typeface="Arial" charset="0"/>
              </a:rPr>
              <a:t>ask and answer questions </a:t>
            </a:r>
          </a:p>
          <a:p>
            <a:pPr>
              <a:defRPr/>
            </a:pPr>
            <a:r>
              <a:rPr lang="en-US" sz="2000" b="1">
                <a:solidFill>
                  <a:srgbClr val="FFFF66"/>
                </a:solidFill>
                <a:latin typeface="Arial Narrow" panose="020B0606020202030204" pitchFamily="34" charset="0"/>
                <a:cs typeface="Arial" charset="0"/>
              </a:rPr>
              <a:t>Listening-</a:t>
            </a:r>
            <a:r>
              <a:rPr lang="en-US" sz="2000">
                <a:solidFill>
                  <a:srgbClr val="FFFF66"/>
                </a:solidFill>
                <a:latin typeface="Arial Narrow" panose="020B0606020202030204" pitchFamily="34" charset="0"/>
                <a:cs typeface="Arial" charset="0"/>
              </a:rPr>
              <a:t>listen for specific details </a:t>
            </a:r>
          </a:p>
          <a:p>
            <a:pPr>
              <a:defRPr/>
            </a:pPr>
            <a:r>
              <a:rPr lang="en-US" sz="2000" b="1">
                <a:solidFill>
                  <a:srgbClr val="FFFF66"/>
                </a:solidFill>
                <a:latin typeface="Arial Narrow" panose="020B0606020202030204" pitchFamily="34" charset="0"/>
                <a:cs typeface="Arial" charset="0"/>
              </a:rPr>
              <a:t>Reading-</a:t>
            </a:r>
            <a:r>
              <a:rPr lang="en-US" sz="2000">
                <a:solidFill>
                  <a:srgbClr val="FFFF66"/>
                </a:solidFill>
                <a:latin typeface="Arial Narrow" panose="020B0606020202030204" pitchFamily="34" charset="0"/>
                <a:cs typeface="Arial" charset="0"/>
              </a:rPr>
              <a:t>use notes as an aid to speaking</a:t>
            </a:r>
          </a:p>
          <a:p>
            <a:pPr>
              <a:defRPr/>
            </a:pPr>
            <a:r>
              <a:rPr lang="en-US" sz="2000" b="1">
                <a:solidFill>
                  <a:srgbClr val="FFFF66"/>
                </a:solidFill>
                <a:latin typeface="Arial Narrow" panose="020B0606020202030204" pitchFamily="34" charset="0"/>
                <a:cs typeface="Arial" charset="0"/>
              </a:rPr>
              <a:t>Writing-</a:t>
            </a:r>
            <a:r>
              <a:rPr lang="en-US" sz="2000">
                <a:solidFill>
                  <a:srgbClr val="FFFF66"/>
                </a:solidFill>
                <a:latin typeface="Arial Narrow" panose="020B0606020202030204" pitchFamily="34" charset="0"/>
                <a:cs typeface="Arial" charset="0"/>
              </a:rPr>
              <a:t>taking useful notes</a:t>
            </a:r>
            <a:endParaRPr lang="en-US" sz="2000" dirty="0">
              <a:solidFill>
                <a:srgbClr val="FFFF66"/>
              </a:solidFill>
              <a:latin typeface="Arial Narrow" panose="020B0606020202030204" pitchFamily="34" charset="0"/>
              <a:cs typeface="Arial" charset="0"/>
            </a:endParaRPr>
          </a:p>
        </p:txBody>
      </p:sp>
      <p:sp>
        <p:nvSpPr>
          <p:cNvPr id="13" name="Rectangle 12"/>
          <p:cNvSpPr>
            <a:spLocks noChangeArrowheads="1"/>
          </p:cNvSpPr>
          <p:nvPr/>
        </p:nvSpPr>
        <p:spPr bwMode="auto">
          <a:xfrm>
            <a:off x="-1" y="4576779"/>
            <a:ext cx="4932363" cy="400110"/>
          </a:xfrm>
          <a:prstGeom prst="rect">
            <a:avLst/>
          </a:prstGeom>
          <a:noFill/>
          <a:ln w="9525">
            <a:noFill/>
            <a:miter lim="800000"/>
            <a:headEnd/>
            <a:tailEnd/>
          </a:ln>
        </p:spPr>
        <p:txBody>
          <a:bodyPr wrap="square">
            <a:spAutoFit/>
          </a:bodyPr>
          <a:lstStyle/>
          <a:p>
            <a:r>
              <a:rPr lang="en-US" sz="2000">
                <a:latin typeface="Georgia" panose="02040502050405020303" pitchFamily="18" charset="0"/>
              </a:rPr>
              <a:t>You’ll focus on these skills today.  </a:t>
            </a:r>
            <a:endParaRPr lang="en-US" sz="2000" dirty="0">
              <a:latin typeface="Georgia" panose="02040502050405020303" pitchFamily="18" charset="0"/>
            </a:endParaRPr>
          </a:p>
        </p:txBody>
      </p:sp>
      <p:sp>
        <p:nvSpPr>
          <p:cNvPr id="14" name="Rectangle 13"/>
          <p:cNvSpPr>
            <a:spLocks noChangeArrowheads="1"/>
          </p:cNvSpPr>
          <p:nvPr/>
        </p:nvSpPr>
        <p:spPr bwMode="auto">
          <a:xfrm>
            <a:off x="0" y="6157542"/>
            <a:ext cx="6550924" cy="400110"/>
          </a:xfrm>
          <a:prstGeom prst="rect">
            <a:avLst/>
          </a:prstGeom>
          <a:noFill/>
          <a:ln w="9525">
            <a:noFill/>
            <a:miter lim="800000"/>
            <a:headEnd/>
            <a:tailEnd/>
          </a:ln>
        </p:spPr>
        <p:txBody>
          <a:bodyPr wrap="square">
            <a:spAutoFit/>
          </a:bodyPr>
          <a:lstStyle/>
          <a:p>
            <a:r>
              <a:rPr lang="en-US" sz="2000">
                <a:latin typeface="Georgia" panose="02040502050405020303" pitchFamily="18" charset="0"/>
              </a:rPr>
              <a:t>After completing this lesson, you should be able to:</a:t>
            </a:r>
            <a:endParaRPr lang="en-US" sz="2000" dirty="0">
              <a:latin typeface="Georgia" panose="02040502050405020303" pitchFamily="18" charset="0"/>
            </a:endParaRPr>
          </a:p>
        </p:txBody>
      </p:sp>
    </p:spTree>
    <p:custDataLst>
      <p:tags r:id="rId1"/>
    </p:custDataLst>
    <p:extLst>
      <p:ext uri="{BB962C8B-B14F-4D97-AF65-F5344CB8AC3E}">
        <p14:creationId xmlns:p14="http://schemas.microsoft.com/office/powerpoint/2010/main" val="296906761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out)">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out)">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32"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circle(out)">
                                      <p:cBhvr>
                                        <p:cTn id="17" dur="20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32" fill="hold" grpId="0" nodeType="click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circle(out)">
                                      <p:cBhvr>
                                        <p:cTn id="22" dur="2000"/>
                                        <p:tgtEl>
                                          <p:spTgt spid="6">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32" fill="hold" grpId="0" nodeType="clickEffect">
                                  <p:stCondLst>
                                    <p:cond delay="0"/>
                                  </p:stCondLst>
                                  <p:childTnLst>
                                    <p:set>
                                      <p:cBhvr>
                                        <p:cTn id="26" dur="1" fill="hold">
                                          <p:stCondLst>
                                            <p:cond delay="0"/>
                                          </p:stCondLst>
                                        </p:cTn>
                                        <p:tgtEl>
                                          <p:spTgt spid="11">
                                            <p:bg/>
                                          </p:spTgt>
                                        </p:tgtEl>
                                        <p:attrNameLst>
                                          <p:attrName>style.visibility</p:attrName>
                                        </p:attrNameLst>
                                      </p:cBhvr>
                                      <p:to>
                                        <p:strVal val="visible"/>
                                      </p:to>
                                    </p:set>
                                    <p:animEffect transition="in" filter="circle(out)">
                                      <p:cBhvr>
                                        <p:cTn id="27" dur="2000"/>
                                        <p:tgtEl>
                                          <p:spTgt spid="11">
                                            <p:bg/>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32" fill="hold" grpId="0" nodeType="clickEffect">
                                  <p:stCondLst>
                                    <p:cond delay="0"/>
                                  </p:stCondLst>
                                  <p:childTnLst>
                                    <p:set>
                                      <p:cBhvr>
                                        <p:cTn id="31" dur="1" fill="hold">
                                          <p:stCondLst>
                                            <p:cond delay="0"/>
                                          </p:stCondLst>
                                        </p:cTn>
                                        <p:tgtEl>
                                          <p:spTgt spid="11">
                                            <p:txEl>
                                              <p:pRg st="0" end="0"/>
                                            </p:txEl>
                                          </p:spTgt>
                                        </p:tgtEl>
                                        <p:attrNameLst>
                                          <p:attrName>style.visibility</p:attrName>
                                        </p:attrNameLst>
                                      </p:cBhvr>
                                      <p:to>
                                        <p:strVal val="visible"/>
                                      </p:to>
                                    </p:set>
                                    <p:animEffect transition="in" filter="circle(out)">
                                      <p:cBhvr>
                                        <p:cTn id="32" dur="2000"/>
                                        <p:tgtEl>
                                          <p:spTgt spid="11">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32" fill="hold" grpId="0" nodeType="clickEffect">
                                  <p:stCondLst>
                                    <p:cond delay="0"/>
                                  </p:stCondLst>
                                  <p:childTnLst>
                                    <p:set>
                                      <p:cBhvr>
                                        <p:cTn id="36" dur="1" fill="hold">
                                          <p:stCondLst>
                                            <p:cond delay="0"/>
                                          </p:stCondLst>
                                        </p:cTn>
                                        <p:tgtEl>
                                          <p:spTgt spid="11">
                                            <p:txEl>
                                              <p:pRg st="1" end="1"/>
                                            </p:txEl>
                                          </p:spTgt>
                                        </p:tgtEl>
                                        <p:attrNameLst>
                                          <p:attrName>style.visibility</p:attrName>
                                        </p:attrNameLst>
                                      </p:cBhvr>
                                      <p:to>
                                        <p:strVal val="visible"/>
                                      </p:to>
                                    </p:set>
                                    <p:animEffect transition="in" filter="circle(out)">
                                      <p:cBhvr>
                                        <p:cTn id="37" dur="2000"/>
                                        <p:tgtEl>
                                          <p:spTgt spid="11">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32" fill="hold" grpId="0" nodeType="clickEffect">
                                  <p:stCondLst>
                                    <p:cond delay="0"/>
                                  </p:stCondLst>
                                  <p:childTnLst>
                                    <p:set>
                                      <p:cBhvr>
                                        <p:cTn id="41" dur="1" fill="hold">
                                          <p:stCondLst>
                                            <p:cond delay="0"/>
                                          </p:stCondLst>
                                        </p:cTn>
                                        <p:tgtEl>
                                          <p:spTgt spid="11">
                                            <p:txEl>
                                              <p:pRg st="2" end="2"/>
                                            </p:txEl>
                                          </p:spTgt>
                                        </p:tgtEl>
                                        <p:attrNameLst>
                                          <p:attrName>style.visibility</p:attrName>
                                        </p:attrNameLst>
                                      </p:cBhvr>
                                      <p:to>
                                        <p:strVal val="visible"/>
                                      </p:to>
                                    </p:set>
                                    <p:animEffect transition="in" filter="circle(out)">
                                      <p:cBhvr>
                                        <p:cTn id="42" dur="2000"/>
                                        <p:tgtEl>
                                          <p:spTgt spid="11">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32" fill="hold" grpId="0" nodeType="clickEffect">
                                  <p:stCondLst>
                                    <p:cond delay="0"/>
                                  </p:stCondLst>
                                  <p:childTnLst>
                                    <p:set>
                                      <p:cBhvr>
                                        <p:cTn id="46" dur="1" fill="hold">
                                          <p:stCondLst>
                                            <p:cond delay="0"/>
                                          </p:stCondLst>
                                        </p:cTn>
                                        <p:tgtEl>
                                          <p:spTgt spid="11">
                                            <p:txEl>
                                              <p:pRg st="3" end="3"/>
                                            </p:txEl>
                                          </p:spTgt>
                                        </p:tgtEl>
                                        <p:attrNameLst>
                                          <p:attrName>style.visibility</p:attrName>
                                        </p:attrNameLst>
                                      </p:cBhvr>
                                      <p:to>
                                        <p:strVal val="visible"/>
                                      </p:to>
                                    </p:set>
                                    <p:animEffect transition="in" filter="circle(out)">
                                      <p:cBhvr>
                                        <p:cTn id="47" dur="2000"/>
                                        <p:tgtEl>
                                          <p:spTgt spid="11">
                                            <p:txEl>
                                              <p:pRg st="3" end="3"/>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6" presetClass="entr" presetSubtype="32" fill="hold" grpId="0" nodeType="clickEffect">
                                  <p:stCondLst>
                                    <p:cond delay="0"/>
                                  </p:stCondLst>
                                  <p:childTnLst>
                                    <p:set>
                                      <p:cBhvr>
                                        <p:cTn id="51" dur="1" fill="hold">
                                          <p:stCondLst>
                                            <p:cond delay="0"/>
                                          </p:stCondLst>
                                        </p:cTn>
                                        <p:tgtEl>
                                          <p:spTgt spid="11">
                                            <p:txEl>
                                              <p:pRg st="4" end="4"/>
                                            </p:txEl>
                                          </p:spTgt>
                                        </p:tgtEl>
                                        <p:attrNameLst>
                                          <p:attrName>style.visibility</p:attrName>
                                        </p:attrNameLst>
                                      </p:cBhvr>
                                      <p:to>
                                        <p:strVal val="visible"/>
                                      </p:to>
                                    </p:set>
                                    <p:animEffect transition="in" filter="circle(out)">
                                      <p:cBhvr>
                                        <p:cTn id="52" dur="2000"/>
                                        <p:tgtEl>
                                          <p:spTgt spid="11">
                                            <p:txEl>
                                              <p:pRg st="4" end="4"/>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6" presetClass="entr" presetSubtype="32" fill="hold" grpId="0" nodeType="clickEffect">
                                  <p:stCondLst>
                                    <p:cond delay="0"/>
                                  </p:stCondLst>
                                  <p:childTnLst>
                                    <p:set>
                                      <p:cBhvr>
                                        <p:cTn id="56" dur="1" fill="hold">
                                          <p:stCondLst>
                                            <p:cond delay="0"/>
                                          </p:stCondLst>
                                        </p:cTn>
                                        <p:tgtEl>
                                          <p:spTgt spid="13">
                                            <p:txEl>
                                              <p:pRg st="0" end="0"/>
                                            </p:txEl>
                                          </p:spTgt>
                                        </p:tgtEl>
                                        <p:attrNameLst>
                                          <p:attrName>style.visibility</p:attrName>
                                        </p:attrNameLst>
                                      </p:cBhvr>
                                      <p:to>
                                        <p:strVal val="visible"/>
                                      </p:to>
                                    </p:set>
                                    <p:animEffect transition="in" filter="circle(out)">
                                      <p:cBhvr>
                                        <p:cTn id="57" dur="2000"/>
                                        <p:tgtEl>
                                          <p:spTgt spid="13">
                                            <p:txEl>
                                              <p:pRg st="0" end="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6" presetClass="entr" presetSubtype="32" fill="hold" grpId="0" nodeType="clickEffect">
                                  <p:stCondLst>
                                    <p:cond delay="0"/>
                                  </p:stCondLst>
                                  <p:childTnLst>
                                    <p:set>
                                      <p:cBhvr>
                                        <p:cTn id="61" dur="1" fill="hold">
                                          <p:stCondLst>
                                            <p:cond delay="0"/>
                                          </p:stCondLst>
                                        </p:cTn>
                                        <p:tgtEl>
                                          <p:spTgt spid="12">
                                            <p:bg/>
                                          </p:spTgt>
                                        </p:tgtEl>
                                        <p:attrNameLst>
                                          <p:attrName>style.visibility</p:attrName>
                                        </p:attrNameLst>
                                      </p:cBhvr>
                                      <p:to>
                                        <p:strVal val="visible"/>
                                      </p:to>
                                    </p:set>
                                    <p:animEffect transition="in" filter="circle(out)">
                                      <p:cBhvr>
                                        <p:cTn id="62" dur="2000"/>
                                        <p:tgtEl>
                                          <p:spTgt spid="12">
                                            <p:bg/>
                                          </p:spTgt>
                                        </p:tgtEl>
                                      </p:cBhvr>
                                    </p:animEffect>
                                  </p:childTnLst>
                                </p:cTn>
                              </p:par>
                            </p:childTnLst>
                          </p:cTn>
                        </p:par>
                      </p:childTnLst>
                    </p:cTn>
                  </p:par>
                  <p:par>
                    <p:cTn id="63" fill="hold">
                      <p:stCondLst>
                        <p:cond delay="indefinite"/>
                      </p:stCondLst>
                      <p:childTnLst>
                        <p:par>
                          <p:cTn id="64" fill="hold">
                            <p:stCondLst>
                              <p:cond delay="0"/>
                            </p:stCondLst>
                            <p:childTnLst>
                              <p:par>
                                <p:cTn id="65" presetID="6" presetClass="entr" presetSubtype="32" fill="hold" grpId="0" nodeType="clickEffect">
                                  <p:stCondLst>
                                    <p:cond delay="0"/>
                                  </p:stCondLst>
                                  <p:childTnLst>
                                    <p:set>
                                      <p:cBhvr>
                                        <p:cTn id="66" dur="1" fill="hold">
                                          <p:stCondLst>
                                            <p:cond delay="0"/>
                                          </p:stCondLst>
                                        </p:cTn>
                                        <p:tgtEl>
                                          <p:spTgt spid="12">
                                            <p:txEl>
                                              <p:pRg st="0" end="0"/>
                                            </p:txEl>
                                          </p:spTgt>
                                        </p:tgtEl>
                                        <p:attrNameLst>
                                          <p:attrName>style.visibility</p:attrName>
                                        </p:attrNameLst>
                                      </p:cBhvr>
                                      <p:to>
                                        <p:strVal val="visible"/>
                                      </p:to>
                                    </p:set>
                                    <p:animEffect transition="in" filter="circle(out)">
                                      <p:cBhvr>
                                        <p:cTn id="67" dur="2000"/>
                                        <p:tgtEl>
                                          <p:spTgt spid="12">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6" presetClass="entr" presetSubtype="32" fill="hold" grpId="0" nodeType="clickEffect">
                                  <p:stCondLst>
                                    <p:cond delay="0"/>
                                  </p:stCondLst>
                                  <p:childTnLst>
                                    <p:set>
                                      <p:cBhvr>
                                        <p:cTn id="71" dur="1" fill="hold">
                                          <p:stCondLst>
                                            <p:cond delay="0"/>
                                          </p:stCondLst>
                                        </p:cTn>
                                        <p:tgtEl>
                                          <p:spTgt spid="12">
                                            <p:txEl>
                                              <p:pRg st="1" end="1"/>
                                            </p:txEl>
                                          </p:spTgt>
                                        </p:tgtEl>
                                        <p:attrNameLst>
                                          <p:attrName>style.visibility</p:attrName>
                                        </p:attrNameLst>
                                      </p:cBhvr>
                                      <p:to>
                                        <p:strVal val="visible"/>
                                      </p:to>
                                    </p:set>
                                    <p:animEffect transition="in" filter="circle(out)">
                                      <p:cBhvr>
                                        <p:cTn id="72" dur="2000"/>
                                        <p:tgtEl>
                                          <p:spTgt spid="12">
                                            <p:txEl>
                                              <p:pRg st="1" end="1"/>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6" presetClass="entr" presetSubtype="32" fill="hold" grpId="0" nodeType="clickEffect">
                                  <p:stCondLst>
                                    <p:cond delay="0"/>
                                  </p:stCondLst>
                                  <p:childTnLst>
                                    <p:set>
                                      <p:cBhvr>
                                        <p:cTn id="76" dur="1" fill="hold">
                                          <p:stCondLst>
                                            <p:cond delay="0"/>
                                          </p:stCondLst>
                                        </p:cTn>
                                        <p:tgtEl>
                                          <p:spTgt spid="12">
                                            <p:txEl>
                                              <p:pRg st="2" end="2"/>
                                            </p:txEl>
                                          </p:spTgt>
                                        </p:tgtEl>
                                        <p:attrNameLst>
                                          <p:attrName>style.visibility</p:attrName>
                                        </p:attrNameLst>
                                      </p:cBhvr>
                                      <p:to>
                                        <p:strVal val="visible"/>
                                      </p:to>
                                    </p:set>
                                    <p:animEffect transition="in" filter="circle(out)">
                                      <p:cBhvr>
                                        <p:cTn id="77" dur="2000"/>
                                        <p:tgtEl>
                                          <p:spTgt spid="12">
                                            <p:txEl>
                                              <p:pRg st="2" end="2"/>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6" presetClass="entr" presetSubtype="32" fill="hold" grpId="0" nodeType="clickEffect">
                                  <p:stCondLst>
                                    <p:cond delay="0"/>
                                  </p:stCondLst>
                                  <p:childTnLst>
                                    <p:set>
                                      <p:cBhvr>
                                        <p:cTn id="81" dur="1" fill="hold">
                                          <p:stCondLst>
                                            <p:cond delay="0"/>
                                          </p:stCondLst>
                                        </p:cTn>
                                        <p:tgtEl>
                                          <p:spTgt spid="12">
                                            <p:txEl>
                                              <p:pRg st="3" end="3"/>
                                            </p:txEl>
                                          </p:spTgt>
                                        </p:tgtEl>
                                        <p:attrNameLst>
                                          <p:attrName>style.visibility</p:attrName>
                                        </p:attrNameLst>
                                      </p:cBhvr>
                                      <p:to>
                                        <p:strVal val="visible"/>
                                      </p:to>
                                    </p:set>
                                    <p:animEffect transition="in" filter="circle(out)">
                                      <p:cBhvr>
                                        <p:cTn id="82" dur="2000"/>
                                        <p:tgtEl>
                                          <p:spTgt spid="12">
                                            <p:txEl>
                                              <p:pRg st="3" end="3"/>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6" presetClass="entr" presetSubtype="32" fill="hold" grpId="0" nodeType="clickEffect">
                                  <p:stCondLst>
                                    <p:cond delay="0"/>
                                  </p:stCondLst>
                                  <p:childTnLst>
                                    <p:set>
                                      <p:cBhvr>
                                        <p:cTn id="86" dur="1" fill="hold">
                                          <p:stCondLst>
                                            <p:cond delay="0"/>
                                          </p:stCondLst>
                                        </p:cTn>
                                        <p:tgtEl>
                                          <p:spTgt spid="14">
                                            <p:txEl>
                                              <p:pRg st="0" end="0"/>
                                            </p:txEl>
                                          </p:spTgt>
                                        </p:tgtEl>
                                        <p:attrNameLst>
                                          <p:attrName>style.visibility</p:attrName>
                                        </p:attrNameLst>
                                      </p:cBhvr>
                                      <p:to>
                                        <p:strVal val="visible"/>
                                      </p:to>
                                    </p:set>
                                    <p:animEffect transition="in" filter="circle(out)">
                                      <p:cBhvr>
                                        <p:cTn id="87" dur="20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10" grpId="0"/>
      <p:bldP spid="7" grpId="0"/>
      <p:bldP spid="11" grpId="0" build="p" animBg="1"/>
      <p:bldP spid="12" grpId="0" build="p" animBg="1"/>
      <p:bldP spid="13" grpId="0" build="p"/>
      <p:bldP spid="1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Arc 1"/>
          <p:cNvSpPr/>
          <p:nvPr/>
        </p:nvSpPr>
        <p:spPr>
          <a:xfrm>
            <a:off x="-2571751" y="857251"/>
            <a:ext cx="5143502" cy="5143500"/>
          </a:xfrm>
          <a:prstGeom prst="arc">
            <a:avLst>
              <a:gd name="adj1" fmla="val 16200000"/>
              <a:gd name="adj2" fmla="val 5406790"/>
            </a:avLst>
          </a:prstGeom>
          <a:ln>
            <a:solidFill>
              <a:srgbClr val="7D7D7D"/>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3" name="TextBox 2"/>
          <p:cNvSpPr txBox="1"/>
          <p:nvPr/>
        </p:nvSpPr>
        <p:spPr>
          <a:xfrm flipH="1">
            <a:off x="2486604" y="1659189"/>
            <a:ext cx="5527966" cy="707886"/>
          </a:xfrm>
          <a:prstGeom prst="rect">
            <a:avLst/>
          </a:prstGeom>
          <a:noFill/>
        </p:spPr>
        <p:txBody>
          <a:bodyPr wrap="square" rtlCol="0" anchor="ctr">
            <a:spAutoFit/>
          </a:bodyPr>
          <a:lstStyle/>
          <a:p>
            <a:r>
              <a:rPr lang="en-US" sz="2000" dirty="0">
                <a:latin typeface="Georgia" panose="02040502050405020303" pitchFamily="18" charset="0"/>
              </a:rPr>
              <a:t>Ask for personal information and make notes of the answers people give you.</a:t>
            </a:r>
          </a:p>
        </p:txBody>
      </p:sp>
      <p:sp>
        <p:nvSpPr>
          <p:cNvPr id="4" name="TextBox 3"/>
          <p:cNvSpPr txBox="1"/>
          <p:nvPr/>
        </p:nvSpPr>
        <p:spPr>
          <a:xfrm flipH="1">
            <a:off x="2854001" y="2801721"/>
            <a:ext cx="5486400" cy="400110"/>
          </a:xfrm>
          <a:prstGeom prst="rect">
            <a:avLst/>
          </a:prstGeom>
          <a:noFill/>
        </p:spPr>
        <p:txBody>
          <a:bodyPr wrap="square" rtlCol="0" anchor="ctr">
            <a:spAutoFit/>
          </a:bodyPr>
          <a:lstStyle/>
          <a:p>
            <a:r>
              <a:rPr lang="en-US" sz="2000" dirty="0">
                <a:latin typeface="Georgia" panose="02040502050405020303" pitchFamily="18" charset="0"/>
              </a:rPr>
              <a:t>Write a personal profile using your notes.</a:t>
            </a:r>
          </a:p>
        </p:txBody>
      </p:sp>
      <p:sp>
        <p:nvSpPr>
          <p:cNvPr id="5" name="TextBox 4"/>
          <p:cNvSpPr txBox="1"/>
          <p:nvPr/>
        </p:nvSpPr>
        <p:spPr>
          <a:xfrm flipH="1">
            <a:off x="2854001" y="3576065"/>
            <a:ext cx="5486400" cy="707886"/>
          </a:xfrm>
          <a:prstGeom prst="rect">
            <a:avLst/>
          </a:prstGeom>
          <a:noFill/>
        </p:spPr>
        <p:txBody>
          <a:bodyPr wrap="square" rtlCol="0" anchor="ctr">
            <a:spAutoFit/>
          </a:bodyPr>
          <a:lstStyle/>
          <a:p>
            <a:r>
              <a:rPr lang="en-US" sz="2000" dirty="0">
                <a:latin typeface="Georgia" panose="02040502050405020303" pitchFamily="18" charset="0"/>
              </a:rPr>
              <a:t>Identify types of errors you can make in your writing.</a:t>
            </a:r>
          </a:p>
        </p:txBody>
      </p:sp>
      <p:sp>
        <p:nvSpPr>
          <p:cNvPr id="6" name="TextBox 5"/>
          <p:cNvSpPr txBox="1"/>
          <p:nvPr/>
        </p:nvSpPr>
        <p:spPr>
          <a:xfrm flipH="1">
            <a:off x="2526501" y="4525649"/>
            <a:ext cx="6071317" cy="707886"/>
          </a:xfrm>
          <a:prstGeom prst="rect">
            <a:avLst/>
          </a:prstGeom>
          <a:noFill/>
        </p:spPr>
        <p:txBody>
          <a:bodyPr wrap="square" rtlCol="0" anchor="ctr">
            <a:spAutoFit/>
          </a:bodyPr>
          <a:lstStyle/>
          <a:p>
            <a:r>
              <a:rPr lang="en-US" sz="2000" dirty="0">
                <a:latin typeface="Georgia" panose="02040502050405020303" pitchFamily="18" charset="0"/>
              </a:rPr>
              <a:t>Understand the symbols in a correction code your teacher will use for your written work.</a:t>
            </a:r>
          </a:p>
        </p:txBody>
      </p:sp>
      <p:sp>
        <p:nvSpPr>
          <p:cNvPr id="7" name="Oval 6"/>
          <p:cNvSpPr/>
          <p:nvPr/>
        </p:nvSpPr>
        <p:spPr>
          <a:xfrm>
            <a:off x="2041258" y="1885023"/>
            <a:ext cx="233795" cy="233795"/>
          </a:xfrm>
          <a:prstGeom prst="ellipse">
            <a:avLst/>
          </a:prstGeom>
          <a:solidFill>
            <a:srgbClr val="C0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AD0101"/>
              </a:solidFill>
            </a:endParaRPr>
          </a:p>
        </p:txBody>
      </p:sp>
      <p:sp>
        <p:nvSpPr>
          <p:cNvPr id="8" name="Oval 7"/>
          <p:cNvSpPr/>
          <p:nvPr/>
        </p:nvSpPr>
        <p:spPr>
          <a:xfrm>
            <a:off x="2415145" y="2836410"/>
            <a:ext cx="233795" cy="233795"/>
          </a:xfrm>
          <a:prstGeom prst="ellipse">
            <a:avLst/>
          </a:prstGeom>
          <a:solidFill>
            <a:srgbClr val="C0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Oval 8"/>
          <p:cNvSpPr/>
          <p:nvPr/>
        </p:nvSpPr>
        <p:spPr>
          <a:xfrm>
            <a:off x="2416631" y="3787797"/>
            <a:ext cx="233795" cy="233795"/>
          </a:xfrm>
          <a:prstGeom prst="ellipse">
            <a:avLst/>
          </a:prstGeom>
          <a:solidFill>
            <a:srgbClr val="C0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Oval 9"/>
          <p:cNvSpPr/>
          <p:nvPr/>
        </p:nvSpPr>
        <p:spPr>
          <a:xfrm>
            <a:off x="2050164" y="4739183"/>
            <a:ext cx="233795" cy="233795"/>
          </a:xfrm>
          <a:prstGeom prst="ellipse">
            <a:avLst/>
          </a:prstGeom>
          <a:solidFill>
            <a:srgbClr val="C0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Arc 10"/>
          <p:cNvSpPr/>
          <p:nvPr/>
        </p:nvSpPr>
        <p:spPr>
          <a:xfrm>
            <a:off x="-1143000" y="2286000"/>
            <a:ext cx="2286000" cy="2286000"/>
          </a:xfrm>
          <a:prstGeom prst="arc">
            <a:avLst>
              <a:gd name="adj1" fmla="val 16200000"/>
              <a:gd name="adj2" fmla="val 5359794"/>
            </a:avLst>
          </a:prstGeom>
          <a:solidFill>
            <a:srgbClr val="92D050">
              <a:alpha val="2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12" name="Group 24"/>
          <p:cNvGrpSpPr/>
          <p:nvPr/>
        </p:nvGrpSpPr>
        <p:grpSpPr>
          <a:xfrm rot="5400000">
            <a:off x="-2346863" y="3343275"/>
            <a:ext cx="4684815" cy="171450"/>
            <a:chOff x="-3200400" y="3314700"/>
            <a:chExt cx="6246420" cy="228600"/>
          </a:xfrm>
        </p:grpSpPr>
        <p:sp>
          <p:nvSpPr>
            <p:cNvPr id="13" name="Rounded Rectangle 12"/>
            <p:cNvSpPr/>
            <p:nvPr/>
          </p:nvSpPr>
          <p:spPr>
            <a:xfrm rot="5400000">
              <a:off x="1331520" y="1828800"/>
              <a:ext cx="228600" cy="3200400"/>
            </a:xfrm>
            <a:prstGeom prst="roundRect">
              <a:avLst>
                <a:gd name="adj" fmla="val 35051"/>
              </a:avLst>
            </a:prstGeom>
            <a:solidFill>
              <a:srgbClr val="D7D7D7"/>
            </a:solidFill>
            <a:ln>
              <a:noFill/>
            </a:ln>
            <a:effectLst>
              <a:outerShdw blurRad="107950" dist="12700" dir="5400000" algn="ctr">
                <a:srgbClr val="000000"/>
              </a:outerShdw>
            </a:effectLst>
            <a:scene3d>
              <a:camera prst="orthographicFront">
                <a:rot lat="0" lon="0" rev="0"/>
              </a:camera>
              <a:lightRig rig="soft" dir="t">
                <a:rot lat="0" lon="0" rev="0"/>
              </a:lightRig>
            </a:scene3d>
            <a:sp3d prstMaterial="matte">
              <a:bevelT w="63500" h="63500"/>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Rounded Rectangle 13"/>
            <p:cNvSpPr/>
            <p:nvPr/>
          </p:nvSpPr>
          <p:spPr>
            <a:xfrm rot="5400000">
              <a:off x="-1714500" y="1828800"/>
              <a:ext cx="228600" cy="3200400"/>
            </a:xfrm>
            <a:prstGeom prst="roundRect">
              <a:avLst>
                <a:gd name="adj" fmla="val 35051"/>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prstMaterial="matte">
              <a:bevelT w="63500" h="63500"/>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5" name="TextBox 5"/>
          <p:cNvSpPr txBox="1"/>
          <p:nvPr/>
        </p:nvSpPr>
        <p:spPr>
          <a:xfrm>
            <a:off x="1" y="0"/>
            <a:ext cx="2050164" cy="461665"/>
          </a:xfrm>
          <a:prstGeom prst="rect">
            <a:avLst/>
          </a:prstGeom>
          <a:noFill/>
        </p:spPr>
        <p:txBody>
          <a:bodyPr wrap="square">
            <a:spAutoFit/>
          </a:bodyPr>
          <a:ls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2400" b="1">
                <a:solidFill>
                  <a:srgbClr val="AD0101"/>
                </a:solidFill>
                <a:latin typeface="Georgia" panose="02040502050405020303" pitchFamily="18" charset="0"/>
              </a:rPr>
              <a:t>Objectives</a:t>
            </a:r>
            <a:endParaRPr lang="en-US" sz="2400" b="1" dirty="0">
              <a:solidFill>
                <a:srgbClr val="AD0101"/>
              </a:solidFill>
              <a:latin typeface="Georgia" panose="02040502050405020303" pitchFamily="18" charset="0"/>
            </a:endParaRPr>
          </a:p>
        </p:txBody>
      </p:sp>
    </p:spTree>
    <p:extLst>
      <p:ext uri="{BB962C8B-B14F-4D97-AF65-F5344CB8AC3E}">
        <p14:creationId xmlns:p14="http://schemas.microsoft.com/office/powerpoint/2010/main" val="1948912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7380000">
                                      <p:cBhvr>
                                        <p:cTn id="6" dur="1000" fill="hold"/>
                                        <p:tgtEl>
                                          <p:spTgt spid="12"/>
                                        </p:tgtEl>
                                        <p:attrNameLst>
                                          <p:attrName>r</p:attrName>
                                        </p:attrNameLst>
                                      </p:cBhvr>
                                    </p:animRot>
                                  </p:childTnLst>
                                </p:cTn>
                              </p:par>
                            </p:childTnLst>
                          </p:cTn>
                        </p:par>
                        <p:par>
                          <p:cTn id="7" fill="hold">
                            <p:stCondLst>
                              <p:cond delay="1000"/>
                            </p:stCondLst>
                            <p:childTnLst>
                              <p:par>
                                <p:cTn id="8" presetID="1" presetClass="emph" presetSubtype="2" fill="hold" nodeType="afterEffect">
                                  <p:stCondLst>
                                    <p:cond delay="0"/>
                                  </p:stCondLst>
                                  <p:childTnLst>
                                    <p:animClr clrSpc="rgb" dir="cw">
                                      <p:cBhvr>
                                        <p:cTn id="9" dur="500" fill="hold"/>
                                        <p:tgtEl>
                                          <p:spTgt spid="7"/>
                                        </p:tgtEl>
                                        <p:attrNameLst>
                                          <p:attrName>fillcolor</p:attrName>
                                        </p:attrNameLst>
                                      </p:cBhvr>
                                      <p:to>
                                        <a:srgbClr val="829975"/>
                                      </p:to>
                                    </p:animClr>
                                    <p:set>
                                      <p:cBhvr>
                                        <p:cTn id="10" dur="500" fill="hold"/>
                                        <p:tgtEl>
                                          <p:spTgt spid="7"/>
                                        </p:tgtEl>
                                        <p:attrNameLst>
                                          <p:attrName>fill.type</p:attrName>
                                        </p:attrNameLst>
                                      </p:cBhvr>
                                      <p:to>
                                        <p:strVal val="solid"/>
                                      </p:to>
                                    </p:set>
                                    <p:set>
                                      <p:cBhvr>
                                        <p:cTn id="11" dur="500" fill="hold"/>
                                        <p:tgtEl>
                                          <p:spTgt spid="7"/>
                                        </p:tgtEl>
                                        <p:attrNameLst>
                                          <p:attrName>fill.on</p:attrName>
                                        </p:attrNameLst>
                                      </p:cBhvr>
                                      <p:to>
                                        <p:strVal val="true"/>
                                      </p:to>
                                    </p:set>
                                  </p:childTnLst>
                                </p:cTn>
                              </p:par>
                              <p:par>
                                <p:cTn id="12" presetID="10" presetClass="entr" presetSubtype="0"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8" presetClass="emph" presetSubtype="0" fill="hold" nodeType="clickEffect">
                                  <p:stCondLst>
                                    <p:cond delay="0"/>
                                  </p:stCondLst>
                                  <p:childTnLst>
                                    <p:animRot by="1320000">
                                      <p:cBhvr>
                                        <p:cTn id="18" dur="500" fill="hold"/>
                                        <p:tgtEl>
                                          <p:spTgt spid="12"/>
                                        </p:tgtEl>
                                        <p:attrNameLst>
                                          <p:attrName>r</p:attrName>
                                        </p:attrNameLst>
                                      </p:cBhvr>
                                    </p:animRot>
                                  </p:childTnLst>
                                </p:cTn>
                              </p:par>
                            </p:childTnLst>
                          </p:cTn>
                        </p:par>
                        <p:par>
                          <p:cTn id="19" fill="hold">
                            <p:stCondLst>
                              <p:cond delay="500"/>
                            </p:stCondLst>
                            <p:childTnLst>
                              <p:par>
                                <p:cTn id="20" presetID="1" presetClass="emph" presetSubtype="2" fill="hold" nodeType="afterEffect">
                                  <p:stCondLst>
                                    <p:cond delay="0"/>
                                  </p:stCondLst>
                                  <p:childTnLst>
                                    <p:animClr clrSpc="rgb" dir="cw">
                                      <p:cBhvr>
                                        <p:cTn id="21" dur="500" fill="hold"/>
                                        <p:tgtEl>
                                          <p:spTgt spid="8"/>
                                        </p:tgtEl>
                                        <p:attrNameLst>
                                          <p:attrName>fillcolor</p:attrName>
                                        </p:attrNameLst>
                                      </p:cBhvr>
                                      <p:to>
                                        <a:srgbClr val="829975"/>
                                      </p:to>
                                    </p:animClr>
                                    <p:set>
                                      <p:cBhvr>
                                        <p:cTn id="22" dur="500" fill="hold"/>
                                        <p:tgtEl>
                                          <p:spTgt spid="8"/>
                                        </p:tgtEl>
                                        <p:attrNameLst>
                                          <p:attrName>fill.type</p:attrName>
                                        </p:attrNameLst>
                                      </p:cBhvr>
                                      <p:to>
                                        <p:strVal val="solid"/>
                                      </p:to>
                                    </p:set>
                                    <p:set>
                                      <p:cBhvr>
                                        <p:cTn id="23" dur="500" fill="hold"/>
                                        <p:tgtEl>
                                          <p:spTgt spid="8"/>
                                        </p:tgtEl>
                                        <p:attrNameLst>
                                          <p:attrName>fill.on</p:attrName>
                                        </p:attrNameLst>
                                      </p:cBhvr>
                                      <p:to>
                                        <p:strVal val="true"/>
                                      </p:to>
                                    </p:set>
                                  </p:childTnLst>
                                </p:cTn>
                              </p:par>
                              <p:par>
                                <p:cTn id="24" presetID="10" presetClass="entr" presetSubtype="0"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8" presetClass="emph" presetSubtype="0" fill="hold" nodeType="clickEffect">
                                  <p:stCondLst>
                                    <p:cond delay="0"/>
                                  </p:stCondLst>
                                  <p:childTnLst>
                                    <p:animRot by="1320000">
                                      <p:cBhvr>
                                        <p:cTn id="30" dur="500" fill="hold"/>
                                        <p:tgtEl>
                                          <p:spTgt spid="12"/>
                                        </p:tgtEl>
                                        <p:attrNameLst>
                                          <p:attrName>r</p:attrName>
                                        </p:attrNameLst>
                                      </p:cBhvr>
                                    </p:animRot>
                                  </p:childTnLst>
                                </p:cTn>
                              </p:par>
                            </p:childTnLst>
                          </p:cTn>
                        </p:par>
                        <p:par>
                          <p:cTn id="31" fill="hold">
                            <p:stCondLst>
                              <p:cond delay="500"/>
                            </p:stCondLst>
                            <p:childTnLst>
                              <p:par>
                                <p:cTn id="32" presetID="1" presetClass="emph" presetSubtype="2" fill="hold" nodeType="afterEffect">
                                  <p:stCondLst>
                                    <p:cond delay="0"/>
                                  </p:stCondLst>
                                  <p:childTnLst>
                                    <p:animClr clrSpc="rgb" dir="cw">
                                      <p:cBhvr>
                                        <p:cTn id="33" dur="500" fill="hold"/>
                                        <p:tgtEl>
                                          <p:spTgt spid="9"/>
                                        </p:tgtEl>
                                        <p:attrNameLst>
                                          <p:attrName>fillcolor</p:attrName>
                                        </p:attrNameLst>
                                      </p:cBhvr>
                                      <p:to>
                                        <a:srgbClr val="829975"/>
                                      </p:to>
                                    </p:animClr>
                                    <p:set>
                                      <p:cBhvr>
                                        <p:cTn id="34" dur="500" fill="hold"/>
                                        <p:tgtEl>
                                          <p:spTgt spid="9"/>
                                        </p:tgtEl>
                                        <p:attrNameLst>
                                          <p:attrName>fill.type</p:attrName>
                                        </p:attrNameLst>
                                      </p:cBhvr>
                                      <p:to>
                                        <p:strVal val="solid"/>
                                      </p:to>
                                    </p:set>
                                    <p:set>
                                      <p:cBhvr>
                                        <p:cTn id="35" dur="500" fill="hold"/>
                                        <p:tgtEl>
                                          <p:spTgt spid="9"/>
                                        </p:tgtEl>
                                        <p:attrNameLst>
                                          <p:attrName>fill.on</p:attrName>
                                        </p:attrNameLst>
                                      </p:cBhvr>
                                      <p:to>
                                        <p:strVal val="true"/>
                                      </p:to>
                                    </p:set>
                                  </p:childTnLst>
                                </p:cTn>
                              </p:par>
                              <p:par>
                                <p:cTn id="36" presetID="10" presetClass="entr" presetSubtype="0" fill="hold" grpId="0" nodeType="with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500"/>
                                        <p:tgtEl>
                                          <p:spTgt spid="5"/>
                                        </p:tgtEl>
                                      </p:cBhvr>
                                    </p:animEffect>
                                  </p:childTnLst>
                                </p:cTn>
                              </p:par>
                            </p:childTnLst>
                          </p:cTn>
                        </p:par>
                      </p:childTnLst>
                    </p:cTn>
                  </p:par>
                  <p:par>
                    <p:cTn id="39" fill="hold">
                      <p:stCondLst>
                        <p:cond delay="indefinite"/>
                      </p:stCondLst>
                      <p:childTnLst>
                        <p:par>
                          <p:cTn id="40" fill="hold">
                            <p:stCondLst>
                              <p:cond delay="0"/>
                            </p:stCondLst>
                            <p:childTnLst>
                              <p:par>
                                <p:cTn id="41" presetID="8" presetClass="emph" presetSubtype="0" fill="hold" nodeType="clickEffect">
                                  <p:stCondLst>
                                    <p:cond delay="0"/>
                                  </p:stCondLst>
                                  <p:childTnLst>
                                    <p:animRot by="1320000">
                                      <p:cBhvr>
                                        <p:cTn id="42" dur="500" fill="hold"/>
                                        <p:tgtEl>
                                          <p:spTgt spid="12"/>
                                        </p:tgtEl>
                                        <p:attrNameLst>
                                          <p:attrName>r</p:attrName>
                                        </p:attrNameLst>
                                      </p:cBhvr>
                                    </p:animRot>
                                  </p:childTnLst>
                                </p:cTn>
                              </p:par>
                            </p:childTnLst>
                          </p:cTn>
                        </p:par>
                        <p:par>
                          <p:cTn id="43" fill="hold">
                            <p:stCondLst>
                              <p:cond delay="500"/>
                            </p:stCondLst>
                            <p:childTnLst>
                              <p:par>
                                <p:cTn id="44" presetID="1" presetClass="emph" presetSubtype="2" fill="hold" nodeType="afterEffect">
                                  <p:stCondLst>
                                    <p:cond delay="0"/>
                                  </p:stCondLst>
                                  <p:childTnLst>
                                    <p:animClr clrSpc="rgb" dir="cw">
                                      <p:cBhvr>
                                        <p:cTn id="45" dur="500" fill="hold"/>
                                        <p:tgtEl>
                                          <p:spTgt spid="10"/>
                                        </p:tgtEl>
                                        <p:attrNameLst>
                                          <p:attrName>fillcolor</p:attrName>
                                        </p:attrNameLst>
                                      </p:cBhvr>
                                      <p:to>
                                        <a:srgbClr val="829975"/>
                                      </p:to>
                                    </p:animClr>
                                    <p:set>
                                      <p:cBhvr>
                                        <p:cTn id="46" dur="500" fill="hold"/>
                                        <p:tgtEl>
                                          <p:spTgt spid="10"/>
                                        </p:tgtEl>
                                        <p:attrNameLst>
                                          <p:attrName>fill.type</p:attrName>
                                        </p:attrNameLst>
                                      </p:cBhvr>
                                      <p:to>
                                        <p:strVal val="solid"/>
                                      </p:to>
                                    </p:set>
                                    <p:set>
                                      <p:cBhvr>
                                        <p:cTn id="47" dur="500" fill="hold"/>
                                        <p:tgtEl>
                                          <p:spTgt spid="10"/>
                                        </p:tgtEl>
                                        <p:attrNameLst>
                                          <p:attrName>fill.on</p:attrName>
                                        </p:attrNameLst>
                                      </p:cBhvr>
                                      <p:to>
                                        <p:strVal val="true"/>
                                      </p:to>
                                    </p:set>
                                  </p:childTnLst>
                                </p:cTn>
                              </p:par>
                              <p:par>
                                <p:cTn id="48" presetID="10" presetClass="entr" presetSubtype="0" fill="hold" grpId="0" nodeType="with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fade">
                                      <p:cBhvr>
                                        <p:cTn id="50" dur="500"/>
                                        <p:tgtEl>
                                          <p:spTgt spid="6"/>
                                        </p:tgtEl>
                                      </p:cBhvr>
                                    </p:animEffect>
                                  </p:childTnLst>
                                </p:cTn>
                              </p:par>
                            </p:childTnLst>
                          </p:cTn>
                        </p:par>
                      </p:childTnLst>
                    </p:cTn>
                  </p:par>
                  <p:par>
                    <p:cTn id="51" fill="hold">
                      <p:stCondLst>
                        <p:cond delay="indefinite"/>
                      </p:stCondLst>
                      <p:childTnLst>
                        <p:par>
                          <p:cTn id="52" fill="hold">
                            <p:stCondLst>
                              <p:cond delay="0"/>
                            </p:stCondLst>
                            <p:childTnLst>
                              <p:par>
                                <p:cTn id="53" presetID="6" presetClass="entr" presetSubtype="32"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circle(out)">
                                      <p:cBhvr>
                                        <p:cTn id="55"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5"/>
          <p:cNvSpPr txBox="1"/>
          <p:nvPr/>
        </p:nvSpPr>
        <p:spPr>
          <a:xfrm>
            <a:off x="1" y="0"/>
            <a:ext cx="1377537" cy="461665"/>
          </a:xfrm>
          <a:prstGeom prst="rect">
            <a:avLst/>
          </a:prstGeom>
          <a:noFill/>
        </p:spPr>
        <p:txBody>
          <a:bodyPr wrap="square">
            <a:spAutoFit/>
          </a:bodyPr>
          <a:ls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2400">
                <a:solidFill>
                  <a:srgbClr val="C00000"/>
                </a:solidFill>
                <a:latin typeface="Georgia" panose="02040502050405020303" pitchFamily="18" charset="0"/>
              </a:rPr>
              <a:t>Writing</a:t>
            </a:r>
            <a:endParaRPr lang="en-US" sz="2400" dirty="0">
              <a:solidFill>
                <a:srgbClr val="C00000"/>
              </a:solidFill>
              <a:latin typeface="Georgia" panose="02040502050405020303" pitchFamily="18" charset="0"/>
            </a:endParaRPr>
          </a:p>
        </p:txBody>
      </p:sp>
      <p:sp>
        <p:nvSpPr>
          <p:cNvPr id="18" name="TextBox 6"/>
          <p:cNvSpPr txBox="1">
            <a:spLocks noChangeArrowheads="1"/>
          </p:cNvSpPr>
          <p:nvPr/>
        </p:nvSpPr>
        <p:spPr bwMode="auto">
          <a:xfrm>
            <a:off x="1356571" y="10160"/>
            <a:ext cx="2814452" cy="461665"/>
          </a:xfrm>
          <a:prstGeom prst="rect">
            <a:avLst/>
          </a:prstGeom>
          <a:gradFill flip="none" rotWithShape="1">
            <a:gsLst>
              <a:gs pos="0">
                <a:srgbClr val="B01F10">
                  <a:shade val="30000"/>
                  <a:satMod val="115000"/>
                </a:srgbClr>
              </a:gs>
              <a:gs pos="50000">
                <a:srgbClr val="B01F10">
                  <a:shade val="67500"/>
                  <a:satMod val="115000"/>
                </a:srgbClr>
              </a:gs>
              <a:gs pos="100000">
                <a:srgbClr val="B01F10">
                  <a:shade val="100000"/>
                  <a:satMod val="115000"/>
                </a:srgbClr>
              </a:gs>
            </a:gsLst>
            <a:lin ang="2700000" scaled="1"/>
            <a:tileRect/>
          </a:gradFill>
          <a:ln w="12700">
            <a:solidFill>
              <a:srgbClr val="5D5D5D"/>
            </a:solidFill>
            <a:miter lim="800000"/>
            <a:headEnd/>
            <a:tailEnd/>
          </a:ln>
          <a:effectLst>
            <a:outerShdw dist="23000" algn="bl" rotWithShape="0">
              <a:srgbClr val="808080">
                <a:alpha val="39999"/>
              </a:srgbClr>
            </a:outerShdw>
          </a:effec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266700" indent="-266700" algn="ctr"/>
            <a:r>
              <a:rPr lang="en-US" sz="2400">
                <a:solidFill>
                  <a:srgbClr val="FFFF66"/>
                </a:solidFill>
                <a:latin typeface="Georgia" panose="02040502050405020303" pitchFamily="18" charset="0"/>
              </a:rPr>
              <a:t>A personal profile </a:t>
            </a:r>
            <a:endParaRPr lang="en-US" sz="2400" dirty="0">
              <a:solidFill>
                <a:srgbClr val="FFFF66"/>
              </a:solidFill>
              <a:latin typeface="Georgia" panose="02040502050405020303" pitchFamily="18" charset="0"/>
              <a:cs typeface="Cambria"/>
            </a:endParaRPr>
          </a:p>
        </p:txBody>
      </p:sp>
      <p:sp>
        <p:nvSpPr>
          <p:cNvPr id="24" name="Rectangle 23"/>
          <p:cNvSpPr>
            <a:spLocks noChangeArrowheads="1"/>
          </p:cNvSpPr>
          <p:nvPr/>
        </p:nvSpPr>
        <p:spPr bwMode="auto">
          <a:xfrm>
            <a:off x="1978635" y="461665"/>
            <a:ext cx="2593365" cy="1323439"/>
          </a:xfrm>
          <a:prstGeom prst="rect">
            <a:avLst/>
          </a:prstGeom>
          <a:noFill/>
          <a:ln w="9525">
            <a:noFill/>
            <a:miter lim="800000"/>
            <a:headEnd/>
            <a:tailEnd/>
          </a:ln>
        </p:spPr>
        <p:txBody>
          <a:bodyPr wrap="square">
            <a:spAutoFit/>
          </a:bodyPr>
          <a:lstStyle/>
          <a:p>
            <a:r>
              <a:rPr lang="en-US" sz="2000" i="1">
                <a:latin typeface="Cambria" panose="02040503050406030204" pitchFamily="18" charset="0"/>
                <a:cs typeface="Calibri" pitchFamily="34" charset="0"/>
              </a:rPr>
              <a:t>Work with a partner.</a:t>
            </a:r>
          </a:p>
          <a:p>
            <a:r>
              <a:rPr lang="en-US" sz="2000">
                <a:latin typeface="Cambria" panose="02040503050406030204" pitchFamily="18" charset="0"/>
                <a:cs typeface="Calibri" pitchFamily="34" charset="0"/>
              </a:rPr>
              <a:t>Interview each other.</a:t>
            </a:r>
          </a:p>
          <a:p>
            <a:endParaRPr lang="en-US" sz="2000">
              <a:latin typeface="Cambria" panose="02040503050406030204" pitchFamily="18" charset="0"/>
              <a:cs typeface="Calibri" pitchFamily="34" charset="0"/>
            </a:endParaRPr>
          </a:p>
          <a:p>
            <a:r>
              <a:rPr lang="en-US" sz="2000">
                <a:latin typeface="Cambria" panose="02040503050406030204" pitchFamily="18" charset="0"/>
                <a:cs typeface="Calibri" pitchFamily="34" charset="0"/>
              </a:rPr>
              <a:t>Take notes. </a:t>
            </a:r>
            <a:endParaRPr lang="en-US" sz="2000" dirty="0">
              <a:latin typeface="Cambria" panose="02040503050406030204" pitchFamily="18" charset="0"/>
              <a:cs typeface="Calibri" pitchFamily="34" charset="0"/>
            </a:endParaRPr>
          </a:p>
        </p:txBody>
      </p:sp>
      <p:sp>
        <p:nvSpPr>
          <p:cNvPr id="25" name="Rectangle 24"/>
          <p:cNvSpPr>
            <a:spLocks noChangeArrowheads="1"/>
          </p:cNvSpPr>
          <p:nvPr/>
        </p:nvSpPr>
        <p:spPr bwMode="auto">
          <a:xfrm>
            <a:off x="14273" y="3054172"/>
            <a:ext cx="4548673" cy="400110"/>
          </a:xfrm>
          <a:prstGeom prst="rect">
            <a:avLst/>
          </a:prstGeom>
          <a:noFill/>
          <a:ln w="9525">
            <a:noFill/>
            <a:miter lim="800000"/>
            <a:headEnd/>
            <a:tailEnd/>
          </a:ln>
        </p:spPr>
        <p:txBody>
          <a:bodyPr wrap="square">
            <a:spAutoFit/>
          </a:bodyPr>
          <a:lstStyle/>
          <a:p>
            <a:r>
              <a:rPr lang="en-US" sz="2000">
                <a:latin typeface="Cambria" panose="02040503050406030204" pitchFamily="18" charset="0"/>
                <a:cs typeface="Calibri" pitchFamily="34" charset="0"/>
              </a:rPr>
              <a:t>Use these questions to help you. </a:t>
            </a:r>
            <a:endParaRPr lang="en-US" sz="2000" dirty="0">
              <a:latin typeface="Cambria" panose="02040503050406030204" pitchFamily="18" charset="0"/>
              <a:cs typeface="Calibri" pitchFamily="34" charset="0"/>
            </a:endParaRPr>
          </a:p>
        </p:txBody>
      </p:sp>
      <p:sp>
        <p:nvSpPr>
          <p:cNvPr id="26" name="Rounded Rectangular Callout 25"/>
          <p:cNvSpPr/>
          <p:nvPr/>
        </p:nvSpPr>
        <p:spPr>
          <a:xfrm>
            <a:off x="28448" y="4691060"/>
            <a:ext cx="2138230" cy="270881"/>
          </a:xfrm>
          <a:prstGeom prst="wedgeRoundRectCallout">
            <a:avLst>
              <a:gd name="adj1" fmla="val 53115"/>
              <a:gd name="adj2" fmla="val -2337"/>
              <a:gd name="adj3" fmla="val 16667"/>
            </a:avLst>
          </a:prstGeom>
          <a:gradFill flip="none" rotWithShape="1">
            <a:gsLst>
              <a:gs pos="0">
                <a:srgbClr val="FFCCFF">
                  <a:shade val="30000"/>
                  <a:satMod val="115000"/>
                </a:srgbClr>
              </a:gs>
              <a:gs pos="50000">
                <a:srgbClr val="FFCCFF">
                  <a:shade val="67500"/>
                  <a:satMod val="115000"/>
                </a:srgbClr>
              </a:gs>
              <a:gs pos="100000">
                <a:srgbClr val="FFCC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a:solidFill>
                  <a:schemeClr val="tx1"/>
                </a:solidFill>
                <a:latin typeface="Arial Narrow" panose="020B0606020202030204" pitchFamily="34" charset="0"/>
              </a:rPr>
              <a:t>What are their names? </a:t>
            </a:r>
            <a:endParaRPr lang="en-US" sz="1600" b="1" dirty="0">
              <a:solidFill>
                <a:schemeClr val="tx1"/>
              </a:solidFill>
              <a:latin typeface="Arial Narrow" panose="020B0606020202030204" pitchFamily="34" charset="0"/>
            </a:endParaRPr>
          </a:p>
        </p:txBody>
      </p:sp>
      <p:sp>
        <p:nvSpPr>
          <p:cNvPr id="27" name="TextBox 26"/>
          <p:cNvSpPr txBox="1"/>
          <p:nvPr/>
        </p:nvSpPr>
        <p:spPr>
          <a:xfrm>
            <a:off x="2519494" y="4189945"/>
            <a:ext cx="1047327" cy="369332"/>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2700000" scaled="1"/>
            <a:tileRect/>
          </a:gradFill>
        </p:spPr>
        <p:txBody>
          <a:bodyPr wrap="square" rtlCol="0">
            <a:spAutoFit/>
          </a:bodyPr>
          <a:lstStyle/>
          <a:p>
            <a:r>
              <a:rPr lang="en-US">
                <a:solidFill>
                  <a:srgbClr val="FFFF66"/>
                </a:solidFill>
                <a:latin typeface="Arial Narrow" panose="020B0606020202030204" pitchFamily="34" charset="0"/>
              </a:rPr>
              <a:t>Examples</a:t>
            </a:r>
            <a:endParaRPr lang="en-US" dirty="0">
              <a:solidFill>
                <a:srgbClr val="FFFF66"/>
              </a:solidFill>
              <a:latin typeface="Arial Narrow" panose="020B0606020202030204" pitchFamily="34" charset="0"/>
            </a:endParaRPr>
          </a:p>
        </p:txBody>
      </p:sp>
      <p:sp>
        <p:nvSpPr>
          <p:cNvPr id="36" name="Rounded Rectangular Callout 35"/>
          <p:cNvSpPr/>
          <p:nvPr/>
        </p:nvSpPr>
        <p:spPr>
          <a:xfrm>
            <a:off x="2564316" y="5359664"/>
            <a:ext cx="1560791" cy="561207"/>
          </a:xfrm>
          <a:prstGeom prst="wedgeRoundRectCallout">
            <a:avLst>
              <a:gd name="adj1" fmla="val 38139"/>
              <a:gd name="adj2" fmla="val -63907"/>
              <a:gd name="adj3" fmla="val 16667"/>
            </a:avLst>
          </a:prstGeom>
          <a:gradFill flip="none" rotWithShape="1">
            <a:gsLst>
              <a:gs pos="0">
                <a:srgbClr val="FFCCFF">
                  <a:shade val="30000"/>
                  <a:satMod val="115000"/>
                </a:srgbClr>
              </a:gs>
              <a:gs pos="50000">
                <a:srgbClr val="FFCCFF">
                  <a:shade val="67500"/>
                  <a:satMod val="115000"/>
                </a:srgbClr>
              </a:gs>
              <a:gs pos="100000">
                <a:srgbClr val="FFCCFF">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a:solidFill>
                  <a:schemeClr val="tx1"/>
                </a:solidFill>
                <a:latin typeface="Arial Narrow" panose="020B0606020202030204" pitchFamily="34" charset="0"/>
              </a:rPr>
              <a:t>What else do you like doing? </a:t>
            </a:r>
            <a:endParaRPr lang="en-US" sz="1600" b="1" dirty="0">
              <a:solidFill>
                <a:schemeClr val="tx1"/>
              </a:solidFill>
              <a:latin typeface="Arial Narrow" panose="020B0606020202030204" pitchFamily="34" charset="0"/>
            </a:endParaRPr>
          </a:p>
        </p:txBody>
      </p:sp>
      <p:pic>
        <p:nvPicPr>
          <p:cNvPr id="39" name="Picture 2" descr="http://www.clker.com/cliparts/x/H/X/O/H/r/notebook-paper-m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17426" y="1824828"/>
            <a:ext cx="2454573" cy="1235292"/>
          </a:xfrm>
          <a:prstGeom prst="rect">
            <a:avLst/>
          </a:prstGeom>
          <a:noFill/>
          <a:extLst>
            <a:ext uri="{909E8E84-426E-40DD-AFC4-6F175D3DCCD1}">
              <a14:hiddenFill xmlns:a14="http://schemas.microsoft.com/office/drawing/2010/main">
                <a:solidFill>
                  <a:srgbClr val="FFFFFF"/>
                </a:solidFill>
              </a14:hiddenFill>
            </a:ext>
          </a:extLst>
        </p:spPr>
      </p:pic>
      <p:sp>
        <p:nvSpPr>
          <p:cNvPr id="40" name="TextBox 39"/>
          <p:cNvSpPr txBox="1"/>
          <p:nvPr/>
        </p:nvSpPr>
        <p:spPr>
          <a:xfrm>
            <a:off x="2519494" y="1893786"/>
            <a:ext cx="1845600" cy="1077218"/>
          </a:xfrm>
          <a:prstGeom prst="rect">
            <a:avLst/>
          </a:prstGeom>
          <a:noFill/>
        </p:spPr>
        <p:txBody>
          <a:bodyPr wrap="square" rtlCol="0">
            <a:spAutoFit/>
          </a:bodyPr>
          <a:lstStyle/>
          <a:p>
            <a:r>
              <a:rPr lang="en-US" sz="1600">
                <a:latin typeface="Arial Narrow" panose="020B0606020202030204" pitchFamily="34" charset="0"/>
              </a:rPr>
              <a:t>Zifan Yang, 15</a:t>
            </a:r>
          </a:p>
          <a:p>
            <a:r>
              <a:rPr lang="en-US" sz="1600">
                <a:latin typeface="Arial Narrow" panose="020B0606020202030204" pitchFamily="34" charset="0"/>
              </a:rPr>
              <a:t>from Shenzen, China</a:t>
            </a:r>
          </a:p>
          <a:p>
            <a:r>
              <a:rPr lang="en-US" sz="1600">
                <a:latin typeface="Arial Narrow" panose="020B0606020202030204" pitchFamily="34" charset="0"/>
              </a:rPr>
              <a:t>mountains-loves</a:t>
            </a:r>
          </a:p>
          <a:p>
            <a:r>
              <a:rPr lang="en-US" sz="1600">
                <a:latin typeface="Arial Narrow" panose="020B0606020202030204" pitchFamily="34" charset="0"/>
              </a:rPr>
              <a:t>technology-likes</a:t>
            </a:r>
            <a:endParaRPr lang="en-US" sz="1600" dirty="0">
              <a:latin typeface="Arial Narrow" panose="020B0606020202030204" pitchFamily="34" charset="0"/>
            </a:endParaRPr>
          </a:p>
        </p:txBody>
      </p:sp>
      <p:sp>
        <p:nvSpPr>
          <p:cNvPr id="42" name="Rectangle 41"/>
          <p:cNvSpPr>
            <a:spLocks noChangeArrowheads="1"/>
          </p:cNvSpPr>
          <p:nvPr/>
        </p:nvSpPr>
        <p:spPr bwMode="auto">
          <a:xfrm>
            <a:off x="2219922" y="3473397"/>
            <a:ext cx="2341738" cy="707886"/>
          </a:xfrm>
          <a:prstGeom prst="rect">
            <a:avLst/>
          </a:prstGeom>
          <a:noFill/>
          <a:ln w="9525">
            <a:noFill/>
            <a:miter lim="800000"/>
            <a:headEnd/>
            <a:tailEnd/>
          </a:ln>
        </p:spPr>
        <p:txBody>
          <a:bodyPr wrap="square">
            <a:spAutoFit/>
          </a:bodyPr>
          <a:lstStyle/>
          <a:p>
            <a:r>
              <a:rPr lang="en-US" sz="2000">
                <a:latin typeface="Cambria" panose="02040503050406030204" pitchFamily="18" charset="0"/>
                <a:cs typeface="Calibri" pitchFamily="34" charset="0"/>
              </a:rPr>
              <a:t>Ask more questions if you can.  </a:t>
            </a:r>
            <a:endParaRPr lang="en-US" sz="2000" dirty="0">
              <a:latin typeface="Cambria" panose="02040503050406030204" pitchFamily="18" charset="0"/>
              <a:cs typeface="Calibri" pitchFamily="34" charset="0"/>
            </a:endParaRPr>
          </a:p>
        </p:txBody>
      </p:sp>
      <p:sp>
        <p:nvSpPr>
          <p:cNvPr id="44" name="Rectangle 43"/>
          <p:cNvSpPr>
            <a:spLocks noChangeArrowheads="1"/>
          </p:cNvSpPr>
          <p:nvPr/>
        </p:nvSpPr>
        <p:spPr bwMode="auto">
          <a:xfrm>
            <a:off x="4579331" y="10160"/>
            <a:ext cx="4434040" cy="707886"/>
          </a:xfrm>
          <a:prstGeom prst="rect">
            <a:avLst/>
          </a:prstGeom>
          <a:noFill/>
          <a:ln w="9525">
            <a:noFill/>
            <a:miter lim="800000"/>
            <a:headEnd/>
            <a:tailEnd/>
          </a:ln>
        </p:spPr>
        <p:txBody>
          <a:bodyPr wrap="square">
            <a:spAutoFit/>
          </a:bodyPr>
          <a:lstStyle/>
          <a:p>
            <a:r>
              <a:rPr lang="en-US" sz="2000">
                <a:latin typeface="Cambria" panose="02040503050406030204" pitchFamily="18" charset="0"/>
                <a:cs typeface="Calibri" pitchFamily="34" charset="0"/>
              </a:rPr>
              <a:t>Write a profile of your partner.</a:t>
            </a:r>
          </a:p>
          <a:p>
            <a:r>
              <a:rPr lang="en-US" sz="2000">
                <a:latin typeface="Cambria" panose="02040503050406030204" pitchFamily="18" charset="0"/>
                <a:cs typeface="Calibri" pitchFamily="34" charset="0"/>
              </a:rPr>
              <a:t>Use the profile of a teacher to help you.  </a:t>
            </a:r>
            <a:endParaRPr lang="en-US" sz="2000" dirty="0">
              <a:latin typeface="Cambria" panose="02040503050406030204" pitchFamily="18" charset="0"/>
              <a:cs typeface="Calibri" pitchFamily="34" charset="0"/>
            </a:endParaRPr>
          </a:p>
        </p:txBody>
      </p:sp>
      <p:sp>
        <p:nvSpPr>
          <p:cNvPr id="45" name="Rectangle 44"/>
          <p:cNvSpPr>
            <a:spLocks noChangeArrowheads="1"/>
          </p:cNvSpPr>
          <p:nvPr/>
        </p:nvSpPr>
        <p:spPr bwMode="auto">
          <a:xfrm>
            <a:off x="4895851" y="2311833"/>
            <a:ext cx="3703637" cy="400110"/>
          </a:xfrm>
          <a:prstGeom prst="rect">
            <a:avLst/>
          </a:prstGeom>
          <a:noFill/>
          <a:ln w="9525">
            <a:noFill/>
            <a:miter lim="800000"/>
            <a:headEnd/>
            <a:tailEnd/>
          </a:ln>
        </p:spPr>
        <p:txBody>
          <a:bodyPr wrap="square">
            <a:spAutoFit/>
          </a:bodyPr>
          <a:lstStyle/>
          <a:p>
            <a:r>
              <a:rPr lang="en-US" sz="2000">
                <a:latin typeface="Cambria" panose="02040503050406030204" pitchFamily="18" charset="0"/>
                <a:cs typeface="Calibri" pitchFamily="34" charset="0"/>
              </a:rPr>
              <a:t>Give your teacher your profiles.  </a:t>
            </a:r>
            <a:endParaRPr lang="en-US" sz="2000" dirty="0">
              <a:latin typeface="Cambria" panose="02040503050406030204" pitchFamily="18" charset="0"/>
              <a:cs typeface="Calibri" pitchFamily="34" charset="0"/>
            </a:endParaRPr>
          </a:p>
        </p:txBody>
      </p:sp>
      <p:pic>
        <p:nvPicPr>
          <p:cNvPr id="2052" name="Picture 4" descr="File:Student laptop.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588475"/>
            <a:ext cx="1967493" cy="2154725"/>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4" descr="http://icons.iconarchive.com/icons/deleket/scrap/256/Pen-icon.png"/>
          <p:cNvPicPr>
            <a:picLocks noChangeAspect="1" noChangeArrowheads="1"/>
          </p:cNvPicPr>
          <p:nvPr/>
        </p:nvPicPr>
        <p:blipFill>
          <a:blip r:embed="rId6" cstate="print"/>
          <a:srcRect/>
          <a:stretch>
            <a:fillRect/>
          </a:stretch>
        </p:blipFill>
        <p:spPr bwMode="auto">
          <a:xfrm>
            <a:off x="3509407" y="1135529"/>
            <a:ext cx="661616" cy="643484"/>
          </a:xfrm>
          <a:prstGeom prst="rect">
            <a:avLst/>
          </a:prstGeom>
          <a:noFill/>
        </p:spPr>
      </p:pic>
      <p:sp>
        <p:nvSpPr>
          <p:cNvPr id="30" name="Rectangle 29"/>
          <p:cNvSpPr>
            <a:spLocks noChangeArrowheads="1"/>
          </p:cNvSpPr>
          <p:nvPr/>
        </p:nvSpPr>
        <p:spPr bwMode="auto">
          <a:xfrm>
            <a:off x="4895850" y="2711943"/>
            <a:ext cx="3960813" cy="2800767"/>
          </a:xfrm>
          <a:prstGeom prst="rect">
            <a:avLst/>
          </a:prstGeom>
          <a:gradFill flip="none" rotWithShape="1">
            <a:gsLst>
              <a:gs pos="0">
                <a:srgbClr val="FFFF66">
                  <a:shade val="30000"/>
                  <a:satMod val="115000"/>
                </a:srgbClr>
              </a:gs>
              <a:gs pos="50000">
                <a:srgbClr val="FFFF66">
                  <a:shade val="67500"/>
                  <a:satMod val="115000"/>
                </a:srgbClr>
              </a:gs>
              <a:gs pos="100000">
                <a:srgbClr val="FFFF66">
                  <a:shade val="100000"/>
                  <a:satMod val="115000"/>
                </a:srgbClr>
              </a:gs>
            </a:gsLst>
            <a:lin ang="2700000" scaled="1"/>
            <a:tileRect/>
          </a:gradFill>
          <a:ln w="12700">
            <a:solidFill>
              <a:srgbClr val="5D5D5D"/>
            </a:solidFill>
            <a:miter lim="800000"/>
            <a:headEnd/>
            <a:tailEnd/>
          </a:ln>
          <a:effectLst>
            <a:outerShdw dist="23000" algn="bl" rotWithShape="0">
              <a:srgbClr val="808080">
                <a:alpha val="39999"/>
              </a:srgbClr>
            </a:outerShdw>
          </a:effectLst>
        </p:spPr>
        <p:txBody>
          <a:bodyPr wrap="square">
            <a:spAutoFit/>
          </a:bodyPr>
          <a:lstStyle/>
          <a:p>
            <a:pPr>
              <a:defRPr/>
            </a:pPr>
            <a:r>
              <a:rPr lang="en-US" sz="1600" dirty="0">
                <a:latin typeface="Arial Narrow" panose="020B0606020202030204" pitchFamily="34" charset="0"/>
                <a:cs typeface="Arial" charset="0"/>
              </a:rPr>
              <a:t>My partner, her name is </a:t>
            </a:r>
            <a:r>
              <a:rPr lang="en-US" sz="1600" dirty="0" err="1">
                <a:latin typeface="Arial Narrow" panose="020B0606020202030204" pitchFamily="34" charset="0"/>
                <a:cs typeface="Arial" charset="0"/>
              </a:rPr>
              <a:t>Zifan</a:t>
            </a:r>
            <a:r>
              <a:rPr lang="en-US" sz="1600" dirty="0">
                <a:latin typeface="Arial Narrow" panose="020B0606020202030204" pitchFamily="34" charset="0"/>
                <a:cs typeface="Arial" charset="0"/>
              </a:rPr>
              <a:t> Yang. She’s Chinese. She come from the </a:t>
            </a:r>
            <a:r>
              <a:rPr lang="en-US" sz="1600" dirty="0" err="1">
                <a:latin typeface="Arial Narrow" panose="020B0606020202030204" pitchFamily="34" charset="0"/>
                <a:cs typeface="Arial" charset="0"/>
              </a:rPr>
              <a:t>Shenzan</a:t>
            </a:r>
            <a:r>
              <a:rPr lang="en-US" sz="1600" dirty="0">
                <a:latin typeface="Arial Narrow" panose="020B0606020202030204" pitchFamily="34" charset="0"/>
                <a:cs typeface="Arial" charset="0"/>
              </a:rPr>
              <a:t> in the China, where she live there with her mother and father. She has  fifteen and an only child. Her father’s name, it is </a:t>
            </a:r>
            <a:r>
              <a:rPr lang="en-US" sz="1600" dirty="0" err="1">
                <a:latin typeface="Arial Narrow" panose="020B0606020202030204" pitchFamily="34" charset="0"/>
                <a:cs typeface="Arial" charset="0"/>
              </a:rPr>
              <a:t>Chaoxiang</a:t>
            </a:r>
            <a:r>
              <a:rPr lang="en-US" sz="1600" dirty="0">
                <a:latin typeface="Arial Narrow" panose="020B0606020202030204" pitchFamily="34" charset="0"/>
                <a:cs typeface="Arial" charset="0"/>
              </a:rPr>
              <a:t> and her mother she is </a:t>
            </a:r>
            <a:r>
              <a:rPr lang="en-US" sz="1600" dirty="0" err="1">
                <a:latin typeface="Arial Narrow" panose="020B0606020202030204" pitchFamily="34" charset="0"/>
                <a:cs typeface="Arial" charset="0"/>
              </a:rPr>
              <a:t>Ju</a:t>
            </a:r>
            <a:r>
              <a:rPr lang="en-US" sz="1600" dirty="0">
                <a:latin typeface="Arial Narrow" panose="020B0606020202030204" pitchFamily="34" charset="0"/>
                <a:cs typeface="Arial" charset="0"/>
              </a:rPr>
              <a:t>. They both </a:t>
            </a:r>
            <a:r>
              <a:rPr lang="en-US" sz="1600" dirty="0" err="1">
                <a:latin typeface="Arial Narrow" panose="020B0606020202030204" pitchFamily="34" charset="0"/>
                <a:cs typeface="Arial" charset="0"/>
              </a:rPr>
              <a:t>teechers</a:t>
            </a:r>
            <a:r>
              <a:rPr lang="en-US" sz="1600" dirty="0">
                <a:latin typeface="Arial Narrow" panose="020B0606020202030204" pitchFamily="34" charset="0"/>
                <a:cs typeface="Arial" charset="0"/>
              </a:rPr>
              <a:t> at </a:t>
            </a:r>
            <a:r>
              <a:rPr lang="en-US" sz="1600" dirty="0" err="1">
                <a:latin typeface="Arial Narrow" panose="020B0606020202030204" pitchFamily="34" charset="0"/>
                <a:cs typeface="Arial" charset="0"/>
              </a:rPr>
              <a:t>scool</a:t>
            </a:r>
            <a:r>
              <a:rPr lang="en-US" sz="1600" dirty="0">
                <a:latin typeface="Arial Narrow" panose="020B0606020202030204" pitchFamily="34" charset="0"/>
                <a:cs typeface="Arial" charset="0"/>
              </a:rPr>
              <a:t> in city centre. She like very much play computer game and the shopping too. But she love mountain also. She don’t like TV. Her favorite color is green. Green is color of mountain. She want to be IT engineer in the future. </a:t>
            </a:r>
            <a:endParaRPr lang="en-US" sz="1600" dirty="0">
              <a:solidFill>
                <a:srgbClr val="002060"/>
              </a:solidFill>
              <a:latin typeface="Arial Narrow" panose="020B0606020202030204" pitchFamily="34" charset="0"/>
              <a:ea typeface="+mn-ea"/>
              <a:cs typeface="Cambria"/>
            </a:endParaRPr>
          </a:p>
        </p:txBody>
      </p:sp>
      <p:pic>
        <p:nvPicPr>
          <p:cNvPr id="2054" name="Picture 6" descr="https://c2.staticflickr.com/8/7359/9119663755_9668361a6e_b.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895850" y="741614"/>
            <a:ext cx="3694979" cy="1562674"/>
          </a:xfrm>
          <a:prstGeom prst="rect">
            <a:avLst/>
          </a:prstGeom>
          <a:noFill/>
          <a:extLst>
            <a:ext uri="{909E8E84-426E-40DD-AFC4-6F175D3DCCD1}">
              <a14:hiddenFill xmlns:a14="http://schemas.microsoft.com/office/drawing/2010/main">
                <a:solidFill>
                  <a:srgbClr val="FFFFFF"/>
                </a:solidFill>
              </a14:hiddenFill>
            </a:ext>
          </a:extLst>
        </p:spPr>
      </p:pic>
      <p:sp>
        <p:nvSpPr>
          <p:cNvPr id="32" name="Rounded Rectangular Callout 31"/>
          <p:cNvSpPr/>
          <p:nvPr/>
        </p:nvSpPr>
        <p:spPr>
          <a:xfrm>
            <a:off x="18106" y="3461923"/>
            <a:ext cx="2129276" cy="283140"/>
          </a:xfrm>
          <a:prstGeom prst="wedgeRoundRectCallout">
            <a:avLst>
              <a:gd name="adj1" fmla="val 54212"/>
              <a:gd name="adj2" fmla="val -2337"/>
              <a:gd name="adj3" fmla="val 16667"/>
            </a:avLst>
          </a:prstGeom>
          <a:gradFill flip="none" rotWithShape="1">
            <a:gsLst>
              <a:gs pos="0">
                <a:srgbClr val="FFCCFF">
                  <a:shade val="30000"/>
                  <a:satMod val="115000"/>
                </a:srgbClr>
              </a:gs>
              <a:gs pos="50000">
                <a:srgbClr val="FFCCFF">
                  <a:shade val="67500"/>
                  <a:satMod val="115000"/>
                </a:srgbClr>
              </a:gs>
              <a:gs pos="100000">
                <a:srgbClr val="FFCC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a:solidFill>
                  <a:schemeClr val="tx1"/>
                </a:solidFill>
                <a:latin typeface="Arial Narrow" panose="020B0606020202030204" pitchFamily="34" charset="0"/>
              </a:rPr>
              <a:t>What’s your full name?</a:t>
            </a:r>
            <a:endParaRPr lang="en-US" sz="1600" b="1" dirty="0">
              <a:solidFill>
                <a:schemeClr val="tx1"/>
              </a:solidFill>
              <a:latin typeface="Arial Narrow" panose="020B0606020202030204" pitchFamily="34" charset="0"/>
            </a:endParaRPr>
          </a:p>
        </p:txBody>
      </p:sp>
      <p:sp>
        <p:nvSpPr>
          <p:cNvPr id="33" name="Rounded Rectangular Callout 32"/>
          <p:cNvSpPr/>
          <p:nvPr/>
        </p:nvSpPr>
        <p:spPr>
          <a:xfrm>
            <a:off x="19688" y="3785829"/>
            <a:ext cx="2058329" cy="232556"/>
          </a:xfrm>
          <a:prstGeom prst="wedgeRoundRectCallout">
            <a:avLst>
              <a:gd name="adj1" fmla="val 57558"/>
              <a:gd name="adj2" fmla="val -2337"/>
              <a:gd name="adj3" fmla="val 16667"/>
            </a:avLst>
          </a:prstGeom>
          <a:gradFill flip="none" rotWithShape="1">
            <a:gsLst>
              <a:gs pos="0">
                <a:srgbClr val="FFCCFF">
                  <a:shade val="30000"/>
                  <a:satMod val="115000"/>
                </a:srgbClr>
              </a:gs>
              <a:gs pos="50000">
                <a:srgbClr val="FFCCFF">
                  <a:shade val="67500"/>
                  <a:satMod val="115000"/>
                </a:srgbClr>
              </a:gs>
              <a:gs pos="100000">
                <a:srgbClr val="FFCC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a:solidFill>
                  <a:schemeClr val="tx1"/>
                </a:solidFill>
                <a:latin typeface="Arial Narrow" panose="020B0606020202030204" pitchFamily="34" charset="0"/>
              </a:rPr>
              <a:t>Where are you from?</a:t>
            </a:r>
            <a:endParaRPr lang="en-US" sz="1600" b="1" dirty="0">
              <a:solidFill>
                <a:schemeClr val="tx1"/>
              </a:solidFill>
              <a:latin typeface="Arial Narrow" panose="020B0606020202030204" pitchFamily="34" charset="0"/>
            </a:endParaRPr>
          </a:p>
        </p:txBody>
      </p:sp>
      <p:sp>
        <p:nvSpPr>
          <p:cNvPr id="46" name="Rounded Rectangular Callout 45"/>
          <p:cNvSpPr/>
          <p:nvPr/>
        </p:nvSpPr>
        <p:spPr>
          <a:xfrm>
            <a:off x="28448" y="4060626"/>
            <a:ext cx="1951909" cy="265605"/>
          </a:xfrm>
          <a:prstGeom prst="wedgeRoundRectCallout">
            <a:avLst>
              <a:gd name="adj1" fmla="val 57558"/>
              <a:gd name="adj2" fmla="val -2337"/>
              <a:gd name="adj3" fmla="val 16667"/>
            </a:avLst>
          </a:prstGeom>
          <a:gradFill flip="none" rotWithShape="1">
            <a:gsLst>
              <a:gs pos="0">
                <a:srgbClr val="FFCCFF">
                  <a:shade val="30000"/>
                  <a:satMod val="115000"/>
                </a:srgbClr>
              </a:gs>
              <a:gs pos="50000">
                <a:srgbClr val="FFCCFF">
                  <a:shade val="67500"/>
                  <a:satMod val="115000"/>
                </a:srgbClr>
              </a:gs>
              <a:gs pos="100000">
                <a:srgbClr val="FFCC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a:solidFill>
                  <a:schemeClr val="tx1"/>
                </a:solidFill>
                <a:latin typeface="Arial Narrow" panose="020B0606020202030204" pitchFamily="34" charset="0"/>
              </a:rPr>
              <a:t>Where do you live?</a:t>
            </a:r>
            <a:endParaRPr lang="en-US" sz="1600" b="1" dirty="0">
              <a:solidFill>
                <a:schemeClr val="tx1"/>
              </a:solidFill>
              <a:latin typeface="Arial Narrow" panose="020B0606020202030204" pitchFamily="34" charset="0"/>
            </a:endParaRPr>
          </a:p>
        </p:txBody>
      </p:sp>
      <p:sp>
        <p:nvSpPr>
          <p:cNvPr id="47" name="Rounded Rectangular Callout 46"/>
          <p:cNvSpPr/>
          <p:nvPr/>
        </p:nvSpPr>
        <p:spPr>
          <a:xfrm>
            <a:off x="28448" y="4372555"/>
            <a:ext cx="2058329" cy="282915"/>
          </a:xfrm>
          <a:prstGeom prst="wedgeRoundRectCallout">
            <a:avLst>
              <a:gd name="adj1" fmla="val 54673"/>
              <a:gd name="adj2" fmla="val 1860"/>
              <a:gd name="adj3" fmla="val 16667"/>
            </a:avLst>
          </a:prstGeom>
          <a:gradFill flip="none" rotWithShape="1">
            <a:gsLst>
              <a:gs pos="0">
                <a:srgbClr val="FFCCFF">
                  <a:shade val="30000"/>
                  <a:satMod val="115000"/>
                </a:srgbClr>
              </a:gs>
              <a:gs pos="50000">
                <a:srgbClr val="FFCCFF">
                  <a:shade val="67500"/>
                  <a:satMod val="115000"/>
                </a:srgbClr>
              </a:gs>
              <a:gs pos="100000">
                <a:srgbClr val="FFCC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a:solidFill>
                  <a:schemeClr val="tx1"/>
                </a:solidFill>
                <a:latin typeface="Arial Narrow" panose="020B0606020202030204" pitchFamily="34" charset="0"/>
              </a:rPr>
              <a:t>Who do you live with?</a:t>
            </a:r>
            <a:endParaRPr lang="en-US" sz="1600" b="1" dirty="0">
              <a:solidFill>
                <a:schemeClr val="tx1"/>
              </a:solidFill>
              <a:latin typeface="Arial Narrow" panose="020B0606020202030204" pitchFamily="34" charset="0"/>
            </a:endParaRPr>
          </a:p>
        </p:txBody>
      </p:sp>
      <p:sp>
        <p:nvSpPr>
          <p:cNvPr id="48" name="Rounded Rectangular Callout 47"/>
          <p:cNvSpPr/>
          <p:nvPr/>
        </p:nvSpPr>
        <p:spPr>
          <a:xfrm>
            <a:off x="31563" y="5002429"/>
            <a:ext cx="2320044" cy="290307"/>
          </a:xfrm>
          <a:prstGeom prst="wedgeRoundRectCallout">
            <a:avLst>
              <a:gd name="adj1" fmla="val 54999"/>
              <a:gd name="adj2" fmla="val -2337"/>
              <a:gd name="adj3" fmla="val 16667"/>
            </a:avLst>
          </a:prstGeom>
          <a:gradFill flip="none" rotWithShape="1">
            <a:gsLst>
              <a:gs pos="0">
                <a:srgbClr val="FFCCFF">
                  <a:shade val="30000"/>
                  <a:satMod val="115000"/>
                </a:srgbClr>
              </a:gs>
              <a:gs pos="50000">
                <a:srgbClr val="FFCCFF">
                  <a:shade val="67500"/>
                  <a:satMod val="115000"/>
                </a:srgbClr>
              </a:gs>
              <a:gs pos="100000">
                <a:srgbClr val="FFCC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a:solidFill>
                  <a:schemeClr val="tx1"/>
                </a:solidFill>
                <a:latin typeface="Arial Narrow" panose="020B0606020202030204" pitchFamily="34" charset="0"/>
              </a:rPr>
              <a:t>What do your parents do? </a:t>
            </a:r>
            <a:endParaRPr lang="en-US" sz="1600" b="1" dirty="0">
              <a:solidFill>
                <a:schemeClr val="tx1"/>
              </a:solidFill>
              <a:latin typeface="Arial Narrow" panose="020B0606020202030204" pitchFamily="34" charset="0"/>
            </a:endParaRPr>
          </a:p>
        </p:txBody>
      </p:sp>
      <p:sp>
        <p:nvSpPr>
          <p:cNvPr id="49" name="Rounded Rectangular Callout 48"/>
          <p:cNvSpPr/>
          <p:nvPr/>
        </p:nvSpPr>
        <p:spPr>
          <a:xfrm>
            <a:off x="31423" y="5339060"/>
            <a:ext cx="2320044" cy="459556"/>
          </a:xfrm>
          <a:prstGeom prst="wedgeRoundRectCallout">
            <a:avLst>
              <a:gd name="adj1" fmla="val 53975"/>
              <a:gd name="adj2" fmla="val -2337"/>
              <a:gd name="adj3" fmla="val 16667"/>
            </a:avLst>
          </a:prstGeom>
          <a:gradFill flip="none" rotWithShape="1">
            <a:gsLst>
              <a:gs pos="0">
                <a:srgbClr val="FFCCFF">
                  <a:shade val="30000"/>
                  <a:satMod val="115000"/>
                </a:srgbClr>
              </a:gs>
              <a:gs pos="50000">
                <a:srgbClr val="FFCCFF">
                  <a:shade val="67500"/>
                  <a:satMod val="115000"/>
                </a:srgbClr>
              </a:gs>
              <a:gs pos="100000">
                <a:srgbClr val="FFCC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a:solidFill>
                  <a:schemeClr val="tx1"/>
                </a:solidFill>
                <a:latin typeface="Arial Narrow" panose="020B0606020202030204" pitchFamily="34" charset="0"/>
              </a:rPr>
              <a:t>What do you like doing in your free time? </a:t>
            </a:r>
            <a:endParaRPr lang="en-US" sz="1600" b="1" dirty="0">
              <a:solidFill>
                <a:schemeClr val="tx1"/>
              </a:solidFill>
              <a:latin typeface="Arial Narrow" panose="020B0606020202030204" pitchFamily="34" charset="0"/>
            </a:endParaRPr>
          </a:p>
        </p:txBody>
      </p:sp>
      <p:sp>
        <p:nvSpPr>
          <p:cNvPr id="50" name="Rounded Rectangular Callout 49"/>
          <p:cNvSpPr/>
          <p:nvPr/>
        </p:nvSpPr>
        <p:spPr>
          <a:xfrm>
            <a:off x="31423" y="5850227"/>
            <a:ext cx="2329468" cy="438407"/>
          </a:xfrm>
          <a:prstGeom prst="wedgeRoundRectCallout">
            <a:avLst>
              <a:gd name="adj1" fmla="val 53989"/>
              <a:gd name="adj2" fmla="val 13915"/>
              <a:gd name="adj3" fmla="val 16667"/>
            </a:avLst>
          </a:prstGeom>
          <a:gradFill flip="none" rotWithShape="1">
            <a:gsLst>
              <a:gs pos="0">
                <a:srgbClr val="FFCCFF">
                  <a:shade val="30000"/>
                  <a:satMod val="115000"/>
                </a:srgbClr>
              </a:gs>
              <a:gs pos="50000">
                <a:srgbClr val="FFCCFF">
                  <a:shade val="67500"/>
                  <a:satMod val="115000"/>
                </a:srgbClr>
              </a:gs>
              <a:gs pos="100000">
                <a:srgbClr val="FFCC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a:solidFill>
                  <a:schemeClr val="tx1"/>
                </a:solidFill>
                <a:latin typeface="Arial Narrow" panose="020B0606020202030204" pitchFamily="34" charset="0"/>
              </a:rPr>
              <a:t>What about something you don’t like? </a:t>
            </a:r>
            <a:endParaRPr lang="en-US" sz="1600" b="1" dirty="0">
              <a:solidFill>
                <a:schemeClr val="tx1"/>
              </a:solidFill>
              <a:latin typeface="Arial Narrow" panose="020B0606020202030204" pitchFamily="34" charset="0"/>
            </a:endParaRPr>
          </a:p>
        </p:txBody>
      </p:sp>
      <p:sp>
        <p:nvSpPr>
          <p:cNvPr id="51" name="Rounded Rectangular Callout 50"/>
          <p:cNvSpPr/>
          <p:nvPr/>
        </p:nvSpPr>
        <p:spPr>
          <a:xfrm>
            <a:off x="31424" y="6331191"/>
            <a:ext cx="2616774" cy="224161"/>
          </a:xfrm>
          <a:prstGeom prst="wedgeRoundRectCallout">
            <a:avLst>
              <a:gd name="adj1" fmla="val 52566"/>
              <a:gd name="adj2" fmla="val 40044"/>
              <a:gd name="adj3" fmla="val 16667"/>
            </a:avLst>
          </a:prstGeom>
          <a:gradFill flip="none" rotWithShape="1">
            <a:gsLst>
              <a:gs pos="0">
                <a:srgbClr val="FFCCFF">
                  <a:shade val="30000"/>
                  <a:satMod val="115000"/>
                </a:srgbClr>
              </a:gs>
              <a:gs pos="50000">
                <a:srgbClr val="FFCCFF">
                  <a:shade val="67500"/>
                  <a:satMod val="115000"/>
                </a:srgbClr>
              </a:gs>
              <a:gs pos="100000">
                <a:srgbClr val="FFCC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a:solidFill>
                  <a:schemeClr val="tx1"/>
                </a:solidFill>
                <a:latin typeface="Arial Narrow" panose="020B0606020202030204" pitchFamily="34" charset="0"/>
              </a:rPr>
              <a:t>What’s your favorite color? </a:t>
            </a:r>
          </a:p>
        </p:txBody>
      </p:sp>
      <p:sp>
        <p:nvSpPr>
          <p:cNvPr id="53" name="Rounded Rectangular Callout 52"/>
          <p:cNvSpPr/>
          <p:nvPr/>
        </p:nvSpPr>
        <p:spPr>
          <a:xfrm>
            <a:off x="2736132" y="6324364"/>
            <a:ext cx="1797863" cy="255920"/>
          </a:xfrm>
          <a:prstGeom prst="wedgeRoundRectCallout">
            <a:avLst>
              <a:gd name="adj1" fmla="val 57558"/>
              <a:gd name="adj2" fmla="val -2337"/>
              <a:gd name="adj3" fmla="val 16667"/>
            </a:avLst>
          </a:prstGeom>
          <a:gradFill flip="none" rotWithShape="1">
            <a:gsLst>
              <a:gs pos="0">
                <a:srgbClr val="FFCCFF">
                  <a:shade val="30000"/>
                  <a:satMod val="115000"/>
                </a:srgbClr>
              </a:gs>
              <a:gs pos="50000">
                <a:srgbClr val="FFCCFF">
                  <a:shade val="67500"/>
                  <a:satMod val="115000"/>
                </a:srgbClr>
              </a:gs>
              <a:gs pos="100000">
                <a:srgbClr val="FFCC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a:solidFill>
                  <a:schemeClr val="tx1"/>
                </a:solidFill>
                <a:latin typeface="Arial Narrow" panose="020B0606020202030204" pitchFamily="34" charset="0"/>
              </a:rPr>
              <a:t>Why do you like it?</a:t>
            </a:r>
            <a:endParaRPr lang="en-US" sz="1600" b="1" dirty="0">
              <a:solidFill>
                <a:schemeClr val="tx1"/>
              </a:solidFill>
              <a:latin typeface="Arial Narrow" panose="020B0606020202030204" pitchFamily="34" charset="0"/>
            </a:endParaRPr>
          </a:p>
        </p:txBody>
      </p:sp>
      <p:sp>
        <p:nvSpPr>
          <p:cNvPr id="54" name="Rounded Rectangular Callout 53"/>
          <p:cNvSpPr/>
          <p:nvPr/>
        </p:nvSpPr>
        <p:spPr>
          <a:xfrm>
            <a:off x="23886" y="6599003"/>
            <a:ext cx="2616774" cy="224161"/>
          </a:xfrm>
          <a:prstGeom prst="wedgeRoundRectCallout">
            <a:avLst>
              <a:gd name="adj1" fmla="val 52566"/>
              <a:gd name="adj2" fmla="val 40044"/>
              <a:gd name="adj3" fmla="val 16667"/>
            </a:avLst>
          </a:prstGeom>
          <a:gradFill flip="none" rotWithShape="1">
            <a:gsLst>
              <a:gs pos="0">
                <a:srgbClr val="FFCCFF">
                  <a:shade val="30000"/>
                  <a:satMod val="115000"/>
                </a:srgbClr>
              </a:gs>
              <a:gs pos="50000">
                <a:srgbClr val="FFCCFF">
                  <a:shade val="67500"/>
                  <a:satMod val="115000"/>
                </a:srgbClr>
              </a:gs>
              <a:gs pos="100000">
                <a:srgbClr val="FFCC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a:solidFill>
                  <a:schemeClr val="tx1"/>
                </a:solidFill>
                <a:latin typeface="Arial Narrow" panose="020B0606020202030204" pitchFamily="34" charset="0"/>
              </a:rPr>
              <a:t>What about the future? </a:t>
            </a:r>
            <a:endParaRPr lang="en-US" sz="1600" b="1" dirty="0">
              <a:solidFill>
                <a:schemeClr val="tx1"/>
              </a:solidFill>
              <a:latin typeface="Arial Narrow" panose="020B0606020202030204" pitchFamily="34" charset="0"/>
            </a:endParaRPr>
          </a:p>
        </p:txBody>
      </p:sp>
      <p:sp>
        <p:nvSpPr>
          <p:cNvPr id="55" name="Rectangle 54"/>
          <p:cNvSpPr>
            <a:spLocks noChangeArrowheads="1"/>
          </p:cNvSpPr>
          <p:nvPr/>
        </p:nvSpPr>
        <p:spPr bwMode="auto">
          <a:xfrm>
            <a:off x="4895851" y="5518013"/>
            <a:ext cx="3960812" cy="1323439"/>
          </a:xfrm>
          <a:prstGeom prst="rect">
            <a:avLst/>
          </a:prstGeom>
          <a:noFill/>
          <a:ln w="9525">
            <a:noFill/>
            <a:miter lim="800000"/>
            <a:headEnd/>
            <a:tailEnd/>
          </a:ln>
        </p:spPr>
        <p:txBody>
          <a:bodyPr wrap="square">
            <a:spAutoFit/>
          </a:bodyPr>
          <a:lstStyle/>
          <a:p>
            <a:r>
              <a:rPr lang="en-US" sz="2000" i="1">
                <a:latin typeface="Cambria" panose="02040503050406030204" pitchFamily="18" charset="0"/>
                <a:cs typeface="Calibri" pitchFamily="34" charset="0"/>
              </a:rPr>
              <a:t>Work as a class.</a:t>
            </a:r>
          </a:p>
          <a:p>
            <a:endParaRPr lang="en-US" sz="2000">
              <a:latin typeface="Cambria" panose="02040503050406030204" pitchFamily="18" charset="0"/>
              <a:cs typeface="Calibri" pitchFamily="34" charset="0"/>
            </a:endParaRPr>
          </a:p>
          <a:p>
            <a:r>
              <a:rPr lang="en-US" sz="2000">
                <a:latin typeface="Cambria" panose="02040503050406030204" pitchFamily="18" charset="0"/>
                <a:cs typeface="Calibri" pitchFamily="34" charset="0"/>
              </a:rPr>
              <a:t>Find as many errors as you can in the profile.  </a:t>
            </a:r>
            <a:endParaRPr lang="en-US" sz="2000" dirty="0">
              <a:latin typeface="Cambria" panose="02040503050406030204" pitchFamily="18" charset="0"/>
              <a:cs typeface="Calibri" pitchFamily="34" charset="0"/>
            </a:endParaRPr>
          </a:p>
        </p:txBody>
      </p:sp>
    </p:spTree>
    <p:custDataLst>
      <p:tags r:id="rId1"/>
    </p:custDataLst>
    <p:extLst>
      <p:ext uri="{BB962C8B-B14F-4D97-AF65-F5344CB8AC3E}">
        <p14:creationId xmlns:p14="http://schemas.microsoft.com/office/powerpoint/2010/main" val="184499502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circle(out)">
                                      <p:cBhvr>
                                        <p:cTn id="7" dur="20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circle(out)">
                                      <p:cBhvr>
                                        <p:cTn id="12" dur="20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24">
                                            <p:txEl>
                                              <p:pRg st="0" end="0"/>
                                            </p:txEl>
                                          </p:spTgt>
                                        </p:tgtEl>
                                        <p:attrNameLst>
                                          <p:attrName>style.visibility</p:attrName>
                                        </p:attrNameLst>
                                      </p:cBhvr>
                                      <p:to>
                                        <p:strVal val="visible"/>
                                      </p:to>
                                    </p:set>
                                    <p:animEffect transition="in" filter="fade">
                                      <p:cBhvr>
                                        <p:cTn id="17" dur="1000"/>
                                        <p:tgtEl>
                                          <p:spTgt spid="24">
                                            <p:txEl>
                                              <p:pRg st="0" end="0"/>
                                            </p:txEl>
                                          </p:spTgt>
                                        </p:tgtEl>
                                      </p:cBhvr>
                                    </p:animEffect>
                                    <p:anim calcmode="lin" valueType="num">
                                      <p:cBhvr>
                                        <p:cTn id="18" dur="1000" fill="hold"/>
                                        <p:tgtEl>
                                          <p:spTgt spid="24">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2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24">
                                            <p:txEl>
                                              <p:pRg st="1" end="1"/>
                                            </p:txEl>
                                          </p:spTgt>
                                        </p:tgtEl>
                                        <p:attrNameLst>
                                          <p:attrName>style.visibility</p:attrName>
                                        </p:attrNameLst>
                                      </p:cBhvr>
                                      <p:to>
                                        <p:strVal val="visible"/>
                                      </p:to>
                                    </p:set>
                                    <p:animEffect transition="in" filter="fade">
                                      <p:cBhvr>
                                        <p:cTn id="24" dur="1000"/>
                                        <p:tgtEl>
                                          <p:spTgt spid="24">
                                            <p:txEl>
                                              <p:pRg st="1" end="1"/>
                                            </p:txEl>
                                          </p:spTgt>
                                        </p:tgtEl>
                                      </p:cBhvr>
                                    </p:animEffect>
                                    <p:anim calcmode="lin" valueType="num">
                                      <p:cBhvr>
                                        <p:cTn id="25" dur="1000" fill="hold"/>
                                        <p:tgtEl>
                                          <p:spTgt spid="24">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2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24">
                                            <p:txEl>
                                              <p:pRg st="3" end="3"/>
                                            </p:txEl>
                                          </p:spTgt>
                                        </p:tgtEl>
                                        <p:attrNameLst>
                                          <p:attrName>style.visibility</p:attrName>
                                        </p:attrNameLst>
                                      </p:cBhvr>
                                      <p:to>
                                        <p:strVal val="visible"/>
                                      </p:to>
                                    </p:set>
                                    <p:animEffect transition="in" filter="fade">
                                      <p:cBhvr>
                                        <p:cTn id="31" dur="1000"/>
                                        <p:tgtEl>
                                          <p:spTgt spid="24">
                                            <p:txEl>
                                              <p:pRg st="3" end="3"/>
                                            </p:txEl>
                                          </p:spTgt>
                                        </p:tgtEl>
                                      </p:cBhvr>
                                    </p:animEffect>
                                    <p:anim calcmode="lin" valueType="num">
                                      <p:cBhvr>
                                        <p:cTn id="32" dur="1000" fill="hold"/>
                                        <p:tgtEl>
                                          <p:spTgt spid="24">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2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6" presetClass="entr" presetSubtype="32" fill="hold" nodeType="click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circle(out)">
                                      <p:cBhvr>
                                        <p:cTn id="38" dur="2000"/>
                                        <p:tgtEl>
                                          <p:spTgt spid="29"/>
                                        </p:tgtEl>
                                      </p:cBhvr>
                                    </p:animEffect>
                                  </p:childTnLst>
                                </p:cTn>
                              </p:par>
                            </p:childTnLst>
                          </p:cTn>
                        </p:par>
                      </p:childTnLst>
                    </p:cTn>
                  </p:par>
                  <p:par>
                    <p:cTn id="39" fill="hold">
                      <p:stCondLst>
                        <p:cond delay="indefinite"/>
                      </p:stCondLst>
                      <p:childTnLst>
                        <p:par>
                          <p:cTn id="40" fill="hold">
                            <p:stCondLst>
                              <p:cond delay="0"/>
                            </p:stCondLst>
                            <p:childTnLst>
                              <p:par>
                                <p:cTn id="41" presetID="6" presetClass="entr" presetSubtype="32" fill="hold" nodeType="clickEffect">
                                  <p:stCondLst>
                                    <p:cond delay="0"/>
                                  </p:stCondLst>
                                  <p:childTnLst>
                                    <p:set>
                                      <p:cBhvr>
                                        <p:cTn id="42" dur="1" fill="hold">
                                          <p:stCondLst>
                                            <p:cond delay="0"/>
                                          </p:stCondLst>
                                        </p:cTn>
                                        <p:tgtEl>
                                          <p:spTgt spid="2052"/>
                                        </p:tgtEl>
                                        <p:attrNameLst>
                                          <p:attrName>style.visibility</p:attrName>
                                        </p:attrNameLst>
                                      </p:cBhvr>
                                      <p:to>
                                        <p:strVal val="visible"/>
                                      </p:to>
                                    </p:set>
                                    <p:animEffect transition="in" filter="circle(out)">
                                      <p:cBhvr>
                                        <p:cTn id="43" dur="2000"/>
                                        <p:tgtEl>
                                          <p:spTgt spid="2052"/>
                                        </p:tgtEl>
                                      </p:cBhvr>
                                    </p:animEffect>
                                  </p:childTnLst>
                                </p:cTn>
                              </p:par>
                            </p:childTnLst>
                          </p:cTn>
                        </p:par>
                      </p:childTnLst>
                    </p:cTn>
                  </p:par>
                  <p:par>
                    <p:cTn id="44" fill="hold">
                      <p:stCondLst>
                        <p:cond delay="indefinite"/>
                      </p:stCondLst>
                      <p:childTnLst>
                        <p:par>
                          <p:cTn id="45" fill="hold">
                            <p:stCondLst>
                              <p:cond delay="0"/>
                            </p:stCondLst>
                            <p:childTnLst>
                              <p:par>
                                <p:cTn id="46" presetID="6" presetClass="entr" presetSubtype="32" fill="hold" nodeType="click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circle(out)">
                                      <p:cBhvr>
                                        <p:cTn id="48" dur="2000"/>
                                        <p:tgtEl>
                                          <p:spTgt spid="39"/>
                                        </p:tgtEl>
                                      </p:cBhvr>
                                    </p:animEffect>
                                  </p:childTnLst>
                                </p:cTn>
                              </p:par>
                            </p:childTnLst>
                          </p:cTn>
                        </p:par>
                      </p:childTnLst>
                    </p:cTn>
                  </p:par>
                  <p:par>
                    <p:cTn id="49" fill="hold">
                      <p:stCondLst>
                        <p:cond delay="indefinite"/>
                      </p:stCondLst>
                      <p:childTnLst>
                        <p:par>
                          <p:cTn id="50" fill="hold">
                            <p:stCondLst>
                              <p:cond delay="0"/>
                            </p:stCondLst>
                            <p:childTnLst>
                              <p:par>
                                <p:cTn id="51" presetID="6" presetClass="entr" presetSubtype="32" fill="hold" grpId="0" nodeType="click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circle(out)">
                                      <p:cBhvr>
                                        <p:cTn id="53" dur="2000"/>
                                        <p:tgtEl>
                                          <p:spTgt spid="40"/>
                                        </p:tgtEl>
                                      </p:cBhvr>
                                    </p:animEffect>
                                  </p:childTnLst>
                                </p:cTn>
                              </p:par>
                            </p:childTnLst>
                          </p:cTn>
                        </p:par>
                      </p:childTnLst>
                    </p:cTn>
                  </p:par>
                  <p:par>
                    <p:cTn id="54" fill="hold">
                      <p:stCondLst>
                        <p:cond delay="indefinite"/>
                      </p:stCondLst>
                      <p:childTnLst>
                        <p:par>
                          <p:cTn id="55" fill="hold">
                            <p:stCondLst>
                              <p:cond delay="0"/>
                            </p:stCondLst>
                            <p:childTnLst>
                              <p:par>
                                <p:cTn id="56" presetID="47" presetClass="entr" presetSubtype="0" fill="hold" grpId="0" nodeType="click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fade">
                                      <p:cBhvr>
                                        <p:cTn id="58" dur="1000"/>
                                        <p:tgtEl>
                                          <p:spTgt spid="25"/>
                                        </p:tgtEl>
                                      </p:cBhvr>
                                    </p:animEffect>
                                    <p:anim calcmode="lin" valueType="num">
                                      <p:cBhvr>
                                        <p:cTn id="59" dur="1000" fill="hold"/>
                                        <p:tgtEl>
                                          <p:spTgt spid="25"/>
                                        </p:tgtEl>
                                        <p:attrNameLst>
                                          <p:attrName>ppt_x</p:attrName>
                                        </p:attrNameLst>
                                      </p:cBhvr>
                                      <p:tavLst>
                                        <p:tav tm="0">
                                          <p:val>
                                            <p:strVal val="#ppt_x"/>
                                          </p:val>
                                        </p:tav>
                                        <p:tav tm="100000">
                                          <p:val>
                                            <p:strVal val="#ppt_x"/>
                                          </p:val>
                                        </p:tav>
                                      </p:tavLst>
                                    </p:anim>
                                    <p:anim calcmode="lin" valueType="num">
                                      <p:cBhvr>
                                        <p:cTn id="60"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6" presetClass="entr" presetSubtype="32" fill="hold" grpId="0" nodeType="click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circle(out)">
                                      <p:cBhvr>
                                        <p:cTn id="65" dur="2000"/>
                                        <p:tgtEl>
                                          <p:spTgt spid="32"/>
                                        </p:tgtEl>
                                      </p:cBhvr>
                                    </p:animEffect>
                                  </p:childTnLst>
                                </p:cTn>
                              </p:par>
                            </p:childTnLst>
                          </p:cTn>
                        </p:par>
                      </p:childTnLst>
                    </p:cTn>
                  </p:par>
                  <p:par>
                    <p:cTn id="66" fill="hold">
                      <p:stCondLst>
                        <p:cond delay="indefinite"/>
                      </p:stCondLst>
                      <p:childTnLst>
                        <p:par>
                          <p:cTn id="67" fill="hold">
                            <p:stCondLst>
                              <p:cond delay="0"/>
                            </p:stCondLst>
                            <p:childTnLst>
                              <p:par>
                                <p:cTn id="68" presetID="6" presetClass="entr" presetSubtype="32" fill="hold" grpId="0" nodeType="click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circle(out)">
                                      <p:cBhvr>
                                        <p:cTn id="70" dur="2000"/>
                                        <p:tgtEl>
                                          <p:spTgt spid="33"/>
                                        </p:tgtEl>
                                      </p:cBhvr>
                                    </p:animEffect>
                                  </p:childTnLst>
                                </p:cTn>
                              </p:par>
                            </p:childTnLst>
                          </p:cTn>
                        </p:par>
                      </p:childTnLst>
                    </p:cTn>
                  </p:par>
                  <p:par>
                    <p:cTn id="71" fill="hold">
                      <p:stCondLst>
                        <p:cond delay="indefinite"/>
                      </p:stCondLst>
                      <p:childTnLst>
                        <p:par>
                          <p:cTn id="72" fill="hold">
                            <p:stCondLst>
                              <p:cond delay="0"/>
                            </p:stCondLst>
                            <p:childTnLst>
                              <p:par>
                                <p:cTn id="73" presetID="6" presetClass="entr" presetSubtype="32" fill="hold" grpId="0" nodeType="clickEffect">
                                  <p:stCondLst>
                                    <p:cond delay="0"/>
                                  </p:stCondLst>
                                  <p:childTnLst>
                                    <p:set>
                                      <p:cBhvr>
                                        <p:cTn id="74" dur="1" fill="hold">
                                          <p:stCondLst>
                                            <p:cond delay="0"/>
                                          </p:stCondLst>
                                        </p:cTn>
                                        <p:tgtEl>
                                          <p:spTgt spid="46"/>
                                        </p:tgtEl>
                                        <p:attrNameLst>
                                          <p:attrName>style.visibility</p:attrName>
                                        </p:attrNameLst>
                                      </p:cBhvr>
                                      <p:to>
                                        <p:strVal val="visible"/>
                                      </p:to>
                                    </p:set>
                                    <p:animEffect transition="in" filter="circle(out)">
                                      <p:cBhvr>
                                        <p:cTn id="75" dur="2000"/>
                                        <p:tgtEl>
                                          <p:spTgt spid="46"/>
                                        </p:tgtEl>
                                      </p:cBhvr>
                                    </p:animEffect>
                                  </p:childTnLst>
                                </p:cTn>
                              </p:par>
                            </p:childTnLst>
                          </p:cTn>
                        </p:par>
                      </p:childTnLst>
                    </p:cTn>
                  </p:par>
                  <p:par>
                    <p:cTn id="76" fill="hold">
                      <p:stCondLst>
                        <p:cond delay="indefinite"/>
                      </p:stCondLst>
                      <p:childTnLst>
                        <p:par>
                          <p:cTn id="77" fill="hold">
                            <p:stCondLst>
                              <p:cond delay="0"/>
                            </p:stCondLst>
                            <p:childTnLst>
                              <p:par>
                                <p:cTn id="78" presetID="6" presetClass="entr" presetSubtype="32" fill="hold" grpId="0" nodeType="clickEffect">
                                  <p:stCondLst>
                                    <p:cond delay="0"/>
                                  </p:stCondLst>
                                  <p:childTnLst>
                                    <p:set>
                                      <p:cBhvr>
                                        <p:cTn id="79" dur="1" fill="hold">
                                          <p:stCondLst>
                                            <p:cond delay="0"/>
                                          </p:stCondLst>
                                        </p:cTn>
                                        <p:tgtEl>
                                          <p:spTgt spid="47"/>
                                        </p:tgtEl>
                                        <p:attrNameLst>
                                          <p:attrName>style.visibility</p:attrName>
                                        </p:attrNameLst>
                                      </p:cBhvr>
                                      <p:to>
                                        <p:strVal val="visible"/>
                                      </p:to>
                                    </p:set>
                                    <p:animEffect transition="in" filter="circle(out)">
                                      <p:cBhvr>
                                        <p:cTn id="80" dur="2000"/>
                                        <p:tgtEl>
                                          <p:spTgt spid="47"/>
                                        </p:tgtEl>
                                      </p:cBhvr>
                                    </p:animEffect>
                                  </p:childTnLst>
                                </p:cTn>
                              </p:par>
                            </p:childTnLst>
                          </p:cTn>
                        </p:par>
                      </p:childTnLst>
                    </p:cTn>
                  </p:par>
                  <p:par>
                    <p:cTn id="81" fill="hold">
                      <p:stCondLst>
                        <p:cond delay="indefinite"/>
                      </p:stCondLst>
                      <p:childTnLst>
                        <p:par>
                          <p:cTn id="82" fill="hold">
                            <p:stCondLst>
                              <p:cond delay="0"/>
                            </p:stCondLst>
                            <p:childTnLst>
                              <p:par>
                                <p:cTn id="83" presetID="6" presetClass="entr" presetSubtype="32" fill="hold" grpId="0" nodeType="clickEffect">
                                  <p:stCondLst>
                                    <p:cond delay="0"/>
                                  </p:stCondLst>
                                  <p:childTnLst>
                                    <p:set>
                                      <p:cBhvr>
                                        <p:cTn id="84" dur="1" fill="hold">
                                          <p:stCondLst>
                                            <p:cond delay="0"/>
                                          </p:stCondLst>
                                        </p:cTn>
                                        <p:tgtEl>
                                          <p:spTgt spid="26"/>
                                        </p:tgtEl>
                                        <p:attrNameLst>
                                          <p:attrName>style.visibility</p:attrName>
                                        </p:attrNameLst>
                                      </p:cBhvr>
                                      <p:to>
                                        <p:strVal val="visible"/>
                                      </p:to>
                                    </p:set>
                                    <p:animEffect transition="in" filter="circle(out)">
                                      <p:cBhvr>
                                        <p:cTn id="85" dur="2000"/>
                                        <p:tgtEl>
                                          <p:spTgt spid="26"/>
                                        </p:tgtEl>
                                      </p:cBhvr>
                                    </p:animEffect>
                                  </p:childTnLst>
                                </p:cTn>
                              </p:par>
                            </p:childTnLst>
                          </p:cTn>
                        </p:par>
                      </p:childTnLst>
                    </p:cTn>
                  </p:par>
                  <p:par>
                    <p:cTn id="86" fill="hold">
                      <p:stCondLst>
                        <p:cond delay="indefinite"/>
                      </p:stCondLst>
                      <p:childTnLst>
                        <p:par>
                          <p:cTn id="87" fill="hold">
                            <p:stCondLst>
                              <p:cond delay="0"/>
                            </p:stCondLst>
                            <p:childTnLst>
                              <p:par>
                                <p:cTn id="88" presetID="6" presetClass="entr" presetSubtype="32" fill="hold" grpId="0" nodeType="clickEffect">
                                  <p:stCondLst>
                                    <p:cond delay="0"/>
                                  </p:stCondLst>
                                  <p:childTnLst>
                                    <p:set>
                                      <p:cBhvr>
                                        <p:cTn id="89" dur="1" fill="hold">
                                          <p:stCondLst>
                                            <p:cond delay="0"/>
                                          </p:stCondLst>
                                        </p:cTn>
                                        <p:tgtEl>
                                          <p:spTgt spid="48"/>
                                        </p:tgtEl>
                                        <p:attrNameLst>
                                          <p:attrName>style.visibility</p:attrName>
                                        </p:attrNameLst>
                                      </p:cBhvr>
                                      <p:to>
                                        <p:strVal val="visible"/>
                                      </p:to>
                                    </p:set>
                                    <p:animEffect transition="in" filter="circle(out)">
                                      <p:cBhvr>
                                        <p:cTn id="90" dur="2000"/>
                                        <p:tgtEl>
                                          <p:spTgt spid="48"/>
                                        </p:tgtEl>
                                      </p:cBhvr>
                                    </p:animEffect>
                                  </p:childTnLst>
                                </p:cTn>
                              </p:par>
                            </p:childTnLst>
                          </p:cTn>
                        </p:par>
                      </p:childTnLst>
                    </p:cTn>
                  </p:par>
                  <p:par>
                    <p:cTn id="91" fill="hold">
                      <p:stCondLst>
                        <p:cond delay="indefinite"/>
                      </p:stCondLst>
                      <p:childTnLst>
                        <p:par>
                          <p:cTn id="92" fill="hold">
                            <p:stCondLst>
                              <p:cond delay="0"/>
                            </p:stCondLst>
                            <p:childTnLst>
                              <p:par>
                                <p:cTn id="93" presetID="6" presetClass="entr" presetSubtype="32" fill="hold" grpId="0" nodeType="click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circle(out)">
                                      <p:cBhvr>
                                        <p:cTn id="95" dur="2000"/>
                                        <p:tgtEl>
                                          <p:spTgt spid="49"/>
                                        </p:tgtEl>
                                      </p:cBhvr>
                                    </p:animEffect>
                                  </p:childTnLst>
                                </p:cTn>
                              </p:par>
                            </p:childTnLst>
                          </p:cTn>
                        </p:par>
                      </p:childTnLst>
                    </p:cTn>
                  </p:par>
                  <p:par>
                    <p:cTn id="96" fill="hold">
                      <p:stCondLst>
                        <p:cond delay="indefinite"/>
                      </p:stCondLst>
                      <p:childTnLst>
                        <p:par>
                          <p:cTn id="97" fill="hold">
                            <p:stCondLst>
                              <p:cond delay="0"/>
                            </p:stCondLst>
                            <p:childTnLst>
                              <p:par>
                                <p:cTn id="98" presetID="6" presetClass="entr" presetSubtype="32" fill="hold" grpId="0" nodeType="clickEffect">
                                  <p:stCondLst>
                                    <p:cond delay="0"/>
                                  </p:stCondLst>
                                  <p:childTnLst>
                                    <p:set>
                                      <p:cBhvr>
                                        <p:cTn id="99" dur="1" fill="hold">
                                          <p:stCondLst>
                                            <p:cond delay="0"/>
                                          </p:stCondLst>
                                        </p:cTn>
                                        <p:tgtEl>
                                          <p:spTgt spid="50"/>
                                        </p:tgtEl>
                                        <p:attrNameLst>
                                          <p:attrName>style.visibility</p:attrName>
                                        </p:attrNameLst>
                                      </p:cBhvr>
                                      <p:to>
                                        <p:strVal val="visible"/>
                                      </p:to>
                                    </p:set>
                                    <p:animEffect transition="in" filter="circle(out)">
                                      <p:cBhvr>
                                        <p:cTn id="100" dur="2000"/>
                                        <p:tgtEl>
                                          <p:spTgt spid="50"/>
                                        </p:tgtEl>
                                      </p:cBhvr>
                                    </p:animEffect>
                                  </p:childTnLst>
                                </p:cTn>
                              </p:par>
                            </p:childTnLst>
                          </p:cTn>
                        </p:par>
                      </p:childTnLst>
                    </p:cTn>
                  </p:par>
                  <p:par>
                    <p:cTn id="101" fill="hold">
                      <p:stCondLst>
                        <p:cond delay="indefinite"/>
                      </p:stCondLst>
                      <p:childTnLst>
                        <p:par>
                          <p:cTn id="102" fill="hold">
                            <p:stCondLst>
                              <p:cond delay="0"/>
                            </p:stCondLst>
                            <p:childTnLst>
                              <p:par>
                                <p:cTn id="103" presetID="6" presetClass="entr" presetSubtype="32" fill="hold" grpId="0" nodeType="clickEffect">
                                  <p:stCondLst>
                                    <p:cond delay="0"/>
                                  </p:stCondLst>
                                  <p:childTnLst>
                                    <p:set>
                                      <p:cBhvr>
                                        <p:cTn id="104" dur="1" fill="hold">
                                          <p:stCondLst>
                                            <p:cond delay="0"/>
                                          </p:stCondLst>
                                        </p:cTn>
                                        <p:tgtEl>
                                          <p:spTgt spid="51"/>
                                        </p:tgtEl>
                                        <p:attrNameLst>
                                          <p:attrName>style.visibility</p:attrName>
                                        </p:attrNameLst>
                                      </p:cBhvr>
                                      <p:to>
                                        <p:strVal val="visible"/>
                                      </p:to>
                                    </p:set>
                                    <p:animEffect transition="in" filter="circle(out)">
                                      <p:cBhvr>
                                        <p:cTn id="105" dur="2000"/>
                                        <p:tgtEl>
                                          <p:spTgt spid="51"/>
                                        </p:tgtEl>
                                      </p:cBhvr>
                                    </p:animEffect>
                                  </p:childTnLst>
                                </p:cTn>
                              </p:par>
                            </p:childTnLst>
                          </p:cTn>
                        </p:par>
                      </p:childTnLst>
                    </p:cTn>
                  </p:par>
                  <p:par>
                    <p:cTn id="106" fill="hold">
                      <p:stCondLst>
                        <p:cond delay="indefinite"/>
                      </p:stCondLst>
                      <p:childTnLst>
                        <p:par>
                          <p:cTn id="107" fill="hold">
                            <p:stCondLst>
                              <p:cond delay="0"/>
                            </p:stCondLst>
                            <p:childTnLst>
                              <p:par>
                                <p:cTn id="108" presetID="6" presetClass="entr" presetSubtype="32" fill="hold" grpId="0" nodeType="clickEffect">
                                  <p:stCondLst>
                                    <p:cond delay="0"/>
                                  </p:stCondLst>
                                  <p:childTnLst>
                                    <p:set>
                                      <p:cBhvr>
                                        <p:cTn id="109" dur="1" fill="hold">
                                          <p:stCondLst>
                                            <p:cond delay="0"/>
                                          </p:stCondLst>
                                        </p:cTn>
                                        <p:tgtEl>
                                          <p:spTgt spid="54"/>
                                        </p:tgtEl>
                                        <p:attrNameLst>
                                          <p:attrName>style.visibility</p:attrName>
                                        </p:attrNameLst>
                                      </p:cBhvr>
                                      <p:to>
                                        <p:strVal val="visible"/>
                                      </p:to>
                                    </p:set>
                                    <p:animEffect transition="in" filter="circle(out)">
                                      <p:cBhvr>
                                        <p:cTn id="110" dur="2000"/>
                                        <p:tgtEl>
                                          <p:spTgt spid="54"/>
                                        </p:tgtEl>
                                      </p:cBhvr>
                                    </p:animEffect>
                                  </p:childTnLst>
                                </p:cTn>
                              </p:par>
                            </p:childTnLst>
                          </p:cTn>
                        </p:par>
                      </p:childTnLst>
                    </p:cTn>
                  </p:par>
                  <p:par>
                    <p:cTn id="111" fill="hold">
                      <p:stCondLst>
                        <p:cond delay="indefinite"/>
                      </p:stCondLst>
                      <p:childTnLst>
                        <p:par>
                          <p:cTn id="112" fill="hold">
                            <p:stCondLst>
                              <p:cond delay="0"/>
                            </p:stCondLst>
                            <p:childTnLst>
                              <p:par>
                                <p:cTn id="113" presetID="47" presetClass="entr" presetSubtype="0" fill="hold" grpId="0" nodeType="clickEffect">
                                  <p:stCondLst>
                                    <p:cond delay="0"/>
                                  </p:stCondLst>
                                  <p:childTnLst>
                                    <p:set>
                                      <p:cBhvr>
                                        <p:cTn id="114" dur="1" fill="hold">
                                          <p:stCondLst>
                                            <p:cond delay="0"/>
                                          </p:stCondLst>
                                        </p:cTn>
                                        <p:tgtEl>
                                          <p:spTgt spid="42">
                                            <p:txEl>
                                              <p:pRg st="0" end="0"/>
                                            </p:txEl>
                                          </p:spTgt>
                                        </p:tgtEl>
                                        <p:attrNameLst>
                                          <p:attrName>style.visibility</p:attrName>
                                        </p:attrNameLst>
                                      </p:cBhvr>
                                      <p:to>
                                        <p:strVal val="visible"/>
                                      </p:to>
                                    </p:set>
                                    <p:animEffect transition="in" filter="fade">
                                      <p:cBhvr>
                                        <p:cTn id="115" dur="1000"/>
                                        <p:tgtEl>
                                          <p:spTgt spid="42">
                                            <p:txEl>
                                              <p:pRg st="0" end="0"/>
                                            </p:txEl>
                                          </p:spTgt>
                                        </p:tgtEl>
                                      </p:cBhvr>
                                    </p:animEffect>
                                    <p:anim calcmode="lin" valueType="num">
                                      <p:cBhvr>
                                        <p:cTn id="116" dur="100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117" dur="1000" fill="hold"/>
                                        <p:tgtEl>
                                          <p:spTgt spid="4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18" fill="hold">
                      <p:stCondLst>
                        <p:cond delay="indefinite"/>
                      </p:stCondLst>
                      <p:childTnLst>
                        <p:par>
                          <p:cTn id="119" fill="hold">
                            <p:stCondLst>
                              <p:cond delay="0"/>
                            </p:stCondLst>
                            <p:childTnLst>
                              <p:par>
                                <p:cTn id="120" presetID="6" presetClass="entr" presetSubtype="32" fill="hold" grpId="0" nodeType="clickEffect">
                                  <p:stCondLst>
                                    <p:cond delay="0"/>
                                  </p:stCondLst>
                                  <p:childTnLst>
                                    <p:set>
                                      <p:cBhvr>
                                        <p:cTn id="121" dur="1" fill="hold">
                                          <p:stCondLst>
                                            <p:cond delay="0"/>
                                          </p:stCondLst>
                                        </p:cTn>
                                        <p:tgtEl>
                                          <p:spTgt spid="27"/>
                                        </p:tgtEl>
                                        <p:attrNameLst>
                                          <p:attrName>style.visibility</p:attrName>
                                        </p:attrNameLst>
                                      </p:cBhvr>
                                      <p:to>
                                        <p:strVal val="visible"/>
                                      </p:to>
                                    </p:set>
                                    <p:animEffect transition="in" filter="circle(out)">
                                      <p:cBhvr>
                                        <p:cTn id="122" dur="2000"/>
                                        <p:tgtEl>
                                          <p:spTgt spid="27"/>
                                        </p:tgtEl>
                                      </p:cBhvr>
                                    </p:animEffect>
                                  </p:childTnLst>
                                </p:cTn>
                              </p:par>
                            </p:childTnLst>
                          </p:cTn>
                        </p:par>
                      </p:childTnLst>
                    </p:cTn>
                  </p:par>
                  <p:par>
                    <p:cTn id="123" fill="hold">
                      <p:stCondLst>
                        <p:cond delay="indefinite"/>
                      </p:stCondLst>
                      <p:childTnLst>
                        <p:par>
                          <p:cTn id="124" fill="hold">
                            <p:stCondLst>
                              <p:cond delay="0"/>
                            </p:stCondLst>
                            <p:childTnLst>
                              <p:par>
                                <p:cTn id="125" presetID="6" presetClass="entr" presetSubtype="32" fill="hold" grpId="0" nodeType="clickEffect">
                                  <p:stCondLst>
                                    <p:cond delay="0"/>
                                  </p:stCondLst>
                                  <p:childTnLst>
                                    <p:set>
                                      <p:cBhvr>
                                        <p:cTn id="126" dur="1" fill="hold">
                                          <p:stCondLst>
                                            <p:cond delay="0"/>
                                          </p:stCondLst>
                                        </p:cTn>
                                        <p:tgtEl>
                                          <p:spTgt spid="36"/>
                                        </p:tgtEl>
                                        <p:attrNameLst>
                                          <p:attrName>style.visibility</p:attrName>
                                        </p:attrNameLst>
                                      </p:cBhvr>
                                      <p:to>
                                        <p:strVal val="visible"/>
                                      </p:to>
                                    </p:set>
                                    <p:animEffect transition="in" filter="circle(out)">
                                      <p:cBhvr>
                                        <p:cTn id="127" dur="2000"/>
                                        <p:tgtEl>
                                          <p:spTgt spid="36"/>
                                        </p:tgtEl>
                                      </p:cBhvr>
                                    </p:animEffect>
                                  </p:childTnLst>
                                </p:cTn>
                              </p:par>
                            </p:childTnLst>
                          </p:cTn>
                        </p:par>
                      </p:childTnLst>
                    </p:cTn>
                  </p:par>
                  <p:par>
                    <p:cTn id="128" fill="hold">
                      <p:stCondLst>
                        <p:cond delay="indefinite"/>
                      </p:stCondLst>
                      <p:childTnLst>
                        <p:par>
                          <p:cTn id="129" fill="hold">
                            <p:stCondLst>
                              <p:cond delay="0"/>
                            </p:stCondLst>
                            <p:childTnLst>
                              <p:par>
                                <p:cTn id="130" presetID="6" presetClass="entr" presetSubtype="32" fill="hold" grpId="0" nodeType="clickEffect">
                                  <p:stCondLst>
                                    <p:cond delay="0"/>
                                  </p:stCondLst>
                                  <p:childTnLst>
                                    <p:set>
                                      <p:cBhvr>
                                        <p:cTn id="131" dur="1" fill="hold">
                                          <p:stCondLst>
                                            <p:cond delay="0"/>
                                          </p:stCondLst>
                                        </p:cTn>
                                        <p:tgtEl>
                                          <p:spTgt spid="53"/>
                                        </p:tgtEl>
                                        <p:attrNameLst>
                                          <p:attrName>style.visibility</p:attrName>
                                        </p:attrNameLst>
                                      </p:cBhvr>
                                      <p:to>
                                        <p:strVal val="visible"/>
                                      </p:to>
                                    </p:set>
                                    <p:animEffect transition="in" filter="circle(out)">
                                      <p:cBhvr>
                                        <p:cTn id="132" dur="2000"/>
                                        <p:tgtEl>
                                          <p:spTgt spid="53"/>
                                        </p:tgtEl>
                                      </p:cBhvr>
                                    </p:animEffect>
                                  </p:childTnLst>
                                </p:cTn>
                              </p:par>
                            </p:childTnLst>
                          </p:cTn>
                        </p:par>
                      </p:childTnLst>
                    </p:cTn>
                  </p:par>
                  <p:par>
                    <p:cTn id="133" fill="hold">
                      <p:stCondLst>
                        <p:cond delay="indefinite"/>
                      </p:stCondLst>
                      <p:childTnLst>
                        <p:par>
                          <p:cTn id="134" fill="hold">
                            <p:stCondLst>
                              <p:cond delay="0"/>
                            </p:stCondLst>
                            <p:childTnLst>
                              <p:par>
                                <p:cTn id="135" presetID="47" presetClass="entr" presetSubtype="0" fill="hold" grpId="0" nodeType="clickEffect">
                                  <p:stCondLst>
                                    <p:cond delay="0"/>
                                  </p:stCondLst>
                                  <p:childTnLst>
                                    <p:set>
                                      <p:cBhvr>
                                        <p:cTn id="136" dur="1" fill="hold">
                                          <p:stCondLst>
                                            <p:cond delay="0"/>
                                          </p:stCondLst>
                                        </p:cTn>
                                        <p:tgtEl>
                                          <p:spTgt spid="44">
                                            <p:txEl>
                                              <p:pRg st="0" end="0"/>
                                            </p:txEl>
                                          </p:spTgt>
                                        </p:tgtEl>
                                        <p:attrNameLst>
                                          <p:attrName>style.visibility</p:attrName>
                                        </p:attrNameLst>
                                      </p:cBhvr>
                                      <p:to>
                                        <p:strVal val="visible"/>
                                      </p:to>
                                    </p:set>
                                    <p:animEffect transition="in" filter="fade">
                                      <p:cBhvr>
                                        <p:cTn id="137" dur="1000"/>
                                        <p:tgtEl>
                                          <p:spTgt spid="44">
                                            <p:txEl>
                                              <p:pRg st="0" end="0"/>
                                            </p:txEl>
                                          </p:spTgt>
                                        </p:tgtEl>
                                      </p:cBhvr>
                                    </p:animEffect>
                                    <p:anim calcmode="lin" valueType="num">
                                      <p:cBhvr>
                                        <p:cTn id="138" dur="1000" fill="hold"/>
                                        <p:tgtEl>
                                          <p:spTgt spid="44">
                                            <p:txEl>
                                              <p:pRg st="0" end="0"/>
                                            </p:txEl>
                                          </p:spTgt>
                                        </p:tgtEl>
                                        <p:attrNameLst>
                                          <p:attrName>ppt_x</p:attrName>
                                        </p:attrNameLst>
                                      </p:cBhvr>
                                      <p:tavLst>
                                        <p:tav tm="0">
                                          <p:val>
                                            <p:strVal val="#ppt_x"/>
                                          </p:val>
                                        </p:tav>
                                        <p:tav tm="100000">
                                          <p:val>
                                            <p:strVal val="#ppt_x"/>
                                          </p:val>
                                        </p:tav>
                                      </p:tavLst>
                                    </p:anim>
                                    <p:anim calcmode="lin" valueType="num">
                                      <p:cBhvr>
                                        <p:cTn id="139" dur="1000" fill="hold"/>
                                        <p:tgtEl>
                                          <p:spTgt spid="4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0" fill="hold">
                      <p:stCondLst>
                        <p:cond delay="indefinite"/>
                      </p:stCondLst>
                      <p:childTnLst>
                        <p:par>
                          <p:cTn id="141" fill="hold">
                            <p:stCondLst>
                              <p:cond delay="0"/>
                            </p:stCondLst>
                            <p:childTnLst>
                              <p:par>
                                <p:cTn id="142" presetID="47" presetClass="entr" presetSubtype="0" fill="hold" grpId="0" nodeType="clickEffect">
                                  <p:stCondLst>
                                    <p:cond delay="0"/>
                                  </p:stCondLst>
                                  <p:childTnLst>
                                    <p:set>
                                      <p:cBhvr>
                                        <p:cTn id="143" dur="1" fill="hold">
                                          <p:stCondLst>
                                            <p:cond delay="0"/>
                                          </p:stCondLst>
                                        </p:cTn>
                                        <p:tgtEl>
                                          <p:spTgt spid="44">
                                            <p:txEl>
                                              <p:pRg st="1" end="1"/>
                                            </p:txEl>
                                          </p:spTgt>
                                        </p:tgtEl>
                                        <p:attrNameLst>
                                          <p:attrName>style.visibility</p:attrName>
                                        </p:attrNameLst>
                                      </p:cBhvr>
                                      <p:to>
                                        <p:strVal val="visible"/>
                                      </p:to>
                                    </p:set>
                                    <p:animEffect transition="in" filter="fade">
                                      <p:cBhvr>
                                        <p:cTn id="144" dur="1000"/>
                                        <p:tgtEl>
                                          <p:spTgt spid="44">
                                            <p:txEl>
                                              <p:pRg st="1" end="1"/>
                                            </p:txEl>
                                          </p:spTgt>
                                        </p:tgtEl>
                                      </p:cBhvr>
                                    </p:animEffect>
                                    <p:anim calcmode="lin" valueType="num">
                                      <p:cBhvr>
                                        <p:cTn id="145" dur="1000" fill="hold"/>
                                        <p:tgtEl>
                                          <p:spTgt spid="44">
                                            <p:txEl>
                                              <p:pRg st="1" end="1"/>
                                            </p:txEl>
                                          </p:spTgt>
                                        </p:tgtEl>
                                        <p:attrNameLst>
                                          <p:attrName>ppt_x</p:attrName>
                                        </p:attrNameLst>
                                      </p:cBhvr>
                                      <p:tavLst>
                                        <p:tav tm="0">
                                          <p:val>
                                            <p:strVal val="#ppt_x"/>
                                          </p:val>
                                        </p:tav>
                                        <p:tav tm="100000">
                                          <p:val>
                                            <p:strVal val="#ppt_x"/>
                                          </p:val>
                                        </p:tav>
                                      </p:tavLst>
                                    </p:anim>
                                    <p:anim calcmode="lin" valueType="num">
                                      <p:cBhvr>
                                        <p:cTn id="146" dur="1000" fill="hold"/>
                                        <p:tgtEl>
                                          <p:spTgt spid="4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6" presetClass="entr" presetSubtype="32" fill="hold" nodeType="clickEffect">
                                  <p:stCondLst>
                                    <p:cond delay="0"/>
                                  </p:stCondLst>
                                  <p:childTnLst>
                                    <p:set>
                                      <p:cBhvr>
                                        <p:cTn id="150" dur="1" fill="hold">
                                          <p:stCondLst>
                                            <p:cond delay="0"/>
                                          </p:stCondLst>
                                        </p:cTn>
                                        <p:tgtEl>
                                          <p:spTgt spid="2054"/>
                                        </p:tgtEl>
                                        <p:attrNameLst>
                                          <p:attrName>style.visibility</p:attrName>
                                        </p:attrNameLst>
                                      </p:cBhvr>
                                      <p:to>
                                        <p:strVal val="visible"/>
                                      </p:to>
                                    </p:set>
                                    <p:animEffect transition="in" filter="circle(out)">
                                      <p:cBhvr>
                                        <p:cTn id="151" dur="2000"/>
                                        <p:tgtEl>
                                          <p:spTgt spid="2054"/>
                                        </p:tgtEl>
                                      </p:cBhvr>
                                    </p:animEffect>
                                  </p:childTnLst>
                                </p:cTn>
                              </p:par>
                            </p:childTnLst>
                          </p:cTn>
                        </p:par>
                      </p:childTnLst>
                    </p:cTn>
                  </p:par>
                  <p:par>
                    <p:cTn id="152" fill="hold">
                      <p:stCondLst>
                        <p:cond delay="indefinite"/>
                      </p:stCondLst>
                      <p:childTnLst>
                        <p:par>
                          <p:cTn id="153" fill="hold">
                            <p:stCondLst>
                              <p:cond delay="0"/>
                            </p:stCondLst>
                            <p:childTnLst>
                              <p:par>
                                <p:cTn id="154" presetID="47" presetClass="entr" presetSubtype="0" fill="hold" grpId="0" nodeType="clickEffect">
                                  <p:stCondLst>
                                    <p:cond delay="0"/>
                                  </p:stCondLst>
                                  <p:childTnLst>
                                    <p:set>
                                      <p:cBhvr>
                                        <p:cTn id="155" dur="1" fill="hold">
                                          <p:stCondLst>
                                            <p:cond delay="0"/>
                                          </p:stCondLst>
                                        </p:cTn>
                                        <p:tgtEl>
                                          <p:spTgt spid="45"/>
                                        </p:tgtEl>
                                        <p:attrNameLst>
                                          <p:attrName>style.visibility</p:attrName>
                                        </p:attrNameLst>
                                      </p:cBhvr>
                                      <p:to>
                                        <p:strVal val="visible"/>
                                      </p:to>
                                    </p:set>
                                    <p:animEffect transition="in" filter="fade">
                                      <p:cBhvr>
                                        <p:cTn id="156" dur="1000"/>
                                        <p:tgtEl>
                                          <p:spTgt spid="45"/>
                                        </p:tgtEl>
                                      </p:cBhvr>
                                    </p:animEffect>
                                    <p:anim calcmode="lin" valueType="num">
                                      <p:cBhvr>
                                        <p:cTn id="157" dur="1000" fill="hold"/>
                                        <p:tgtEl>
                                          <p:spTgt spid="45"/>
                                        </p:tgtEl>
                                        <p:attrNameLst>
                                          <p:attrName>ppt_x</p:attrName>
                                        </p:attrNameLst>
                                      </p:cBhvr>
                                      <p:tavLst>
                                        <p:tav tm="0">
                                          <p:val>
                                            <p:strVal val="#ppt_x"/>
                                          </p:val>
                                        </p:tav>
                                        <p:tav tm="100000">
                                          <p:val>
                                            <p:strVal val="#ppt_x"/>
                                          </p:val>
                                        </p:tav>
                                      </p:tavLst>
                                    </p:anim>
                                    <p:anim calcmode="lin" valueType="num">
                                      <p:cBhvr>
                                        <p:cTn id="158"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6" presetClass="entr" presetSubtype="32" fill="hold" grpId="0" nodeType="clickEffect">
                                  <p:stCondLst>
                                    <p:cond delay="0"/>
                                  </p:stCondLst>
                                  <p:childTnLst>
                                    <p:set>
                                      <p:cBhvr>
                                        <p:cTn id="162" dur="1" fill="hold">
                                          <p:stCondLst>
                                            <p:cond delay="0"/>
                                          </p:stCondLst>
                                        </p:cTn>
                                        <p:tgtEl>
                                          <p:spTgt spid="30"/>
                                        </p:tgtEl>
                                        <p:attrNameLst>
                                          <p:attrName>style.visibility</p:attrName>
                                        </p:attrNameLst>
                                      </p:cBhvr>
                                      <p:to>
                                        <p:strVal val="visible"/>
                                      </p:to>
                                    </p:set>
                                    <p:animEffect transition="in" filter="circle(out)">
                                      <p:cBhvr>
                                        <p:cTn id="163" dur="2000"/>
                                        <p:tgtEl>
                                          <p:spTgt spid="30"/>
                                        </p:tgtEl>
                                      </p:cBhvr>
                                    </p:animEffect>
                                  </p:childTnLst>
                                </p:cTn>
                              </p:par>
                            </p:childTnLst>
                          </p:cTn>
                        </p:par>
                      </p:childTnLst>
                    </p:cTn>
                  </p:par>
                  <p:par>
                    <p:cTn id="164" fill="hold">
                      <p:stCondLst>
                        <p:cond delay="indefinite"/>
                      </p:stCondLst>
                      <p:childTnLst>
                        <p:par>
                          <p:cTn id="165" fill="hold">
                            <p:stCondLst>
                              <p:cond delay="0"/>
                            </p:stCondLst>
                            <p:childTnLst>
                              <p:par>
                                <p:cTn id="166" presetID="47" presetClass="entr" presetSubtype="0" fill="hold" grpId="0" nodeType="clickEffect">
                                  <p:stCondLst>
                                    <p:cond delay="0"/>
                                  </p:stCondLst>
                                  <p:childTnLst>
                                    <p:set>
                                      <p:cBhvr>
                                        <p:cTn id="167" dur="1" fill="hold">
                                          <p:stCondLst>
                                            <p:cond delay="0"/>
                                          </p:stCondLst>
                                        </p:cTn>
                                        <p:tgtEl>
                                          <p:spTgt spid="55">
                                            <p:txEl>
                                              <p:pRg st="0" end="0"/>
                                            </p:txEl>
                                          </p:spTgt>
                                        </p:tgtEl>
                                        <p:attrNameLst>
                                          <p:attrName>style.visibility</p:attrName>
                                        </p:attrNameLst>
                                      </p:cBhvr>
                                      <p:to>
                                        <p:strVal val="visible"/>
                                      </p:to>
                                    </p:set>
                                    <p:animEffect transition="in" filter="fade">
                                      <p:cBhvr>
                                        <p:cTn id="168" dur="1000"/>
                                        <p:tgtEl>
                                          <p:spTgt spid="55">
                                            <p:txEl>
                                              <p:pRg st="0" end="0"/>
                                            </p:txEl>
                                          </p:spTgt>
                                        </p:tgtEl>
                                      </p:cBhvr>
                                    </p:animEffect>
                                    <p:anim calcmode="lin" valueType="num">
                                      <p:cBhvr>
                                        <p:cTn id="169" dur="1000" fill="hold"/>
                                        <p:tgtEl>
                                          <p:spTgt spid="55">
                                            <p:txEl>
                                              <p:pRg st="0" end="0"/>
                                            </p:txEl>
                                          </p:spTgt>
                                        </p:tgtEl>
                                        <p:attrNameLst>
                                          <p:attrName>ppt_x</p:attrName>
                                        </p:attrNameLst>
                                      </p:cBhvr>
                                      <p:tavLst>
                                        <p:tav tm="0">
                                          <p:val>
                                            <p:strVal val="#ppt_x"/>
                                          </p:val>
                                        </p:tav>
                                        <p:tav tm="100000">
                                          <p:val>
                                            <p:strVal val="#ppt_x"/>
                                          </p:val>
                                        </p:tav>
                                      </p:tavLst>
                                    </p:anim>
                                    <p:anim calcmode="lin" valueType="num">
                                      <p:cBhvr>
                                        <p:cTn id="170" dur="1000" fill="hold"/>
                                        <p:tgtEl>
                                          <p:spTgt spid="5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47" presetClass="entr" presetSubtype="0" fill="hold" grpId="0" nodeType="clickEffect">
                                  <p:stCondLst>
                                    <p:cond delay="0"/>
                                  </p:stCondLst>
                                  <p:childTnLst>
                                    <p:set>
                                      <p:cBhvr>
                                        <p:cTn id="174" dur="1" fill="hold">
                                          <p:stCondLst>
                                            <p:cond delay="0"/>
                                          </p:stCondLst>
                                        </p:cTn>
                                        <p:tgtEl>
                                          <p:spTgt spid="55">
                                            <p:txEl>
                                              <p:pRg st="2" end="2"/>
                                            </p:txEl>
                                          </p:spTgt>
                                        </p:tgtEl>
                                        <p:attrNameLst>
                                          <p:attrName>style.visibility</p:attrName>
                                        </p:attrNameLst>
                                      </p:cBhvr>
                                      <p:to>
                                        <p:strVal val="visible"/>
                                      </p:to>
                                    </p:set>
                                    <p:animEffect transition="in" filter="fade">
                                      <p:cBhvr>
                                        <p:cTn id="175" dur="1000"/>
                                        <p:tgtEl>
                                          <p:spTgt spid="55">
                                            <p:txEl>
                                              <p:pRg st="2" end="2"/>
                                            </p:txEl>
                                          </p:spTgt>
                                        </p:tgtEl>
                                      </p:cBhvr>
                                    </p:animEffect>
                                    <p:anim calcmode="lin" valueType="num">
                                      <p:cBhvr>
                                        <p:cTn id="176" dur="1000" fill="hold"/>
                                        <p:tgtEl>
                                          <p:spTgt spid="55">
                                            <p:txEl>
                                              <p:pRg st="2" end="2"/>
                                            </p:txEl>
                                          </p:spTgt>
                                        </p:tgtEl>
                                        <p:attrNameLst>
                                          <p:attrName>ppt_x</p:attrName>
                                        </p:attrNameLst>
                                      </p:cBhvr>
                                      <p:tavLst>
                                        <p:tav tm="0">
                                          <p:val>
                                            <p:strVal val="#ppt_x"/>
                                          </p:val>
                                        </p:tav>
                                        <p:tav tm="100000">
                                          <p:val>
                                            <p:strVal val="#ppt_x"/>
                                          </p:val>
                                        </p:tav>
                                      </p:tavLst>
                                    </p:anim>
                                    <p:anim calcmode="lin" valueType="num">
                                      <p:cBhvr>
                                        <p:cTn id="177" dur="1000" fill="hold"/>
                                        <p:tgtEl>
                                          <p:spTgt spid="5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animBg="1"/>
      <p:bldP spid="24" grpId="0" build="p"/>
      <p:bldP spid="25" grpId="0"/>
      <p:bldP spid="26" grpId="0" animBg="1"/>
      <p:bldP spid="27" grpId="0" animBg="1"/>
      <p:bldP spid="36" grpId="0" animBg="1"/>
      <p:bldP spid="40" grpId="0"/>
      <p:bldP spid="42" grpId="0" build="p"/>
      <p:bldP spid="44" grpId="0" build="p"/>
      <p:bldP spid="45" grpId="0"/>
      <p:bldP spid="30" grpId="0" animBg="1"/>
      <p:bldP spid="32" grpId="0" animBg="1"/>
      <p:bldP spid="33" grpId="0" animBg="1"/>
      <p:bldP spid="46" grpId="0" animBg="1"/>
      <p:bldP spid="47" grpId="0" animBg="1"/>
      <p:bldP spid="48" grpId="0" animBg="1"/>
      <p:bldP spid="49" grpId="0" animBg="1"/>
      <p:bldP spid="50" grpId="0" animBg="1"/>
      <p:bldP spid="51" grpId="0" animBg="1"/>
      <p:bldP spid="53" grpId="0" animBg="1"/>
      <p:bldP spid="54" grpId="0" animBg="1"/>
      <p:bldP spid="5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5"/>
          <p:cNvSpPr txBox="1"/>
          <p:nvPr/>
        </p:nvSpPr>
        <p:spPr>
          <a:xfrm>
            <a:off x="0" y="-2432"/>
            <a:ext cx="1318161" cy="461665"/>
          </a:xfrm>
          <a:prstGeom prst="rect">
            <a:avLst/>
          </a:prstGeom>
          <a:noFill/>
        </p:spPr>
        <p:txBody>
          <a:bodyPr wrap="square">
            <a:spAutoFit/>
          </a:bodyPr>
          <a:ls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2400">
                <a:solidFill>
                  <a:srgbClr val="C00000"/>
                </a:solidFill>
                <a:latin typeface="Cambria" panose="02040503050406030204" pitchFamily="18" charset="0"/>
              </a:rPr>
              <a:t>Writing </a:t>
            </a:r>
            <a:endParaRPr lang="en-US" sz="2400" dirty="0">
              <a:solidFill>
                <a:srgbClr val="C00000"/>
              </a:solidFill>
              <a:latin typeface="Cambria" panose="02040503050406030204" pitchFamily="18" charset="0"/>
            </a:endParaRPr>
          </a:p>
        </p:txBody>
      </p:sp>
      <p:sp>
        <p:nvSpPr>
          <p:cNvPr id="18" name="TextBox 6"/>
          <p:cNvSpPr txBox="1">
            <a:spLocks noChangeArrowheads="1"/>
          </p:cNvSpPr>
          <p:nvPr/>
        </p:nvSpPr>
        <p:spPr bwMode="auto">
          <a:xfrm>
            <a:off x="1318161" y="0"/>
            <a:ext cx="2327564" cy="461665"/>
          </a:xfrm>
          <a:prstGeom prst="rect">
            <a:avLst/>
          </a:prstGeom>
          <a:gradFill flip="none" rotWithShape="1">
            <a:gsLst>
              <a:gs pos="0">
                <a:srgbClr val="B01F10">
                  <a:shade val="30000"/>
                  <a:satMod val="115000"/>
                </a:srgbClr>
              </a:gs>
              <a:gs pos="50000">
                <a:srgbClr val="B01F10">
                  <a:shade val="67500"/>
                  <a:satMod val="115000"/>
                </a:srgbClr>
              </a:gs>
              <a:gs pos="100000">
                <a:srgbClr val="B01F10">
                  <a:shade val="100000"/>
                  <a:satMod val="115000"/>
                </a:srgbClr>
              </a:gs>
            </a:gsLst>
            <a:lin ang="2700000" scaled="1"/>
            <a:tileRect/>
          </a:gradFill>
          <a:ln w="12700">
            <a:solidFill>
              <a:srgbClr val="5D5D5D"/>
            </a:solidFill>
            <a:miter lim="800000"/>
            <a:headEnd/>
            <a:tailEnd/>
          </a:ln>
          <a:effectLst>
            <a:outerShdw dist="23000" algn="bl" rotWithShape="0">
              <a:srgbClr val="808080">
                <a:alpha val="39999"/>
              </a:srgbClr>
            </a:outerShdw>
          </a:effec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266700" indent="-266700" algn="ctr"/>
            <a:r>
              <a:rPr lang="en-US" sz="2400">
                <a:solidFill>
                  <a:srgbClr val="FFFF66"/>
                </a:solidFill>
                <a:latin typeface="Cambria"/>
                <a:cs typeface="Cambria"/>
              </a:rPr>
              <a:t>Correction code</a:t>
            </a:r>
            <a:endParaRPr lang="en-US" sz="2400" dirty="0">
              <a:solidFill>
                <a:srgbClr val="FFFF66"/>
              </a:solidFill>
              <a:latin typeface="Cambria"/>
              <a:cs typeface="Cambria"/>
            </a:endParaRPr>
          </a:p>
        </p:txBody>
      </p:sp>
      <p:sp>
        <p:nvSpPr>
          <p:cNvPr id="27" name="Rectangle 26"/>
          <p:cNvSpPr/>
          <p:nvPr/>
        </p:nvSpPr>
        <p:spPr>
          <a:xfrm>
            <a:off x="2271" y="6273225"/>
            <a:ext cx="4166679" cy="584775"/>
          </a:xfrm>
          <a:prstGeom prst="rect">
            <a:avLst/>
          </a:prstGeom>
          <a:solidFill>
            <a:srgbClr val="AD0101"/>
          </a:solidFill>
        </p:spPr>
        <p:txBody>
          <a:bodyPr wrap="square">
            <a:spAutoFit/>
          </a:bodyPr>
          <a:lstStyle/>
          <a:p>
            <a:pPr algn="ctr">
              <a:defRPr/>
            </a:pPr>
            <a:r>
              <a:rPr lang="en-US" sz="1600" b="1">
                <a:solidFill>
                  <a:srgbClr val="FFFF66"/>
                </a:solidFill>
                <a:latin typeface="Arial Narrow" panose="020B0606020202030204" pitchFamily="34" charset="0"/>
                <a:ea typeface="+mn-ea"/>
                <a:cs typeface="Arial" charset="0"/>
              </a:rPr>
              <a:t>Your teacher will use a code to help you correct the errors in your writing.</a:t>
            </a:r>
            <a:endParaRPr lang="en-US" sz="1600" b="1" dirty="0">
              <a:solidFill>
                <a:srgbClr val="FFFF66"/>
              </a:solidFill>
              <a:latin typeface="Arial Narrow" panose="020B0606020202030204" pitchFamily="34" charset="0"/>
              <a:ea typeface="+mn-ea"/>
              <a:cs typeface="Arial" charset="0"/>
            </a:endParaRPr>
          </a:p>
        </p:txBody>
      </p:sp>
      <p:sp>
        <p:nvSpPr>
          <p:cNvPr id="12" name="TextBox 11"/>
          <p:cNvSpPr txBox="1"/>
          <p:nvPr/>
        </p:nvSpPr>
        <p:spPr>
          <a:xfrm>
            <a:off x="4166677" y="1629665"/>
            <a:ext cx="3089145" cy="2554545"/>
          </a:xfrm>
          <a:prstGeom prst="rect">
            <a:avLst/>
          </a:prstGeom>
          <a:solidFill>
            <a:srgbClr val="99CCFF"/>
          </a:solidFill>
        </p:spPr>
        <p:txBody>
          <a:bodyPr wrap="square" rtlCol="0">
            <a:spAutoFit/>
          </a:bodyPr>
          <a:lstStyle/>
          <a:p>
            <a:pPr marL="342900" indent="-342900">
              <a:buFont typeface="+mj-lt"/>
              <a:buAutoNum type="arabicPeriod"/>
            </a:pPr>
            <a:r>
              <a:rPr lang="en-US" sz="1600" b="1" dirty="0">
                <a:latin typeface="Arial Narrow" panose="020B0606020202030204" pitchFamily="34" charset="0"/>
                <a:ea typeface="Verdana" pitchFamily="34" charset="0"/>
                <a:cs typeface="Verdana" pitchFamily="34" charset="0"/>
              </a:rPr>
              <a:t>I play bingo right now. </a:t>
            </a:r>
          </a:p>
          <a:p>
            <a:pPr marL="342900" indent="-342900">
              <a:buFont typeface="+mj-lt"/>
              <a:buAutoNum type="arabicPeriod"/>
            </a:pPr>
            <a:r>
              <a:rPr lang="en-US" sz="1600" b="1" dirty="0">
                <a:latin typeface="Arial Narrow" panose="020B0606020202030204" pitchFamily="34" charset="0"/>
                <a:ea typeface="Verdana" pitchFamily="34" charset="0"/>
                <a:cs typeface="Verdana" pitchFamily="34" charset="0"/>
              </a:rPr>
              <a:t>He’s from the Hong Kong.</a:t>
            </a:r>
          </a:p>
          <a:p>
            <a:pPr marL="342900" indent="-342900">
              <a:buFont typeface="+mj-lt"/>
              <a:buAutoNum type="arabicPeriod"/>
            </a:pPr>
            <a:r>
              <a:rPr lang="en-US" sz="1600" b="1" dirty="0">
                <a:latin typeface="Arial Narrow" panose="020B0606020202030204" pitchFamily="34" charset="0"/>
                <a:ea typeface="Verdana" pitchFamily="34" charset="0"/>
                <a:cs typeface="Verdana" pitchFamily="34" charset="0"/>
              </a:rPr>
              <a:t>I like very much football. </a:t>
            </a:r>
          </a:p>
          <a:p>
            <a:pPr marL="342900" indent="-342900">
              <a:buFont typeface="+mj-lt"/>
              <a:buAutoNum type="arabicPeriod"/>
            </a:pPr>
            <a:r>
              <a:rPr lang="en-US" sz="1600" b="1" dirty="0">
                <a:latin typeface="Arial Narrow" panose="020B0606020202030204" pitchFamily="34" charset="0"/>
                <a:ea typeface="Verdana" pitchFamily="34" charset="0"/>
                <a:cs typeface="Verdana" pitchFamily="34" charset="0"/>
              </a:rPr>
              <a:t>He’s from china</a:t>
            </a:r>
          </a:p>
          <a:p>
            <a:pPr marL="342900" indent="-342900">
              <a:buFont typeface="+mj-lt"/>
              <a:buAutoNum type="arabicPeriod"/>
            </a:pPr>
            <a:r>
              <a:rPr lang="en-US" sz="1600" b="1" dirty="0">
                <a:latin typeface="Arial Narrow" panose="020B0606020202030204" pitchFamily="34" charset="0"/>
                <a:ea typeface="Verdana" pitchFamily="34" charset="0"/>
                <a:cs typeface="Verdana" pitchFamily="34" charset="0"/>
              </a:rPr>
              <a:t>I am an English </a:t>
            </a:r>
            <a:r>
              <a:rPr lang="en-US" sz="1600" b="1" dirty="0" err="1">
                <a:latin typeface="Arial Narrow" panose="020B0606020202030204" pitchFamily="34" charset="0"/>
                <a:ea typeface="Verdana" pitchFamily="34" charset="0"/>
                <a:cs typeface="Verdana" pitchFamily="34" charset="0"/>
              </a:rPr>
              <a:t>estudant</a:t>
            </a:r>
            <a:r>
              <a:rPr lang="en-US" sz="1600" b="1" dirty="0">
                <a:latin typeface="Arial Narrow" panose="020B0606020202030204" pitchFamily="34" charset="0"/>
                <a:ea typeface="Verdana" pitchFamily="34" charset="0"/>
                <a:cs typeface="Verdana" pitchFamily="34" charset="0"/>
              </a:rPr>
              <a:t>.</a:t>
            </a:r>
          </a:p>
          <a:p>
            <a:pPr marL="342900" indent="-342900">
              <a:buFont typeface="+mj-lt"/>
              <a:buAutoNum type="arabicPeriod"/>
            </a:pPr>
            <a:r>
              <a:rPr lang="en-US" sz="1600" b="1" dirty="0">
                <a:latin typeface="Arial Narrow" panose="020B0606020202030204" pitchFamily="34" charset="0"/>
                <a:ea typeface="Verdana" pitchFamily="34" charset="0"/>
                <a:cs typeface="Verdana" pitchFamily="34" charset="0"/>
              </a:rPr>
              <a:t>Her name Tanya.</a:t>
            </a:r>
          </a:p>
          <a:p>
            <a:pPr marL="342900" indent="-342900">
              <a:buFont typeface="+mj-lt"/>
              <a:buAutoNum type="arabicPeriod"/>
            </a:pPr>
            <a:r>
              <a:rPr lang="en-US" sz="1600" b="1" dirty="0">
                <a:latin typeface="Arial Narrow" panose="020B0606020202030204" pitchFamily="34" charset="0"/>
                <a:ea typeface="Verdana" pitchFamily="34" charset="0"/>
                <a:cs typeface="Verdana" pitchFamily="34" charset="0"/>
              </a:rPr>
              <a:t>Is of the Russia my brother.</a:t>
            </a:r>
          </a:p>
          <a:p>
            <a:pPr marL="342900" indent="-342900">
              <a:buFont typeface="+mj-lt"/>
              <a:buAutoNum type="arabicPeriod"/>
            </a:pPr>
            <a:r>
              <a:rPr lang="en-US" sz="1600" b="1" dirty="0">
                <a:latin typeface="Arial Narrow" panose="020B0606020202030204" pitchFamily="34" charset="0"/>
                <a:ea typeface="Verdana" pitchFamily="34" charset="0"/>
                <a:cs typeface="Verdana" pitchFamily="34" charset="0"/>
              </a:rPr>
              <a:t>She like the color blue.</a:t>
            </a:r>
          </a:p>
          <a:p>
            <a:pPr marL="342900" indent="-342900">
              <a:buFont typeface="+mj-lt"/>
              <a:buAutoNum type="arabicPeriod"/>
            </a:pPr>
            <a:r>
              <a:rPr lang="en-US" sz="1600" b="1" dirty="0">
                <a:latin typeface="Arial Narrow" panose="020B0606020202030204" pitchFamily="34" charset="0"/>
                <a:ea typeface="Verdana" pitchFamily="34" charset="0"/>
                <a:cs typeface="Verdana" pitchFamily="34" charset="0"/>
              </a:rPr>
              <a:t>My teacher’s name’s James.</a:t>
            </a:r>
          </a:p>
          <a:p>
            <a:pPr marL="342900" indent="-342900">
              <a:buFont typeface="+mj-lt"/>
              <a:buAutoNum type="arabicPeriod"/>
            </a:pPr>
            <a:r>
              <a:rPr lang="en-US" sz="1600" b="1" dirty="0">
                <a:latin typeface="Arial Narrow" panose="020B0606020202030204" pitchFamily="34" charset="0"/>
                <a:ea typeface="Verdana" pitchFamily="34" charset="0"/>
                <a:cs typeface="Verdana" pitchFamily="34" charset="0"/>
              </a:rPr>
              <a:t>Her school is on the city centre. </a:t>
            </a:r>
          </a:p>
        </p:txBody>
      </p:sp>
      <p:sp>
        <p:nvSpPr>
          <p:cNvPr id="13" name="TextBox 12"/>
          <p:cNvSpPr txBox="1"/>
          <p:nvPr/>
        </p:nvSpPr>
        <p:spPr>
          <a:xfrm>
            <a:off x="4165543" y="4184210"/>
            <a:ext cx="2164006" cy="2554545"/>
          </a:xfrm>
          <a:prstGeom prst="rect">
            <a:avLst/>
          </a:prstGeom>
          <a:solidFill>
            <a:srgbClr val="92D050"/>
          </a:solidFill>
        </p:spPr>
        <p:txBody>
          <a:bodyPr wrap="square" rtlCol="0">
            <a:spAutoFit/>
          </a:bodyPr>
          <a:lstStyle/>
          <a:p>
            <a:pPr marL="342900" indent="-342900">
              <a:buFont typeface="+mj-lt"/>
              <a:buAutoNum type="alphaLcPeriod"/>
            </a:pPr>
            <a:r>
              <a:rPr lang="en-US" sz="1600" b="1">
                <a:latin typeface="Arial Narrow" panose="020B0606020202030204" pitchFamily="34" charset="0"/>
                <a:ea typeface="Verdana" pitchFamily="34" charset="0"/>
                <a:cs typeface="Verdana" pitchFamily="34" charset="0"/>
              </a:rPr>
              <a:t>Word missing</a:t>
            </a:r>
          </a:p>
          <a:p>
            <a:pPr marL="342900" indent="-342900">
              <a:buFont typeface="+mj-lt"/>
              <a:buAutoNum type="alphaLcPeriod"/>
            </a:pPr>
            <a:r>
              <a:rPr lang="en-US" sz="1600" b="1">
                <a:latin typeface="Arial Narrow" panose="020B0606020202030204" pitchFamily="34" charset="0"/>
                <a:ea typeface="Verdana" pitchFamily="34" charset="0"/>
                <a:cs typeface="Verdana" pitchFamily="34" charset="0"/>
              </a:rPr>
              <a:t>Word not necessary </a:t>
            </a:r>
          </a:p>
          <a:p>
            <a:pPr marL="342900" indent="-342900">
              <a:buFont typeface="+mj-lt"/>
              <a:buAutoNum type="alphaLcPeriod"/>
            </a:pPr>
            <a:r>
              <a:rPr lang="en-US" sz="1600" b="1">
                <a:latin typeface="Arial Narrow" panose="020B0606020202030204" pitchFamily="34" charset="0"/>
                <a:ea typeface="Verdana" pitchFamily="34" charset="0"/>
                <a:cs typeface="Verdana" pitchFamily="34" charset="0"/>
              </a:rPr>
              <a:t>Word order</a:t>
            </a:r>
          </a:p>
          <a:p>
            <a:pPr marL="342900" indent="-342900">
              <a:buFont typeface="+mj-lt"/>
              <a:buAutoNum type="alphaLcPeriod"/>
            </a:pPr>
            <a:r>
              <a:rPr lang="en-US" sz="1600" b="1">
                <a:latin typeface="Arial Narrow" panose="020B0606020202030204" pitchFamily="34" charset="0"/>
                <a:ea typeface="Verdana" pitchFamily="34" charset="0"/>
                <a:cs typeface="Verdana" pitchFamily="34" charset="0"/>
              </a:rPr>
              <a:t>Wrong structure</a:t>
            </a:r>
          </a:p>
          <a:p>
            <a:pPr marL="342900" indent="-342900">
              <a:buFont typeface="+mj-lt"/>
              <a:buAutoNum type="alphaLcPeriod"/>
            </a:pPr>
            <a:r>
              <a:rPr lang="en-US" sz="1600" b="1">
                <a:latin typeface="Arial Narrow" panose="020B0606020202030204" pitchFamily="34" charset="0"/>
                <a:ea typeface="Verdana" pitchFamily="34" charset="0"/>
                <a:cs typeface="Verdana" pitchFamily="34" charset="0"/>
              </a:rPr>
              <a:t>Agreement</a:t>
            </a:r>
          </a:p>
          <a:p>
            <a:pPr marL="342900" indent="-342900">
              <a:buFont typeface="+mj-lt"/>
              <a:buAutoNum type="alphaLcPeriod"/>
            </a:pPr>
            <a:r>
              <a:rPr lang="en-US" sz="1600" b="1">
                <a:latin typeface="Arial Narrow" panose="020B0606020202030204" pitchFamily="34" charset="0"/>
                <a:ea typeface="Verdana" pitchFamily="34" charset="0"/>
                <a:cs typeface="Verdana" pitchFamily="34" charset="0"/>
              </a:rPr>
              <a:t>Wrong word</a:t>
            </a:r>
          </a:p>
          <a:p>
            <a:pPr marL="342900" indent="-342900">
              <a:buFont typeface="+mj-lt"/>
              <a:buAutoNum type="alphaLcPeriod"/>
            </a:pPr>
            <a:r>
              <a:rPr lang="en-US" sz="1600" b="1">
                <a:latin typeface="Arial Narrow" panose="020B0606020202030204" pitchFamily="34" charset="0"/>
                <a:ea typeface="Verdana" pitchFamily="34" charset="0"/>
                <a:cs typeface="Verdana" pitchFamily="34" charset="0"/>
              </a:rPr>
              <a:t>Punctuation</a:t>
            </a:r>
          </a:p>
          <a:p>
            <a:pPr marL="342900" indent="-342900">
              <a:buFont typeface="+mj-lt"/>
              <a:buAutoNum type="alphaLcPeriod"/>
            </a:pPr>
            <a:r>
              <a:rPr lang="en-US" sz="1600" b="1">
                <a:latin typeface="Arial Narrow" panose="020B0606020202030204" pitchFamily="34" charset="0"/>
                <a:ea typeface="Verdana" pitchFamily="34" charset="0"/>
                <a:cs typeface="Verdana" pitchFamily="34" charset="0"/>
              </a:rPr>
              <a:t>Spelling</a:t>
            </a:r>
          </a:p>
          <a:p>
            <a:pPr marL="342900" indent="-342900">
              <a:buFont typeface="+mj-lt"/>
              <a:buAutoNum type="alphaLcPeriod"/>
            </a:pPr>
            <a:r>
              <a:rPr lang="en-US" sz="1600" b="1">
                <a:latin typeface="Arial Narrow" panose="020B0606020202030204" pitchFamily="34" charset="0"/>
                <a:ea typeface="Verdana" pitchFamily="34" charset="0"/>
                <a:cs typeface="Verdana" pitchFamily="34" charset="0"/>
              </a:rPr>
              <a:t>Wrong preposition</a:t>
            </a:r>
          </a:p>
          <a:p>
            <a:pPr marL="342900" indent="-342900">
              <a:buFont typeface="+mj-lt"/>
              <a:buAutoNum type="alphaLcPeriod"/>
            </a:pPr>
            <a:r>
              <a:rPr lang="en-US" sz="1600" b="1">
                <a:latin typeface="Arial Narrow" panose="020B0606020202030204" pitchFamily="34" charset="0"/>
                <a:ea typeface="Verdana" pitchFamily="34" charset="0"/>
                <a:cs typeface="Verdana" pitchFamily="34" charset="0"/>
              </a:rPr>
              <a:t>Try again!</a:t>
            </a:r>
            <a:endParaRPr lang="en-US" sz="1600" b="1" dirty="0">
              <a:latin typeface="Arial Narrow" panose="020B0606020202030204" pitchFamily="34" charset="0"/>
              <a:ea typeface="Verdana" pitchFamily="34" charset="0"/>
              <a:cs typeface="Verdana" pitchFamily="34" charset="0"/>
            </a:endParaRPr>
          </a:p>
        </p:txBody>
      </p:sp>
      <p:sp>
        <p:nvSpPr>
          <p:cNvPr id="15" name="TextBox 14"/>
          <p:cNvSpPr txBox="1"/>
          <p:nvPr/>
        </p:nvSpPr>
        <p:spPr>
          <a:xfrm>
            <a:off x="6329549" y="4183329"/>
            <a:ext cx="580903" cy="2554545"/>
          </a:xfrm>
          <a:prstGeom prst="rect">
            <a:avLst/>
          </a:prstGeom>
          <a:noFill/>
        </p:spPr>
        <p:txBody>
          <a:bodyPr wrap="square" rtlCol="0">
            <a:spAutoFit/>
          </a:bodyPr>
          <a:lstStyle/>
          <a:p>
            <a:r>
              <a:rPr lang="en-US" sz="1600" b="1">
                <a:solidFill>
                  <a:srgbClr val="C00000"/>
                </a:solidFill>
                <a:latin typeface="Arial Narrow" panose="020B0606020202030204" pitchFamily="34" charset="0"/>
              </a:rPr>
              <a:t>Λ</a:t>
            </a:r>
          </a:p>
          <a:p>
            <a:r>
              <a:rPr lang="en-US" sz="1600" b="1" strike="sngStrike">
                <a:solidFill>
                  <a:srgbClr val="C00000"/>
                </a:solidFill>
                <a:latin typeface="Arial Narrow" panose="020B0606020202030204" pitchFamily="34" charset="0"/>
              </a:rPr>
              <a:t>the</a:t>
            </a:r>
          </a:p>
          <a:p>
            <a:r>
              <a:rPr lang="en-US" sz="1600" b="1">
                <a:solidFill>
                  <a:srgbClr val="C00000"/>
                </a:solidFill>
                <a:latin typeface="Arial Narrow" panose="020B0606020202030204" pitchFamily="34" charset="0"/>
              </a:rPr>
              <a:t>WO</a:t>
            </a:r>
          </a:p>
          <a:p>
            <a:r>
              <a:rPr lang="en-US" sz="1600" b="1">
                <a:solidFill>
                  <a:srgbClr val="C00000"/>
                </a:solidFill>
                <a:latin typeface="Arial Narrow" panose="020B0606020202030204" pitchFamily="34" charset="0"/>
              </a:rPr>
              <a:t>T</a:t>
            </a:r>
          </a:p>
          <a:p>
            <a:r>
              <a:rPr lang="en-US" sz="1600" b="1">
                <a:solidFill>
                  <a:srgbClr val="C00000"/>
                </a:solidFill>
                <a:latin typeface="Arial Narrow" panose="020B0606020202030204" pitchFamily="34" charset="0"/>
              </a:rPr>
              <a:t>AG  </a:t>
            </a:r>
          </a:p>
          <a:p>
            <a:r>
              <a:rPr lang="en-US" sz="1600" b="1">
                <a:solidFill>
                  <a:srgbClr val="C00000"/>
                </a:solidFill>
                <a:latin typeface="Arial Narrow" panose="020B0606020202030204" pitchFamily="34" charset="0"/>
              </a:rPr>
              <a:t>WW</a:t>
            </a:r>
          </a:p>
          <a:p>
            <a:r>
              <a:rPr lang="en-US" sz="1600" b="1">
                <a:solidFill>
                  <a:srgbClr val="C00000"/>
                </a:solidFill>
                <a:latin typeface="Arial Narrow" panose="020B0606020202030204" pitchFamily="34" charset="0"/>
              </a:rPr>
              <a:t>P</a:t>
            </a:r>
          </a:p>
          <a:p>
            <a:r>
              <a:rPr lang="en-US" sz="1600" b="1">
                <a:solidFill>
                  <a:srgbClr val="C00000"/>
                </a:solidFill>
                <a:latin typeface="Arial Narrow" panose="020B0606020202030204" pitchFamily="34" charset="0"/>
              </a:rPr>
              <a:t>S</a:t>
            </a:r>
          </a:p>
          <a:p>
            <a:r>
              <a:rPr lang="en-US" sz="1600" b="1">
                <a:solidFill>
                  <a:srgbClr val="C00000"/>
                </a:solidFill>
                <a:latin typeface="Arial Narrow" panose="020B0606020202030204" pitchFamily="34" charset="0"/>
              </a:rPr>
              <a:t>Prep</a:t>
            </a:r>
          </a:p>
          <a:p>
            <a:r>
              <a:rPr lang="en-US" sz="1600" b="1">
                <a:solidFill>
                  <a:srgbClr val="C00000"/>
                </a:solidFill>
                <a:latin typeface="Arial Narrow" panose="020B0606020202030204" pitchFamily="34" charset="0"/>
              </a:rPr>
              <a:t>TA</a:t>
            </a:r>
            <a:endParaRPr lang="en-US" sz="1600" b="1" dirty="0">
              <a:solidFill>
                <a:srgbClr val="C00000"/>
              </a:solidFill>
              <a:latin typeface="Arial Narrow" panose="020B0606020202030204" pitchFamily="34" charset="0"/>
            </a:endParaRPr>
          </a:p>
        </p:txBody>
      </p:sp>
      <p:pic>
        <p:nvPicPr>
          <p:cNvPr id="1026" name="Picture 2" descr="https://pixabay.com/static/uploads/photo/2015/06/15/09/38/person-810005_64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66678" y="1"/>
            <a:ext cx="1628481" cy="1628783"/>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0" y="476250"/>
            <a:ext cx="4166679" cy="5816977"/>
          </a:xfrm>
          <a:prstGeom prst="rect">
            <a:avLst/>
          </a:prstGeom>
          <a:solidFill>
            <a:srgbClr val="FFFF66"/>
          </a:solidFill>
        </p:spPr>
        <p:txBody>
          <a:bodyPr wrap="square" rtlCol="0">
            <a:spAutoFit/>
          </a:bodyPr>
          <a:lstStyle/>
          <a:p>
            <a:pPr algn="ctr"/>
            <a:r>
              <a:rPr lang="en-US" sz="2400" b="1">
                <a:solidFill>
                  <a:srgbClr val="FF9900"/>
                </a:solidFill>
                <a:latin typeface="Arial Narrow" panose="020B0606020202030204" pitchFamily="34" charset="0"/>
              </a:rPr>
              <a:t>ABOUT LANGUAGE</a:t>
            </a:r>
          </a:p>
          <a:p>
            <a:pPr algn="ctr"/>
            <a:r>
              <a:rPr lang="en-US" sz="2400" b="1">
                <a:solidFill>
                  <a:srgbClr val="0070C0"/>
                </a:solidFill>
                <a:latin typeface="Arial Narrow" panose="020B0606020202030204" pitchFamily="34" charset="0"/>
              </a:rPr>
              <a:t>Learning from your errors</a:t>
            </a:r>
          </a:p>
          <a:p>
            <a:pPr algn="ctr"/>
            <a:endParaRPr lang="en-US" sz="2400" b="1">
              <a:solidFill>
                <a:srgbClr val="0070C0"/>
              </a:solidFill>
              <a:latin typeface="Arial Narrow" panose="020B0606020202030204" pitchFamily="34" charset="0"/>
            </a:endParaRPr>
          </a:p>
          <a:p>
            <a:pPr marL="285750" indent="-285750">
              <a:buFont typeface="Arial" panose="020B0604020202020204" pitchFamily="34" charset="0"/>
              <a:buChar char="•"/>
            </a:pPr>
            <a:r>
              <a:rPr lang="en-US">
                <a:solidFill>
                  <a:schemeClr val="tx1">
                    <a:lumMod val="95000"/>
                    <a:lumOff val="5000"/>
                  </a:schemeClr>
                </a:solidFill>
                <a:latin typeface="Arial Narrow" panose="020B0606020202030204" pitchFamily="34" charset="0"/>
              </a:rPr>
              <a:t>Everyone makes errors! Your errors are an essential part of your learning.</a:t>
            </a:r>
          </a:p>
          <a:p>
            <a:pPr marL="285750" indent="-285750">
              <a:buFont typeface="Arial" panose="020B0604020202020204" pitchFamily="34" charset="0"/>
              <a:buChar char="•"/>
            </a:pPr>
            <a:r>
              <a:rPr lang="en-US">
                <a:solidFill>
                  <a:schemeClr val="tx1">
                    <a:lumMod val="95000"/>
                    <a:lumOff val="5000"/>
                  </a:schemeClr>
                </a:solidFill>
                <a:latin typeface="Arial Narrow" panose="020B0606020202030204" pitchFamily="34" charset="0"/>
              </a:rPr>
              <a:t>For example, this sentence has three types of error which are useful for the student to know.  </a:t>
            </a:r>
          </a:p>
          <a:p>
            <a:r>
              <a:rPr lang="en-US">
                <a:solidFill>
                  <a:srgbClr val="C00000"/>
                </a:solidFill>
                <a:latin typeface="Arial Narrow" panose="020B0606020202030204" pitchFamily="34" charset="0"/>
              </a:rPr>
              <a:t>     </a:t>
            </a:r>
          </a:p>
          <a:p>
            <a:r>
              <a:rPr lang="en-US">
                <a:solidFill>
                  <a:srgbClr val="C00000"/>
                </a:solidFill>
                <a:latin typeface="Arial Narrow" panose="020B0606020202030204" pitchFamily="34" charset="0"/>
              </a:rPr>
              <a:t> She come from the Shenzan. </a:t>
            </a:r>
          </a:p>
          <a:p>
            <a:r>
              <a:rPr lang="en-US">
                <a:solidFill>
                  <a:srgbClr val="C00000"/>
                </a:solidFill>
                <a:latin typeface="Arial Narrow" panose="020B0606020202030204" pitchFamily="34" charset="0"/>
              </a:rPr>
              <a:t> </a:t>
            </a:r>
          </a:p>
          <a:p>
            <a:pPr marL="285750" indent="-285750">
              <a:buFont typeface="Arial" panose="020B0604020202020204" pitchFamily="34" charset="0"/>
              <a:buChar char="•"/>
            </a:pPr>
            <a:r>
              <a:rPr lang="en-US">
                <a:solidFill>
                  <a:schemeClr val="tx1">
                    <a:lumMod val="95000"/>
                    <a:lumOff val="5000"/>
                  </a:schemeClr>
                </a:solidFill>
                <a:latin typeface="Arial Narrow" panose="020B0606020202030204" pitchFamily="34" charset="0"/>
              </a:rPr>
              <a:t>The first is a grammar error.</a:t>
            </a:r>
          </a:p>
          <a:p>
            <a:r>
              <a:rPr lang="en-US">
                <a:solidFill>
                  <a:srgbClr val="C00000"/>
                </a:solidFill>
                <a:latin typeface="Arial Narrow" panose="020B0606020202030204" pitchFamily="34" charset="0"/>
              </a:rPr>
              <a:t>      ‘She’ means the verb ‘come’ needs an ‘s’.</a:t>
            </a:r>
          </a:p>
          <a:p>
            <a:pPr marL="285750" indent="-285750">
              <a:buFont typeface="Arial" panose="020B0604020202020204" pitchFamily="34" charset="0"/>
              <a:buChar char="•"/>
            </a:pPr>
            <a:r>
              <a:rPr lang="en-US">
                <a:latin typeface="Arial Narrow" panose="020B0606020202030204" pitchFamily="34" charset="0"/>
              </a:rPr>
              <a:t>The second is also a grammar error, but this time of a different type. </a:t>
            </a:r>
          </a:p>
          <a:p>
            <a:r>
              <a:rPr lang="en-US">
                <a:latin typeface="Arial Narrow" panose="020B0606020202030204" pitchFamily="34" charset="0"/>
              </a:rPr>
              <a:t> </a:t>
            </a:r>
            <a:r>
              <a:rPr lang="en-US" sz="2400" b="1">
                <a:solidFill>
                  <a:srgbClr val="0070C0"/>
                </a:solidFill>
                <a:latin typeface="Arial Narrow" panose="020B0606020202030204" pitchFamily="34" charset="0"/>
              </a:rPr>
              <a:t> </a:t>
            </a:r>
            <a:r>
              <a:rPr lang="en-US">
                <a:solidFill>
                  <a:srgbClr val="C00000"/>
                </a:solidFill>
                <a:latin typeface="Arial Narrow" panose="020B0606020202030204" pitchFamily="34" charset="0"/>
              </a:rPr>
              <a:t>   ‘Shenzan’ </a:t>
            </a:r>
            <a:r>
              <a:rPr lang="en-US">
                <a:latin typeface="Arial Narrow" panose="020B0606020202030204" pitchFamily="34" charset="0"/>
              </a:rPr>
              <a:t>is the name of a city. </a:t>
            </a:r>
          </a:p>
          <a:p>
            <a:r>
              <a:rPr lang="en-US">
                <a:solidFill>
                  <a:srgbClr val="C00000"/>
                </a:solidFill>
                <a:latin typeface="Arial Narrow" panose="020B0606020202030204" pitchFamily="34" charset="0"/>
              </a:rPr>
              <a:t>    </a:t>
            </a:r>
            <a:r>
              <a:rPr lang="en-US">
                <a:latin typeface="Arial Narrow" panose="020B0606020202030204" pitchFamily="34" charset="0"/>
              </a:rPr>
              <a:t>These are not usually marked with an article.</a:t>
            </a:r>
          </a:p>
          <a:p>
            <a:pPr marL="285750" indent="-285750">
              <a:buFont typeface="Arial" panose="020B0604020202020204" pitchFamily="34" charset="0"/>
              <a:buChar char="•"/>
            </a:pPr>
            <a:r>
              <a:rPr lang="en-US">
                <a:latin typeface="Arial Narrow" panose="020B0606020202030204" pitchFamily="34" charset="0"/>
              </a:rPr>
              <a:t>The third is a spelling error. Shenzhen is spelt with an ‘e’ not an ‘a’. It also has an ‘h’.</a:t>
            </a:r>
            <a:endParaRPr lang="en-US" sz="2400" b="1" dirty="0">
              <a:solidFill>
                <a:srgbClr val="0070C0"/>
              </a:solidFill>
              <a:latin typeface="Arial Narrow" panose="020B0606020202030204" pitchFamily="34" charset="0"/>
            </a:endParaRPr>
          </a:p>
        </p:txBody>
      </p:sp>
      <p:sp>
        <p:nvSpPr>
          <p:cNvPr id="10" name="Rectangle 9"/>
          <p:cNvSpPr>
            <a:spLocks noChangeArrowheads="1"/>
          </p:cNvSpPr>
          <p:nvPr/>
        </p:nvSpPr>
        <p:spPr bwMode="auto">
          <a:xfrm>
            <a:off x="5795159" y="-2432"/>
            <a:ext cx="3206338" cy="1631216"/>
          </a:xfrm>
          <a:prstGeom prst="rect">
            <a:avLst/>
          </a:prstGeom>
          <a:noFill/>
          <a:ln w="9525">
            <a:noFill/>
            <a:miter lim="800000"/>
            <a:headEnd/>
            <a:tailEnd/>
          </a:ln>
        </p:spPr>
        <p:txBody>
          <a:bodyPr wrap="square">
            <a:spAutoFit/>
          </a:bodyPr>
          <a:lstStyle/>
          <a:p>
            <a:r>
              <a:rPr lang="en-US" sz="2000">
                <a:latin typeface="Cambria" panose="02040503050406030204" pitchFamily="18" charset="0"/>
                <a:cs typeface="Calibri" pitchFamily="34" charset="0"/>
              </a:rPr>
              <a:t>Sentences 1-10 each have one error in them. </a:t>
            </a:r>
          </a:p>
          <a:p>
            <a:r>
              <a:rPr lang="en-US" sz="2000" i="1">
                <a:latin typeface="Cambria" panose="02040503050406030204" pitchFamily="18" charset="0"/>
                <a:cs typeface="Calibri" pitchFamily="34" charset="0"/>
              </a:rPr>
              <a:t>Work in teams.</a:t>
            </a:r>
          </a:p>
          <a:p>
            <a:r>
              <a:rPr lang="en-US" sz="2000">
                <a:latin typeface="Cambria" panose="02040503050406030204" pitchFamily="18" charset="0"/>
                <a:cs typeface="Calibri" pitchFamily="34" charset="0"/>
              </a:rPr>
              <a:t>Find the errors. </a:t>
            </a:r>
          </a:p>
          <a:p>
            <a:r>
              <a:rPr lang="en-US" sz="2000">
                <a:latin typeface="Cambria" panose="02040503050406030204" pitchFamily="18" charset="0"/>
                <a:cs typeface="Calibri" pitchFamily="34" charset="0"/>
              </a:rPr>
              <a:t>Write the sentences again.  </a:t>
            </a:r>
            <a:endParaRPr lang="en-US" sz="2000" dirty="0">
              <a:latin typeface="Cambria" panose="02040503050406030204" pitchFamily="18" charset="0"/>
              <a:cs typeface="Calibri" pitchFamily="34" charset="0"/>
            </a:endParaRPr>
          </a:p>
        </p:txBody>
      </p:sp>
      <p:sp>
        <p:nvSpPr>
          <p:cNvPr id="14" name="Rectangle 13"/>
          <p:cNvSpPr>
            <a:spLocks noChangeArrowheads="1"/>
          </p:cNvSpPr>
          <p:nvPr/>
        </p:nvSpPr>
        <p:spPr bwMode="auto">
          <a:xfrm>
            <a:off x="7255823" y="1648569"/>
            <a:ext cx="1745674" cy="2246769"/>
          </a:xfrm>
          <a:prstGeom prst="rect">
            <a:avLst/>
          </a:prstGeom>
          <a:noFill/>
          <a:ln w="9525">
            <a:noFill/>
            <a:miter lim="800000"/>
            <a:headEnd/>
            <a:tailEnd/>
          </a:ln>
        </p:spPr>
        <p:txBody>
          <a:bodyPr wrap="square">
            <a:spAutoFit/>
          </a:bodyPr>
          <a:lstStyle/>
          <a:p>
            <a:r>
              <a:rPr lang="en-US" sz="2000" i="1">
                <a:latin typeface="Cambria" panose="02040503050406030204" pitchFamily="18" charset="0"/>
                <a:cs typeface="Calibri" pitchFamily="34" charset="0"/>
              </a:rPr>
              <a:t>Work as a class.</a:t>
            </a:r>
          </a:p>
          <a:p>
            <a:endParaRPr lang="en-US" sz="2000">
              <a:latin typeface="Cambria" panose="02040503050406030204" pitchFamily="18" charset="0"/>
              <a:cs typeface="Calibri" pitchFamily="34" charset="0"/>
            </a:endParaRPr>
          </a:p>
          <a:p>
            <a:r>
              <a:rPr lang="en-US" sz="2000">
                <a:latin typeface="Cambria" panose="02040503050406030204" pitchFamily="18" charset="0"/>
                <a:cs typeface="Calibri" pitchFamily="34" charset="0"/>
              </a:rPr>
              <a:t>Match a description from a-j with each of 1-10.</a:t>
            </a:r>
            <a:endParaRPr lang="en-US" sz="2000" dirty="0">
              <a:latin typeface="Cambria" panose="02040503050406030204" pitchFamily="18" charset="0"/>
              <a:cs typeface="Calibri" pitchFamily="34" charset="0"/>
            </a:endParaRPr>
          </a:p>
        </p:txBody>
      </p:sp>
      <p:sp>
        <p:nvSpPr>
          <p:cNvPr id="19" name="Rectangle 18"/>
          <p:cNvSpPr>
            <a:spLocks noChangeArrowheads="1"/>
          </p:cNvSpPr>
          <p:nvPr/>
        </p:nvSpPr>
        <p:spPr bwMode="auto">
          <a:xfrm>
            <a:off x="6835171" y="4392835"/>
            <a:ext cx="2021492" cy="1015663"/>
          </a:xfrm>
          <a:prstGeom prst="rect">
            <a:avLst/>
          </a:prstGeom>
          <a:noFill/>
          <a:ln w="9525">
            <a:noFill/>
            <a:miter lim="800000"/>
            <a:headEnd/>
            <a:tailEnd/>
          </a:ln>
        </p:spPr>
        <p:txBody>
          <a:bodyPr wrap="square">
            <a:spAutoFit/>
          </a:bodyPr>
          <a:lstStyle/>
          <a:p>
            <a:r>
              <a:rPr lang="en-US" sz="2000">
                <a:latin typeface="Cambria" panose="02040503050406030204" pitchFamily="18" charset="0"/>
                <a:cs typeface="Calibri" pitchFamily="34" charset="0"/>
              </a:rPr>
              <a:t>Here are the symbols your teacher will use.</a:t>
            </a:r>
            <a:endParaRPr lang="en-US" sz="2000" dirty="0">
              <a:latin typeface="Cambria" panose="02040503050406030204" pitchFamily="18" charset="0"/>
              <a:cs typeface="Calibri" pitchFamily="34" charset="0"/>
            </a:endParaRPr>
          </a:p>
        </p:txBody>
      </p:sp>
      <p:sp>
        <p:nvSpPr>
          <p:cNvPr id="20" name="Rectangle 19"/>
          <p:cNvSpPr/>
          <p:nvPr/>
        </p:nvSpPr>
        <p:spPr>
          <a:xfrm>
            <a:off x="6910452" y="5617124"/>
            <a:ext cx="1689036" cy="830997"/>
          </a:xfrm>
          <a:prstGeom prst="rect">
            <a:avLst/>
          </a:prstGeom>
          <a:solidFill>
            <a:srgbClr val="AD0101"/>
          </a:solidFill>
        </p:spPr>
        <p:txBody>
          <a:bodyPr wrap="square">
            <a:spAutoFit/>
          </a:bodyPr>
          <a:lstStyle/>
          <a:p>
            <a:pPr algn="ctr">
              <a:defRPr/>
            </a:pPr>
            <a:r>
              <a:rPr lang="en-US" sz="1600" b="1">
                <a:solidFill>
                  <a:srgbClr val="FFFF66"/>
                </a:solidFill>
                <a:latin typeface="Arial Narrow" panose="020B0606020202030204" pitchFamily="34" charset="0"/>
                <a:ea typeface="+mn-ea"/>
                <a:cs typeface="Arial" charset="0"/>
              </a:rPr>
              <a:t>Make sure you keep them in a useful place.</a:t>
            </a:r>
            <a:endParaRPr lang="en-US" sz="1600" b="1" dirty="0">
              <a:solidFill>
                <a:srgbClr val="FFFF66"/>
              </a:solidFill>
              <a:latin typeface="Arial Narrow" panose="020B0606020202030204" pitchFamily="34" charset="0"/>
              <a:ea typeface="+mn-ea"/>
              <a:cs typeface="Arial" charset="0"/>
            </a:endParaRPr>
          </a:p>
        </p:txBody>
      </p:sp>
    </p:spTree>
    <p:custDataLst>
      <p:tags r:id="rId1"/>
    </p:custDataLst>
    <p:extLst>
      <p:ext uri="{BB962C8B-B14F-4D97-AF65-F5344CB8AC3E}">
        <p14:creationId xmlns:p14="http://schemas.microsoft.com/office/powerpoint/2010/main" val="68850529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circle(out)">
                                      <p:cBhvr>
                                        <p:cTn id="7" dur="20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circle(out)">
                                      <p:cBhvr>
                                        <p:cTn id="12" dur="20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32" fill="hold" grpId="0" nodeType="clickEffect">
                                  <p:stCondLst>
                                    <p:cond delay="0"/>
                                  </p:stCondLst>
                                  <p:childTnLst>
                                    <p:set>
                                      <p:cBhvr>
                                        <p:cTn id="16" dur="1" fill="hold">
                                          <p:stCondLst>
                                            <p:cond delay="0"/>
                                          </p:stCondLst>
                                        </p:cTn>
                                        <p:tgtEl>
                                          <p:spTgt spid="11">
                                            <p:bg/>
                                          </p:spTgt>
                                        </p:tgtEl>
                                        <p:attrNameLst>
                                          <p:attrName>style.visibility</p:attrName>
                                        </p:attrNameLst>
                                      </p:cBhvr>
                                      <p:to>
                                        <p:strVal val="visible"/>
                                      </p:to>
                                    </p:set>
                                    <p:animEffect transition="in" filter="circle(out)">
                                      <p:cBhvr>
                                        <p:cTn id="17" dur="2000"/>
                                        <p:tgtEl>
                                          <p:spTgt spid="11">
                                            <p:bg/>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32" fill="hold" grpId="0" nodeType="clickEffect">
                                  <p:stCondLst>
                                    <p:cond delay="0"/>
                                  </p:stCondLst>
                                  <p:childTnLst>
                                    <p:set>
                                      <p:cBhvr>
                                        <p:cTn id="21" dur="1" fill="hold">
                                          <p:stCondLst>
                                            <p:cond delay="0"/>
                                          </p:stCondLst>
                                        </p:cTn>
                                        <p:tgtEl>
                                          <p:spTgt spid="11">
                                            <p:txEl>
                                              <p:pRg st="0" end="0"/>
                                            </p:txEl>
                                          </p:spTgt>
                                        </p:tgtEl>
                                        <p:attrNameLst>
                                          <p:attrName>style.visibility</p:attrName>
                                        </p:attrNameLst>
                                      </p:cBhvr>
                                      <p:to>
                                        <p:strVal val="visible"/>
                                      </p:to>
                                    </p:set>
                                    <p:animEffect transition="in" filter="circle(out)">
                                      <p:cBhvr>
                                        <p:cTn id="22" dur="2000"/>
                                        <p:tgtEl>
                                          <p:spTgt spid="11">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32" fill="hold" grpId="0" nodeType="clickEffect">
                                  <p:stCondLst>
                                    <p:cond delay="0"/>
                                  </p:stCondLst>
                                  <p:childTnLst>
                                    <p:set>
                                      <p:cBhvr>
                                        <p:cTn id="26" dur="1" fill="hold">
                                          <p:stCondLst>
                                            <p:cond delay="0"/>
                                          </p:stCondLst>
                                        </p:cTn>
                                        <p:tgtEl>
                                          <p:spTgt spid="11">
                                            <p:txEl>
                                              <p:pRg st="1" end="1"/>
                                            </p:txEl>
                                          </p:spTgt>
                                        </p:tgtEl>
                                        <p:attrNameLst>
                                          <p:attrName>style.visibility</p:attrName>
                                        </p:attrNameLst>
                                      </p:cBhvr>
                                      <p:to>
                                        <p:strVal val="visible"/>
                                      </p:to>
                                    </p:set>
                                    <p:animEffect transition="in" filter="circle(out)">
                                      <p:cBhvr>
                                        <p:cTn id="27" dur="2000"/>
                                        <p:tgtEl>
                                          <p:spTgt spid="11">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32" fill="hold" grpId="0" nodeType="clickEffect">
                                  <p:stCondLst>
                                    <p:cond delay="0"/>
                                  </p:stCondLst>
                                  <p:childTnLst>
                                    <p:set>
                                      <p:cBhvr>
                                        <p:cTn id="31" dur="1" fill="hold">
                                          <p:stCondLst>
                                            <p:cond delay="0"/>
                                          </p:stCondLst>
                                        </p:cTn>
                                        <p:tgtEl>
                                          <p:spTgt spid="11">
                                            <p:txEl>
                                              <p:pRg st="3" end="3"/>
                                            </p:txEl>
                                          </p:spTgt>
                                        </p:tgtEl>
                                        <p:attrNameLst>
                                          <p:attrName>style.visibility</p:attrName>
                                        </p:attrNameLst>
                                      </p:cBhvr>
                                      <p:to>
                                        <p:strVal val="visible"/>
                                      </p:to>
                                    </p:set>
                                    <p:animEffect transition="in" filter="circle(out)">
                                      <p:cBhvr>
                                        <p:cTn id="32" dur="2000"/>
                                        <p:tgtEl>
                                          <p:spTgt spid="11">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32" fill="hold" grpId="0" nodeType="clickEffect">
                                  <p:stCondLst>
                                    <p:cond delay="0"/>
                                  </p:stCondLst>
                                  <p:childTnLst>
                                    <p:set>
                                      <p:cBhvr>
                                        <p:cTn id="36" dur="1" fill="hold">
                                          <p:stCondLst>
                                            <p:cond delay="0"/>
                                          </p:stCondLst>
                                        </p:cTn>
                                        <p:tgtEl>
                                          <p:spTgt spid="11">
                                            <p:txEl>
                                              <p:pRg st="4" end="4"/>
                                            </p:txEl>
                                          </p:spTgt>
                                        </p:tgtEl>
                                        <p:attrNameLst>
                                          <p:attrName>style.visibility</p:attrName>
                                        </p:attrNameLst>
                                      </p:cBhvr>
                                      <p:to>
                                        <p:strVal val="visible"/>
                                      </p:to>
                                    </p:set>
                                    <p:animEffect transition="in" filter="circle(out)">
                                      <p:cBhvr>
                                        <p:cTn id="37" dur="2000"/>
                                        <p:tgtEl>
                                          <p:spTgt spid="11">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32" fill="hold" grpId="0" nodeType="clickEffect">
                                  <p:stCondLst>
                                    <p:cond delay="0"/>
                                  </p:stCondLst>
                                  <p:childTnLst>
                                    <p:set>
                                      <p:cBhvr>
                                        <p:cTn id="41" dur="1" fill="hold">
                                          <p:stCondLst>
                                            <p:cond delay="0"/>
                                          </p:stCondLst>
                                        </p:cTn>
                                        <p:tgtEl>
                                          <p:spTgt spid="11">
                                            <p:txEl>
                                              <p:pRg st="5" end="5"/>
                                            </p:txEl>
                                          </p:spTgt>
                                        </p:tgtEl>
                                        <p:attrNameLst>
                                          <p:attrName>style.visibility</p:attrName>
                                        </p:attrNameLst>
                                      </p:cBhvr>
                                      <p:to>
                                        <p:strVal val="visible"/>
                                      </p:to>
                                    </p:set>
                                    <p:animEffect transition="in" filter="circle(out)">
                                      <p:cBhvr>
                                        <p:cTn id="42" dur="2000"/>
                                        <p:tgtEl>
                                          <p:spTgt spid="11">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32" fill="hold" grpId="0" nodeType="clickEffect">
                                  <p:stCondLst>
                                    <p:cond delay="0"/>
                                  </p:stCondLst>
                                  <p:childTnLst>
                                    <p:set>
                                      <p:cBhvr>
                                        <p:cTn id="46" dur="1" fill="hold">
                                          <p:stCondLst>
                                            <p:cond delay="0"/>
                                          </p:stCondLst>
                                        </p:cTn>
                                        <p:tgtEl>
                                          <p:spTgt spid="11">
                                            <p:txEl>
                                              <p:pRg st="6" end="6"/>
                                            </p:txEl>
                                          </p:spTgt>
                                        </p:tgtEl>
                                        <p:attrNameLst>
                                          <p:attrName>style.visibility</p:attrName>
                                        </p:attrNameLst>
                                      </p:cBhvr>
                                      <p:to>
                                        <p:strVal val="visible"/>
                                      </p:to>
                                    </p:set>
                                    <p:animEffect transition="in" filter="circle(out)">
                                      <p:cBhvr>
                                        <p:cTn id="47" dur="2000"/>
                                        <p:tgtEl>
                                          <p:spTgt spid="11">
                                            <p:txEl>
                                              <p:pRg st="6" end="6"/>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6" presetClass="entr" presetSubtype="32" fill="hold" grpId="0" nodeType="clickEffect">
                                  <p:stCondLst>
                                    <p:cond delay="0"/>
                                  </p:stCondLst>
                                  <p:childTnLst>
                                    <p:set>
                                      <p:cBhvr>
                                        <p:cTn id="51" dur="1" fill="hold">
                                          <p:stCondLst>
                                            <p:cond delay="0"/>
                                          </p:stCondLst>
                                        </p:cTn>
                                        <p:tgtEl>
                                          <p:spTgt spid="11">
                                            <p:txEl>
                                              <p:pRg st="7" end="7"/>
                                            </p:txEl>
                                          </p:spTgt>
                                        </p:tgtEl>
                                        <p:attrNameLst>
                                          <p:attrName>style.visibility</p:attrName>
                                        </p:attrNameLst>
                                      </p:cBhvr>
                                      <p:to>
                                        <p:strVal val="visible"/>
                                      </p:to>
                                    </p:set>
                                    <p:animEffect transition="in" filter="circle(out)">
                                      <p:cBhvr>
                                        <p:cTn id="52" dur="2000"/>
                                        <p:tgtEl>
                                          <p:spTgt spid="11">
                                            <p:txEl>
                                              <p:pRg st="7" end="7"/>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6" presetClass="entr" presetSubtype="32" fill="hold" grpId="0" nodeType="clickEffect">
                                  <p:stCondLst>
                                    <p:cond delay="0"/>
                                  </p:stCondLst>
                                  <p:childTnLst>
                                    <p:set>
                                      <p:cBhvr>
                                        <p:cTn id="56" dur="1" fill="hold">
                                          <p:stCondLst>
                                            <p:cond delay="0"/>
                                          </p:stCondLst>
                                        </p:cTn>
                                        <p:tgtEl>
                                          <p:spTgt spid="11">
                                            <p:txEl>
                                              <p:pRg st="8" end="8"/>
                                            </p:txEl>
                                          </p:spTgt>
                                        </p:tgtEl>
                                        <p:attrNameLst>
                                          <p:attrName>style.visibility</p:attrName>
                                        </p:attrNameLst>
                                      </p:cBhvr>
                                      <p:to>
                                        <p:strVal val="visible"/>
                                      </p:to>
                                    </p:set>
                                    <p:animEffect transition="in" filter="circle(out)">
                                      <p:cBhvr>
                                        <p:cTn id="57" dur="2000"/>
                                        <p:tgtEl>
                                          <p:spTgt spid="11">
                                            <p:txEl>
                                              <p:pRg st="8" end="8"/>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6" presetClass="entr" presetSubtype="32" fill="hold" grpId="0" nodeType="clickEffect">
                                  <p:stCondLst>
                                    <p:cond delay="0"/>
                                  </p:stCondLst>
                                  <p:childTnLst>
                                    <p:set>
                                      <p:cBhvr>
                                        <p:cTn id="61" dur="1" fill="hold">
                                          <p:stCondLst>
                                            <p:cond delay="0"/>
                                          </p:stCondLst>
                                        </p:cTn>
                                        <p:tgtEl>
                                          <p:spTgt spid="11">
                                            <p:txEl>
                                              <p:pRg st="9" end="9"/>
                                            </p:txEl>
                                          </p:spTgt>
                                        </p:tgtEl>
                                        <p:attrNameLst>
                                          <p:attrName>style.visibility</p:attrName>
                                        </p:attrNameLst>
                                      </p:cBhvr>
                                      <p:to>
                                        <p:strVal val="visible"/>
                                      </p:to>
                                    </p:set>
                                    <p:animEffect transition="in" filter="circle(out)">
                                      <p:cBhvr>
                                        <p:cTn id="62" dur="2000"/>
                                        <p:tgtEl>
                                          <p:spTgt spid="11">
                                            <p:txEl>
                                              <p:pRg st="9" end="9"/>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6" presetClass="entr" presetSubtype="32" fill="hold" grpId="0" nodeType="clickEffect">
                                  <p:stCondLst>
                                    <p:cond delay="0"/>
                                  </p:stCondLst>
                                  <p:childTnLst>
                                    <p:set>
                                      <p:cBhvr>
                                        <p:cTn id="66" dur="1" fill="hold">
                                          <p:stCondLst>
                                            <p:cond delay="0"/>
                                          </p:stCondLst>
                                        </p:cTn>
                                        <p:tgtEl>
                                          <p:spTgt spid="11">
                                            <p:txEl>
                                              <p:pRg st="10" end="10"/>
                                            </p:txEl>
                                          </p:spTgt>
                                        </p:tgtEl>
                                        <p:attrNameLst>
                                          <p:attrName>style.visibility</p:attrName>
                                        </p:attrNameLst>
                                      </p:cBhvr>
                                      <p:to>
                                        <p:strVal val="visible"/>
                                      </p:to>
                                    </p:set>
                                    <p:animEffect transition="in" filter="circle(out)">
                                      <p:cBhvr>
                                        <p:cTn id="67" dur="2000"/>
                                        <p:tgtEl>
                                          <p:spTgt spid="11">
                                            <p:txEl>
                                              <p:pRg st="10" end="1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6" presetClass="entr" presetSubtype="32" fill="hold" grpId="0" nodeType="clickEffect">
                                  <p:stCondLst>
                                    <p:cond delay="0"/>
                                  </p:stCondLst>
                                  <p:childTnLst>
                                    <p:set>
                                      <p:cBhvr>
                                        <p:cTn id="71" dur="1" fill="hold">
                                          <p:stCondLst>
                                            <p:cond delay="0"/>
                                          </p:stCondLst>
                                        </p:cTn>
                                        <p:tgtEl>
                                          <p:spTgt spid="11">
                                            <p:txEl>
                                              <p:pRg st="11" end="11"/>
                                            </p:txEl>
                                          </p:spTgt>
                                        </p:tgtEl>
                                        <p:attrNameLst>
                                          <p:attrName>style.visibility</p:attrName>
                                        </p:attrNameLst>
                                      </p:cBhvr>
                                      <p:to>
                                        <p:strVal val="visible"/>
                                      </p:to>
                                    </p:set>
                                    <p:animEffect transition="in" filter="circle(out)">
                                      <p:cBhvr>
                                        <p:cTn id="72" dur="2000"/>
                                        <p:tgtEl>
                                          <p:spTgt spid="11">
                                            <p:txEl>
                                              <p:pRg st="11" end="11"/>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6" presetClass="entr" presetSubtype="32" fill="hold" grpId="0" nodeType="clickEffect">
                                  <p:stCondLst>
                                    <p:cond delay="0"/>
                                  </p:stCondLst>
                                  <p:childTnLst>
                                    <p:set>
                                      <p:cBhvr>
                                        <p:cTn id="76" dur="1" fill="hold">
                                          <p:stCondLst>
                                            <p:cond delay="0"/>
                                          </p:stCondLst>
                                        </p:cTn>
                                        <p:tgtEl>
                                          <p:spTgt spid="11">
                                            <p:txEl>
                                              <p:pRg st="12" end="12"/>
                                            </p:txEl>
                                          </p:spTgt>
                                        </p:tgtEl>
                                        <p:attrNameLst>
                                          <p:attrName>style.visibility</p:attrName>
                                        </p:attrNameLst>
                                      </p:cBhvr>
                                      <p:to>
                                        <p:strVal val="visible"/>
                                      </p:to>
                                    </p:set>
                                    <p:animEffect transition="in" filter="circle(out)">
                                      <p:cBhvr>
                                        <p:cTn id="77" dur="2000"/>
                                        <p:tgtEl>
                                          <p:spTgt spid="11">
                                            <p:txEl>
                                              <p:pRg st="12" end="12"/>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6" presetClass="entr" presetSubtype="32" fill="hold" grpId="0" nodeType="clickEffect">
                                  <p:stCondLst>
                                    <p:cond delay="0"/>
                                  </p:stCondLst>
                                  <p:childTnLst>
                                    <p:set>
                                      <p:cBhvr>
                                        <p:cTn id="81" dur="1" fill="hold">
                                          <p:stCondLst>
                                            <p:cond delay="0"/>
                                          </p:stCondLst>
                                        </p:cTn>
                                        <p:tgtEl>
                                          <p:spTgt spid="11">
                                            <p:txEl>
                                              <p:pRg st="13" end="13"/>
                                            </p:txEl>
                                          </p:spTgt>
                                        </p:tgtEl>
                                        <p:attrNameLst>
                                          <p:attrName>style.visibility</p:attrName>
                                        </p:attrNameLst>
                                      </p:cBhvr>
                                      <p:to>
                                        <p:strVal val="visible"/>
                                      </p:to>
                                    </p:set>
                                    <p:animEffect transition="in" filter="circle(out)">
                                      <p:cBhvr>
                                        <p:cTn id="82" dur="2000"/>
                                        <p:tgtEl>
                                          <p:spTgt spid="11">
                                            <p:txEl>
                                              <p:pRg st="13" end="13"/>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6" presetClass="entr" presetSubtype="32" fill="hold" grpId="0" nodeType="click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circle(out)">
                                      <p:cBhvr>
                                        <p:cTn id="87" dur="2000"/>
                                        <p:tgtEl>
                                          <p:spTgt spid="27"/>
                                        </p:tgtEl>
                                      </p:cBhvr>
                                    </p:animEffect>
                                  </p:childTnLst>
                                </p:cTn>
                              </p:par>
                            </p:childTnLst>
                          </p:cTn>
                        </p:par>
                      </p:childTnLst>
                    </p:cTn>
                  </p:par>
                  <p:par>
                    <p:cTn id="88" fill="hold">
                      <p:stCondLst>
                        <p:cond delay="indefinite"/>
                      </p:stCondLst>
                      <p:childTnLst>
                        <p:par>
                          <p:cTn id="89" fill="hold">
                            <p:stCondLst>
                              <p:cond delay="0"/>
                            </p:stCondLst>
                            <p:childTnLst>
                              <p:par>
                                <p:cTn id="90" presetID="6" presetClass="entr" presetSubtype="32" fill="hold" nodeType="clickEffect">
                                  <p:stCondLst>
                                    <p:cond delay="0"/>
                                  </p:stCondLst>
                                  <p:childTnLst>
                                    <p:set>
                                      <p:cBhvr>
                                        <p:cTn id="91" dur="1" fill="hold">
                                          <p:stCondLst>
                                            <p:cond delay="0"/>
                                          </p:stCondLst>
                                        </p:cTn>
                                        <p:tgtEl>
                                          <p:spTgt spid="1026"/>
                                        </p:tgtEl>
                                        <p:attrNameLst>
                                          <p:attrName>style.visibility</p:attrName>
                                        </p:attrNameLst>
                                      </p:cBhvr>
                                      <p:to>
                                        <p:strVal val="visible"/>
                                      </p:to>
                                    </p:set>
                                    <p:animEffect transition="in" filter="circle(out)">
                                      <p:cBhvr>
                                        <p:cTn id="92" dur="2000"/>
                                        <p:tgtEl>
                                          <p:spTgt spid="1026"/>
                                        </p:tgtEl>
                                      </p:cBhvr>
                                    </p:animEffect>
                                  </p:childTnLst>
                                </p:cTn>
                              </p:par>
                            </p:childTnLst>
                          </p:cTn>
                        </p:par>
                      </p:childTnLst>
                    </p:cTn>
                  </p:par>
                  <p:par>
                    <p:cTn id="93" fill="hold">
                      <p:stCondLst>
                        <p:cond delay="indefinite"/>
                      </p:stCondLst>
                      <p:childTnLst>
                        <p:par>
                          <p:cTn id="94" fill="hold">
                            <p:stCondLst>
                              <p:cond delay="0"/>
                            </p:stCondLst>
                            <p:childTnLst>
                              <p:par>
                                <p:cTn id="95" presetID="47" presetClass="entr" presetSubtype="0" fill="hold" grpId="0" nodeType="clickEffect">
                                  <p:stCondLst>
                                    <p:cond delay="0"/>
                                  </p:stCondLst>
                                  <p:childTnLst>
                                    <p:set>
                                      <p:cBhvr>
                                        <p:cTn id="96" dur="1" fill="hold">
                                          <p:stCondLst>
                                            <p:cond delay="0"/>
                                          </p:stCondLst>
                                        </p:cTn>
                                        <p:tgtEl>
                                          <p:spTgt spid="10">
                                            <p:txEl>
                                              <p:pRg st="0" end="0"/>
                                            </p:txEl>
                                          </p:spTgt>
                                        </p:tgtEl>
                                        <p:attrNameLst>
                                          <p:attrName>style.visibility</p:attrName>
                                        </p:attrNameLst>
                                      </p:cBhvr>
                                      <p:to>
                                        <p:strVal val="visible"/>
                                      </p:to>
                                    </p:set>
                                    <p:animEffect transition="in" filter="fade">
                                      <p:cBhvr>
                                        <p:cTn id="97" dur="1000"/>
                                        <p:tgtEl>
                                          <p:spTgt spid="10">
                                            <p:txEl>
                                              <p:pRg st="0" end="0"/>
                                            </p:txEl>
                                          </p:spTgt>
                                        </p:tgtEl>
                                      </p:cBhvr>
                                    </p:animEffect>
                                    <p:anim calcmode="lin" valueType="num">
                                      <p:cBhvr>
                                        <p:cTn id="98"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99"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47" presetClass="entr" presetSubtype="0" fill="hold" grpId="0" nodeType="clickEffect">
                                  <p:stCondLst>
                                    <p:cond delay="0"/>
                                  </p:stCondLst>
                                  <p:childTnLst>
                                    <p:set>
                                      <p:cBhvr>
                                        <p:cTn id="103" dur="1" fill="hold">
                                          <p:stCondLst>
                                            <p:cond delay="0"/>
                                          </p:stCondLst>
                                        </p:cTn>
                                        <p:tgtEl>
                                          <p:spTgt spid="10">
                                            <p:txEl>
                                              <p:pRg st="1" end="1"/>
                                            </p:txEl>
                                          </p:spTgt>
                                        </p:tgtEl>
                                        <p:attrNameLst>
                                          <p:attrName>style.visibility</p:attrName>
                                        </p:attrNameLst>
                                      </p:cBhvr>
                                      <p:to>
                                        <p:strVal val="visible"/>
                                      </p:to>
                                    </p:set>
                                    <p:animEffect transition="in" filter="fade">
                                      <p:cBhvr>
                                        <p:cTn id="104" dur="1000"/>
                                        <p:tgtEl>
                                          <p:spTgt spid="10">
                                            <p:txEl>
                                              <p:pRg st="1" end="1"/>
                                            </p:txEl>
                                          </p:spTgt>
                                        </p:tgtEl>
                                      </p:cBhvr>
                                    </p:animEffect>
                                    <p:anim calcmode="lin" valueType="num">
                                      <p:cBhvr>
                                        <p:cTn id="105" dur="1000" fill="hold"/>
                                        <p:tgtEl>
                                          <p:spTgt spid="10">
                                            <p:txEl>
                                              <p:pRg st="1" end="1"/>
                                            </p:txEl>
                                          </p:spTgt>
                                        </p:tgtEl>
                                        <p:attrNameLst>
                                          <p:attrName>ppt_x</p:attrName>
                                        </p:attrNameLst>
                                      </p:cBhvr>
                                      <p:tavLst>
                                        <p:tav tm="0">
                                          <p:val>
                                            <p:strVal val="#ppt_x"/>
                                          </p:val>
                                        </p:tav>
                                        <p:tav tm="100000">
                                          <p:val>
                                            <p:strVal val="#ppt_x"/>
                                          </p:val>
                                        </p:tav>
                                      </p:tavLst>
                                    </p:anim>
                                    <p:anim calcmode="lin" valueType="num">
                                      <p:cBhvr>
                                        <p:cTn id="106" dur="1000" fill="hold"/>
                                        <p:tgtEl>
                                          <p:spTgt spid="10">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47" presetClass="entr" presetSubtype="0" fill="hold" grpId="0" nodeType="clickEffect">
                                  <p:stCondLst>
                                    <p:cond delay="0"/>
                                  </p:stCondLst>
                                  <p:childTnLst>
                                    <p:set>
                                      <p:cBhvr>
                                        <p:cTn id="110" dur="1" fill="hold">
                                          <p:stCondLst>
                                            <p:cond delay="0"/>
                                          </p:stCondLst>
                                        </p:cTn>
                                        <p:tgtEl>
                                          <p:spTgt spid="10">
                                            <p:txEl>
                                              <p:pRg st="2" end="2"/>
                                            </p:txEl>
                                          </p:spTgt>
                                        </p:tgtEl>
                                        <p:attrNameLst>
                                          <p:attrName>style.visibility</p:attrName>
                                        </p:attrNameLst>
                                      </p:cBhvr>
                                      <p:to>
                                        <p:strVal val="visible"/>
                                      </p:to>
                                    </p:set>
                                    <p:animEffect transition="in" filter="fade">
                                      <p:cBhvr>
                                        <p:cTn id="111" dur="1000"/>
                                        <p:tgtEl>
                                          <p:spTgt spid="10">
                                            <p:txEl>
                                              <p:pRg st="2" end="2"/>
                                            </p:txEl>
                                          </p:spTgt>
                                        </p:tgtEl>
                                      </p:cBhvr>
                                    </p:animEffect>
                                    <p:anim calcmode="lin" valueType="num">
                                      <p:cBhvr>
                                        <p:cTn id="112" dur="1000" fill="hold"/>
                                        <p:tgtEl>
                                          <p:spTgt spid="10">
                                            <p:txEl>
                                              <p:pRg st="2" end="2"/>
                                            </p:txEl>
                                          </p:spTgt>
                                        </p:tgtEl>
                                        <p:attrNameLst>
                                          <p:attrName>ppt_x</p:attrName>
                                        </p:attrNameLst>
                                      </p:cBhvr>
                                      <p:tavLst>
                                        <p:tav tm="0">
                                          <p:val>
                                            <p:strVal val="#ppt_x"/>
                                          </p:val>
                                        </p:tav>
                                        <p:tav tm="100000">
                                          <p:val>
                                            <p:strVal val="#ppt_x"/>
                                          </p:val>
                                        </p:tav>
                                      </p:tavLst>
                                    </p:anim>
                                    <p:anim calcmode="lin" valueType="num">
                                      <p:cBhvr>
                                        <p:cTn id="113" dur="1000" fill="hold"/>
                                        <p:tgtEl>
                                          <p:spTgt spid="10">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47" presetClass="entr" presetSubtype="0" fill="hold" grpId="0" nodeType="clickEffect">
                                  <p:stCondLst>
                                    <p:cond delay="0"/>
                                  </p:stCondLst>
                                  <p:childTnLst>
                                    <p:set>
                                      <p:cBhvr>
                                        <p:cTn id="117" dur="1" fill="hold">
                                          <p:stCondLst>
                                            <p:cond delay="0"/>
                                          </p:stCondLst>
                                        </p:cTn>
                                        <p:tgtEl>
                                          <p:spTgt spid="10">
                                            <p:txEl>
                                              <p:pRg st="3" end="3"/>
                                            </p:txEl>
                                          </p:spTgt>
                                        </p:tgtEl>
                                        <p:attrNameLst>
                                          <p:attrName>style.visibility</p:attrName>
                                        </p:attrNameLst>
                                      </p:cBhvr>
                                      <p:to>
                                        <p:strVal val="visible"/>
                                      </p:to>
                                    </p:set>
                                    <p:animEffect transition="in" filter="fade">
                                      <p:cBhvr>
                                        <p:cTn id="118" dur="1000"/>
                                        <p:tgtEl>
                                          <p:spTgt spid="10">
                                            <p:txEl>
                                              <p:pRg st="3" end="3"/>
                                            </p:txEl>
                                          </p:spTgt>
                                        </p:tgtEl>
                                      </p:cBhvr>
                                    </p:animEffect>
                                    <p:anim calcmode="lin" valueType="num">
                                      <p:cBhvr>
                                        <p:cTn id="119" dur="1000" fill="hold"/>
                                        <p:tgtEl>
                                          <p:spTgt spid="10">
                                            <p:txEl>
                                              <p:pRg st="3" end="3"/>
                                            </p:txEl>
                                          </p:spTgt>
                                        </p:tgtEl>
                                        <p:attrNameLst>
                                          <p:attrName>ppt_x</p:attrName>
                                        </p:attrNameLst>
                                      </p:cBhvr>
                                      <p:tavLst>
                                        <p:tav tm="0">
                                          <p:val>
                                            <p:strVal val="#ppt_x"/>
                                          </p:val>
                                        </p:tav>
                                        <p:tav tm="100000">
                                          <p:val>
                                            <p:strVal val="#ppt_x"/>
                                          </p:val>
                                        </p:tav>
                                      </p:tavLst>
                                    </p:anim>
                                    <p:anim calcmode="lin" valueType="num">
                                      <p:cBhvr>
                                        <p:cTn id="120" dur="1000" fill="hold"/>
                                        <p:tgtEl>
                                          <p:spTgt spid="10">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6" presetClass="entr" presetSubtype="32" fill="hold" grpId="0" nodeType="clickEffect">
                                  <p:stCondLst>
                                    <p:cond delay="0"/>
                                  </p:stCondLst>
                                  <p:childTnLst>
                                    <p:set>
                                      <p:cBhvr>
                                        <p:cTn id="124" dur="1" fill="hold">
                                          <p:stCondLst>
                                            <p:cond delay="0"/>
                                          </p:stCondLst>
                                        </p:cTn>
                                        <p:tgtEl>
                                          <p:spTgt spid="12"/>
                                        </p:tgtEl>
                                        <p:attrNameLst>
                                          <p:attrName>style.visibility</p:attrName>
                                        </p:attrNameLst>
                                      </p:cBhvr>
                                      <p:to>
                                        <p:strVal val="visible"/>
                                      </p:to>
                                    </p:set>
                                    <p:animEffect transition="in" filter="circle(out)">
                                      <p:cBhvr>
                                        <p:cTn id="125" dur="2000"/>
                                        <p:tgtEl>
                                          <p:spTgt spid="12"/>
                                        </p:tgtEl>
                                      </p:cBhvr>
                                    </p:animEffect>
                                  </p:childTnLst>
                                </p:cTn>
                              </p:par>
                            </p:childTnLst>
                          </p:cTn>
                        </p:par>
                      </p:childTnLst>
                    </p:cTn>
                  </p:par>
                  <p:par>
                    <p:cTn id="126" fill="hold">
                      <p:stCondLst>
                        <p:cond delay="indefinite"/>
                      </p:stCondLst>
                      <p:childTnLst>
                        <p:par>
                          <p:cTn id="127" fill="hold">
                            <p:stCondLst>
                              <p:cond delay="0"/>
                            </p:stCondLst>
                            <p:childTnLst>
                              <p:par>
                                <p:cTn id="128" presetID="47" presetClass="entr" presetSubtype="0" fill="hold" grpId="0" nodeType="clickEffect">
                                  <p:stCondLst>
                                    <p:cond delay="0"/>
                                  </p:stCondLst>
                                  <p:childTnLst>
                                    <p:set>
                                      <p:cBhvr>
                                        <p:cTn id="129" dur="1" fill="hold">
                                          <p:stCondLst>
                                            <p:cond delay="0"/>
                                          </p:stCondLst>
                                        </p:cTn>
                                        <p:tgtEl>
                                          <p:spTgt spid="14">
                                            <p:txEl>
                                              <p:pRg st="0" end="0"/>
                                            </p:txEl>
                                          </p:spTgt>
                                        </p:tgtEl>
                                        <p:attrNameLst>
                                          <p:attrName>style.visibility</p:attrName>
                                        </p:attrNameLst>
                                      </p:cBhvr>
                                      <p:to>
                                        <p:strVal val="visible"/>
                                      </p:to>
                                    </p:set>
                                    <p:animEffect transition="in" filter="fade">
                                      <p:cBhvr>
                                        <p:cTn id="130" dur="1000"/>
                                        <p:tgtEl>
                                          <p:spTgt spid="14">
                                            <p:txEl>
                                              <p:pRg st="0" end="0"/>
                                            </p:txEl>
                                          </p:spTgt>
                                        </p:tgtEl>
                                      </p:cBhvr>
                                    </p:animEffect>
                                    <p:anim calcmode="lin" valueType="num">
                                      <p:cBhvr>
                                        <p:cTn id="131"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132"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33" fill="hold">
                      <p:stCondLst>
                        <p:cond delay="indefinite"/>
                      </p:stCondLst>
                      <p:childTnLst>
                        <p:par>
                          <p:cTn id="134" fill="hold">
                            <p:stCondLst>
                              <p:cond delay="0"/>
                            </p:stCondLst>
                            <p:childTnLst>
                              <p:par>
                                <p:cTn id="135" presetID="47" presetClass="entr" presetSubtype="0" fill="hold" grpId="0" nodeType="clickEffect">
                                  <p:stCondLst>
                                    <p:cond delay="0"/>
                                  </p:stCondLst>
                                  <p:childTnLst>
                                    <p:set>
                                      <p:cBhvr>
                                        <p:cTn id="136" dur="1" fill="hold">
                                          <p:stCondLst>
                                            <p:cond delay="0"/>
                                          </p:stCondLst>
                                        </p:cTn>
                                        <p:tgtEl>
                                          <p:spTgt spid="14">
                                            <p:txEl>
                                              <p:pRg st="2" end="2"/>
                                            </p:txEl>
                                          </p:spTgt>
                                        </p:tgtEl>
                                        <p:attrNameLst>
                                          <p:attrName>style.visibility</p:attrName>
                                        </p:attrNameLst>
                                      </p:cBhvr>
                                      <p:to>
                                        <p:strVal val="visible"/>
                                      </p:to>
                                    </p:set>
                                    <p:animEffect transition="in" filter="fade">
                                      <p:cBhvr>
                                        <p:cTn id="137" dur="1000"/>
                                        <p:tgtEl>
                                          <p:spTgt spid="14">
                                            <p:txEl>
                                              <p:pRg st="2" end="2"/>
                                            </p:txEl>
                                          </p:spTgt>
                                        </p:tgtEl>
                                      </p:cBhvr>
                                    </p:animEffect>
                                    <p:anim calcmode="lin" valueType="num">
                                      <p:cBhvr>
                                        <p:cTn id="138" dur="10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139" dur="10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40" fill="hold">
                      <p:stCondLst>
                        <p:cond delay="indefinite"/>
                      </p:stCondLst>
                      <p:childTnLst>
                        <p:par>
                          <p:cTn id="141" fill="hold">
                            <p:stCondLst>
                              <p:cond delay="0"/>
                            </p:stCondLst>
                            <p:childTnLst>
                              <p:par>
                                <p:cTn id="142" presetID="6" presetClass="entr" presetSubtype="32" fill="hold" grpId="0" nodeType="clickEffect">
                                  <p:stCondLst>
                                    <p:cond delay="0"/>
                                  </p:stCondLst>
                                  <p:childTnLst>
                                    <p:set>
                                      <p:cBhvr>
                                        <p:cTn id="143" dur="1" fill="hold">
                                          <p:stCondLst>
                                            <p:cond delay="0"/>
                                          </p:stCondLst>
                                        </p:cTn>
                                        <p:tgtEl>
                                          <p:spTgt spid="13">
                                            <p:bg/>
                                          </p:spTgt>
                                        </p:tgtEl>
                                        <p:attrNameLst>
                                          <p:attrName>style.visibility</p:attrName>
                                        </p:attrNameLst>
                                      </p:cBhvr>
                                      <p:to>
                                        <p:strVal val="visible"/>
                                      </p:to>
                                    </p:set>
                                    <p:animEffect transition="in" filter="circle(out)">
                                      <p:cBhvr>
                                        <p:cTn id="144" dur="2000"/>
                                        <p:tgtEl>
                                          <p:spTgt spid="13">
                                            <p:bg/>
                                          </p:spTgt>
                                        </p:tgtEl>
                                      </p:cBhvr>
                                    </p:animEffect>
                                  </p:childTnLst>
                                </p:cTn>
                              </p:par>
                            </p:childTnLst>
                          </p:cTn>
                        </p:par>
                      </p:childTnLst>
                    </p:cTn>
                  </p:par>
                  <p:par>
                    <p:cTn id="145" fill="hold">
                      <p:stCondLst>
                        <p:cond delay="indefinite"/>
                      </p:stCondLst>
                      <p:childTnLst>
                        <p:par>
                          <p:cTn id="146" fill="hold">
                            <p:stCondLst>
                              <p:cond delay="0"/>
                            </p:stCondLst>
                            <p:childTnLst>
                              <p:par>
                                <p:cTn id="147" presetID="6" presetClass="entr" presetSubtype="32" fill="hold" grpId="0" nodeType="clickEffect">
                                  <p:stCondLst>
                                    <p:cond delay="0"/>
                                  </p:stCondLst>
                                  <p:childTnLst>
                                    <p:set>
                                      <p:cBhvr>
                                        <p:cTn id="148" dur="1" fill="hold">
                                          <p:stCondLst>
                                            <p:cond delay="0"/>
                                          </p:stCondLst>
                                        </p:cTn>
                                        <p:tgtEl>
                                          <p:spTgt spid="13">
                                            <p:txEl>
                                              <p:pRg st="0" end="0"/>
                                            </p:txEl>
                                          </p:spTgt>
                                        </p:tgtEl>
                                        <p:attrNameLst>
                                          <p:attrName>style.visibility</p:attrName>
                                        </p:attrNameLst>
                                      </p:cBhvr>
                                      <p:to>
                                        <p:strVal val="visible"/>
                                      </p:to>
                                    </p:set>
                                    <p:animEffect transition="in" filter="circle(out)">
                                      <p:cBhvr>
                                        <p:cTn id="149" dur="2000"/>
                                        <p:tgtEl>
                                          <p:spTgt spid="13">
                                            <p:txEl>
                                              <p:pRg st="0" end="0"/>
                                            </p:txEl>
                                          </p:spTgt>
                                        </p:tgtEl>
                                      </p:cBhvr>
                                    </p:animEffect>
                                  </p:childTnLst>
                                </p:cTn>
                              </p:par>
                            </p:childTnLst>
                          </p:cTn>
                        </p:par>
                      </p:childTnLst>
                    </p:cTn>
                  </p:par>
                  <p:par>
                    <p:cTn id="150" fill="hold">
                      <p:stCondLst>
                        <p:cond delay="indefinite"/>
                      </p:stCondLst>
                      <p:childTnLst>
                        <p:par>
                          <p:cTn id="151" fill="hold">
                            <p:stCondLst>
                              <p:cond delay="0"/>
                            </p:stCondLst>
                            <p:childTnLst>
                              <p:par>
                                <p:cTn id="152" presetID="6" presetClass="entr" presetSubtype="32" fill="hold" grpId="0" nodeType="clickEffect">
                                  <p:stCondLst>
                                    <p:cond delay="0"/>
                                  </p:stCondLst>
                                  <p:childTnLst>
                                    <p:set>
                                      <p:cBhvr>
                                        <p:cTn id="153" dur="1" fill="hold">
                                          <p:stCondLst>
                                            <p:cond delay="0"/>
                                          </p:stCondLst>
                                        </p:cTn>
                                        <p:tgtEl>
                                          <p:spTgt spid="13">
                                            <p:txEl>
                                              <p:pRg st="1" end="1"/>
                                            </p:txEl>
                                          </p:spTgt>
                                        </p:tgtEl>
                                        <p:attrNameLst>
                                          <p:attrName>style.visibility</p:attrName>
                                        </p:attrNameLst>
                                      </p:cBhvr>
                                      <p:to>
                                        <p:strVal val="visible"/>
                                      </p:to>
                                    </p:set>
                                    <p:animEffect transition="in" filter="circle(out)">
                                      <p:cBhvr>
                                        <p:cTn id="154" dur="2000"/>
                                        <p:tgtEl>
                                          <p:spTgt spid="13">
                                            <p:txEl>
                                              <p:pRg st="1" end="1"/>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6" presetClass="entr" presetSubtype="32" fill="hold" grpId="0" nodeType="clickEffect">
                                  <p:stCondLst>
                                    <p:cond delay="0"/>
                                  </p:stCondLst>
                                  <p:childTnLst>
                                    <p:set>
                                      <p:cBhvr>
                                        <p:cTn id="158" dur="1" fill="hold">
                                          <p:stCondLst>
                                            <p:cond delay="0"/>
                                          </p:stCondLst>
                                        </p:cTn>
                                        <p:tgtEl>
                                          <p:spTgt spid="13">
                                            <p:txEl>
                                              <p:pRg st="2" end="2"/>
                                            </p:txEl>
                                          </p:spTgt>
                                        </p:tgtEl>
                                        <p:attrNameLst>
                                          <p:attrName>style.visibility</p:attrName>
                                        </p:attrNameLst>
                                      </p:cBhvr>
                                      <p:to>
                                        <p:strVal val="visible"/>
                                      </p:to>
                                    </p:set>
                                    <p:animEffect transition="in" filter="circle(out)">
                                      <p:cBhvr>
                                        <p:cTn id="159" dur="2000"/>
                                        <p:tgtEl>
                                          <p:spTgt spid="13">
                                            <p:txEl>
                                              <p:pRg st="2" end="2"/>
                                            </p:txEl>
                                          </p:spTgt>
                                        </p:tgtEl>
                                      </p:cBhvr>
                                    </p:animEffect>
                                  </p:childTnLst>
                                </p:cTn>
                              </p:par>
                            </p:childTnLst>
                          </p:cTn>
                        </p:par>
                      </p:childTnLst>
                    </p:cTn>
                  </p:par>
                  <p:par>
                    <p:cTn id="160" fill="hold">
                      <p:stCondLst>
                        <p:cond delay="indefinite"/>
                      </p:stCondLst>
                      <p:childTnLst>
                        <p:par>
                          <p:cTn id="161" fill="hold">
                            <p:stCondLst>
                              <p:cond delay="0"/>
                            </p:stCondLst>
                            <p:childTnLst>
                              <p:par>
                                <p:cTn id="162" presetID="6" presetClass="entr" presetSubtype="32" fill="hold" grpId="0" nodeType="clickEffect">
                                  <p:stCondLst>
                                    <p:cond delay="0"/>
                                  </p:stCondLst>
                                  <p:childTnLst>
                                    <p:set>
                                      <p:cBhvr>
                                        <p:cTn id="163" dur="1" fill="hold">
                                          <p:stCondLst>
                                            <p:cond delay="0"/>
                                          </p:stCondLst>
                                        </p:cTn>
                                        <p:tgtEl>
                                          <p:spTgt spid="13">
                                            <p:txEl>
                                              <p:pRg st="3" end="3"/>
                                            </p:txEl>
                                          </p:spTgt>
                                        </p:tgtEl>
                                        <p:attrNameLst>
                                          <p:attrName>style.visibility</p:attrName>
                                        </p:attrNameLst>
                                      </p:cBhvr>
                                      <p:to>
                                        <p:strVal val="visible"/>
                                      </p:to>
                                    </p:set>
                                    <p:animEffect transition="in" filter="circle(out)">
                                      <p:cBhvr>
                                        <p:cTn id="164" dur="2000"/>
                                        <p:tgtEl>
                                          <p:spTgt spid="13">
                                            <p:txEl>
                                              <p:pRg st="3" end="3"/>
                                            </p:txEl>
                                          </p:spTgt>
                                        </p:tgtEl>
                                      </p:cBhvr>
                                    </p:animEffect>
                                  </p:childTnLst>
                                </p:cTn>
                              </p:par>
                            </p:childTnLst>
                          </p:cTn>
                        </p:par>
                      </p:childTnLst>
                    </p:cTn>
                  </p:par>
                  <p:par>
                    <p:cTn id="165" fill="hold">
                      <p:stCondLst>
                        <p:cond delay="indefinite"/>
                      </p:stCondLst>
                      <p:childTnLst>
                        <p:par>
                          <p:cTn id="166" fill="hold">
                            <p:stCondLst>
                              <p:cond delay="0"/>
                            </p:stCondLst>
                            <p:childTnLst>
                              <p:par>
                                <p:cTn id="167" presetID="6" presetClass="entr" presetSubtype="32" fill="hold" grpId="0" nodeType="clickEffect">
                                  <p:stCondLst>
                                    <p:cond delay="0"/>
                                  </p:stCondLst>
                                  <p:childTnLst>
                                    <p:set>
                                      <p:cBhvr>
                                        <p:cTn id="168" dur="1" fill="hold">
                                          <p:stCondLst>
                                            <p:cond delay="0"/>
                                          </p:stCondLst>
                                        </p:cTn>
                                        <p:tgtEl>
                                          <p:spTgt spid="13">
                                            <p:txEl>
                                              <p:pRg st="4" end="4"/>
                                            </p:txEl>
                                          </p:spTgt>
                                        </p:tgtEl>
                                        <p:attrNameLst>
                                          <p:attrName>style.visibility</p:attrName>
                                        </p:attrNameLst>
                                      </p:cBhvr>
                                      <p:to>
                                        <p:strVal val="visible"/>
                                      </p:to>
                                    </p:set>
                                    <p:animEffect transition="in" filter="circle(out)">
                                      <p:cBhvr>
                                        <p:cTn id="169" dur="2000"/>
                                        <p:tgtEl>
                                          <p:spTgt spid="13">
                                            <p:txEl>
                                              <p:pRg st="4" end="4"/>
                                            </p:txEl>
                                          </p:spTgt>
                                        </p:tgtEl>
                                      </p:cBhvr>
                                    </p:animEffect>
                                  </p:childTnLst>
                                </p:cTn>
                              </p:par>
                            </p:childTnLst>
                          </p:cTn>
                        </p:par>
                      </p:childTnLst>
                    </p:cTn>
                  </p:par>
                  <p:par>
                    <p:cTn id="170" fill="hold">
                      <p:stCondLst>
                        <p:cond delay="indefinite"/>
                      </p:stCondLst>
                      <p:childTnLst>
                        <p:par>
                          <p:cTn id="171" fill="hold">
                            <p:stCondLst>
                              <p:cond delay="0"/>
                            </p:stCondLst>
                            <p:childTnLst>
                              <p:par>
                                <p:cTn id="172" presetID="6" presetClass="entr" presetSubtype="32" fill="hold" grpId="0" nodeType="clickEffect">
                                  <p:stCondLst>
                                    <p:cond delay="0"/>
                                  </p:stCondLst>
                                  <p:childTnLst>
                                    <p:set>
                                      <p:cBhvr>
                                        <p:cTn id="173" dur="1" fill="hold">
                                          <p:stCondLst>
                                            <p:cond delay="0"/>
                                          </p:stCondLst>
                                        </p:cTn>
                                        <p:tgtEl>
                                          <p:spTgt spid="13">
                                            <p:txEl>
                                              <p:pRg st="5" end="5"/>
                                            </p:txEl>
                                          </p:spTgt>
                                        </p:tgtEl>
                                        <p:attrNameLst>
                                          <p:attrName>style.visibility</p:attrName>
                                        </p:attrNameLst>
                                      </p:cBhvr>
                                      <p:to>
                                        <p:strVal val="visible"/>
                                      </p:to>
                                    </p:set>
                                    <p:animEffect transition="in" filter="circle(out)">
                                      <p:cBhvr>
                                        <p:cTn id="174" dur="2000"/>
                                        <p:tgtEl>
                                          <p:spTgt spid="13">
                                            <p:txEl>
                                              <p:pRg st="5" end="5"/>
                                            </p:txEl>
                                          </p:spTgt>
                                        </p:tgtEl>
                                      </p:cBhvr>
                                    </p:animEffect>
                                  </p:childTnLst>
                                </p:cTn>
                              </p:par>
                            </p:childTnLst>
                          </p:cTn>
                        </p:par>
                      </p:childTnLst>
                    </p:cTn>
                  </p:par>
                  <p:par>
                    <p:cTn id="175" fill="hold">
                      <p:stCondLst>
                        <p:cond delay="indefinite"/>
                      </p:stCondLst>
                      <p:childTnLst>
                        <p:par>
                          <p:cTn id="176" fill="hold">
                            <p:stCondLst>
                              <p:cond delay="0"/>
                            </p:stCondLst>
                            <p:childTnLst>
                              <p:par>
                                <p:cTn id="177" presetID="6" presetClass="entr" presetSubtype="32" fill="hold" grpId="0" nodeType="clickEffect">
                                  <p:stCondLst>
                                    <p:cond delay="0"/>
                                  </p:stCondLst>
                                  <p:childTnLst>
                                    <p:set>
                                      <p:cBhvr>
                                        <p:cTn id="178" dur="1" fill="hold">
                                          <p:stCondLst>
                                            <p:cond delay="0"/>
                                          </p:stCondLst>
                                        </p:cTn>
                                        <p:tgtEl>
                                          <p:spTgt spid="13">
                                            <p:txEl>
                                              <p:pRg st="6" end="6"/>
                                            </p:txEl>
                                          </p:spTgt>
                                        </p:tgtEl>
                                        <p:attrNameLst>
                                          <p:attrName>style.visibility</p:attrName>
                                        </p:attrNameLst>
                                      </p:cBhvr>
                                      <p:to>
                                        <p:strVal val="visible"/>
                                      </p:to>
                                    </p:set>
                                    <p:animEffect transition="in" filter="circle(out)">
                                      <p:cBhvr>
                                        <p:cTn id="179" dur="2000"/>
                                        <p:tgtEl>
                                          <p:spTgt spid="13">
                                            <p:txEl>
                                              <p:pRg st="6" end="6"/>
                                            </p:txEl>
                                          </p:spTgt>
                                        </p:tgtEl>
                                      </p:cBhvr>
                                    </p:animEffect>
                                  </p:childTnLst>
                                </p:cTn>
                              </p:par>
                            </p:childTnLst>
                          </p:cTn>
                        </p:par>
                      </p:childTnLst>
                    </p:cTn>
                  </p:par>
                  <p:par>
                    <p:cTn id="180" fill="hold">
                      <p:stCondLst>
                        <p:cond delay="indefinite"/>
                      </p:stCondLst>
                      <p:childTnLst>
                        <p:par>
                          <p:cTn id="181" fill="hold">
                            <p:stCondLst>
                              <p:cond delay="0"/>
                            </p:stCondLst>
                            <p:childTnLst>
                              <p:par>
                                <p:cTn id="182" presetID="6" presetClass="entr" presetSubtype="32" fill="hold" grpId="0" nodeType="clickEffect">
                                  <p:stCondLst>
                                    <p:cond delay="0"/>
                                  </p:stCondLst>
                                  <p:childTnLst>
                                    <p:set>
                                      <p:cBhvr>
                                        <p:cTn id="183" dur="1" fill="hold">
                                          <p:stCondLst>
                                            <p:cond delay="0"/>
                                          </p:stCondLst>
                                        </p:cTn>
                                        <p:tgtEl>
                                          <p:spTgt spid="13">
                                            <p:txEl>
                                              <p:pRg st="7" end="7"/>
                                            </p:txEl>
                                          </p:spTgt>
                                        </p:tgtEl>
                                        <p:attrNameLst>
                                          <p:attrName>style.visibility</p:attrName>
                                        </p:attrNameLst>
                                      </p:cBhvr>
                                      <p:to>
                                        <p:strVal val="visible"/>
                                      </p:to>
                                    </p:set>
                                    <p:animEffect transition="in" filter="circle(out)">
                                      <p:cBhvr>
                                        <p:cTn id="184" dur="2000"/>
                                        <p:tgtEl>
                                          <p:spTgt spid="13">
                                            <p:txEl>
                                              <p:pRg st="7" end="7"/>
                                            </p:txEl>
                                          </p:spTgt>
                                        </p:tgtEl>
                                      </p:cBhvr>
                                    </p:animEffect>
                                  </p:childTnLst>
                                </p:cTn>
                              </p:par>
                            </p:childTnLst>
                          </p:cTn>
                        </p:par>
                      </p:childTnLst>
                    </p:cTn>
                  </p:par>
                  <p:par>
                    <p:cTn id="185" fill="hold">
                      <p:stCondLst>
                        <p:cond delay="indefinite"/>
                      </p:stCondLst>
                      <p:childTnLst>
                        <p:par>
                          <p:cTn id="186" fill="hold">
                            <p:stCondLst>
                              <p:cond delay="0"/>
                            </p:stCondLst>
                            <p:childTnLst>
                              <p:par>
                                <p:cTn id="187" presetID="6" presetClass="entr" presetSubtype="32" fill="hold" grpId="0" nodeType="clickEffect">
                                  <p:stCondLst>
                                    <p:cond delay="0"/>
                                  </p:stCondLst>
                                  <p:childTnLst>
                                    <p:set>
                                      <p:cBhvr>
                                        <p:cTn id="188" dur="1" fill="hold">
                                          <p:stCondLst>
                                            <p:cond delay="0"/>
                                          </p:stCondLst>
                                        </p:cTn>
                                        <p:tgtEl>
                                          <p:spTgt spid="13">
                                            <p:txEl>
                                              <p:pRg st="8" end="8"/>
                                            </p:txEl>
                                          </p:spTgt>
                                        </p:tgtEl>
                                        <p:attrNameLst>
                                          <p:attrName>style.visibility</p:attrName>
                                        </p:attrNameLst>
                                      </p:cBhvr>
                                      <p:to>
                                        <p:strVal val="visible"/>
                                      </p:to>
                                    </p:set>
                                    <p:animEffect transition="in" filter="circle(out)">
                                      <p:cBhvr>
                                        <p:cTn id="189" dur="2000"/>
                                        <p:tgtEl>
                                          <p:spTgt spid="13">
                                            <p:txEl>
                                              <p:pRg st="8" end="8"/>
                                            </p:txEl>
                                          </p:spTgt>
                                        </p:tgtEl>
                                      </p:cBhvr>
                                    </p:animEffect>
                                  </p:childTnLst>
                                </p:cTn>
                              </p:par>
                            </p:childTnLst>
                          </p:cTn>
                        </p:par>
                      </p:childTnLst>
                    </p:cTn>
                  </p:par>
                  <p:par>
                    <p:cTn id="190" fill="hold">
                      <p:stCondLst>
                        <p:cond delay="indefinite"/>
                      </p:stCondLst>
                      <p:childTnLst>
                        <p:par>
                          <p:cTn id="191" fill="hold">
                            <p:stCondLst>
                              <p:cond delay="0"/>
                            </p:stCondLst>
                            <p:childTnLst>
                              <p:par>
                                <p:cTn id="192" presetID="6" presetClass="entr" presetSubtype="32" fill="hold" grpId="0" nodeType="clickEffect">
                                  <p:stCondLst>
                                    <p:cond delay="0"/>
                                  </p:stCondLst>
                                  <p:childTnLst>
                                    <p:set>
                                      <p:cBhvr>
                                        <p:cTn id="193" dur="1" fill="hold">
                                          <p:stCondLst>
                                            <p:cond delay="0"/>
                                          </p:stCondLst>
                                        </p:cTn>
                                        <p:tgtEl>
                                          <p:spTgt spid="13">
                                            <p:txEl>
                                              <p:pRg st="9" end="9"/>
                                            </p:txEl>
                                          </p:spTgt>
                                        </p:tgtEl>
                                        <p:attrNameLst>
                                          <p:attrName>style.visibility</p:attrName>
                                        </p:attrNameLst>
                                      </p:cBhvr>
                                      <p:to>
                                        <p:strVal val="visible"/>
                                      </p:to>
                                    </p:set>
                                    <p:animEffect transition="in" filter="circle(out)">
                                      <p:cBhvr>
                                        <p:cTn id="194" dur="2000"/>
                                        <p:tgtEl>
                                          <p:spTgt spid="13">
                                            <p:txEl>
                                              <p:pRg st="9" end="9"/>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6" presetClass="entr" presetSubtype="32" fill="hold" grpId="0" nodeType="clickEffect">
                                  <p:stCondLst>
                                    <p:cond delay="0"/>
                                  </p:stCondLst>
                                  <p:childTnLst>
                                    <p:set>
                                      <p:cBhvr>
                                        <p:cTn id="198" dur="1" fill="hold">
                                          <p:stCondLst>
                                            <p:cond delay="0"/>
                                          </p:stCondLst>
                                        </p:cTn>
                                        <p:tgtEl>
                                          <p:spTgt spid="15"/>
                                        </p:tgtEl>
                                        <p:attrNameLst>
                                          <p:attrName>style.visibility</p:attrName>
                                        </p:attrNameLst>
                                      </p:cBhvr>
                                      <p:to>
                                        <p:strVal val="visible"/>
                                      </p:to>
                                    </p:set>
                                    <p:animEffect transition="in" filter="circle(out)">
                                      <p:cBhvr>
                                        <p:cTn id="199" dur="2000"/>
                                        <p:tgtEl>
                                          <p:spTgt spid="15"/>
                                        </p:tgtEl>
                                      </p:cBhvr>
                                    </p:animEffect>
                                  </p:childTnLst>
                                </p:cTn>
                              </p:par>
                            </p:childTnLst>
                          </p:cTn>
                        </p:par>
                      </p:childTnLst>
                    </p:cTn>
                  </p:par>
                  <p:par>
                    <p:cTn id="200" fill="hold">
                      <p:stCondLst>
                        <p:cond delay="indefinite"/>
                      </p:stCondLst>
                      <p:childTnLst>
                        <p:par>
                          <p:cTn id="201" fill="hold">
                            <p:stCondLst>
                              <p:cond delay="0"/>
                            </p:stCondLst>
                            <p:childTnLst>
                              <p:par>
                                <p:cTn id="202" presetID="47" presetClass="entr" presetSubtype="0" fill="hold" grpId="0" nodeType="clickEffect">
                                  <p:stCondLst>
                                    <p:cond delay="0"/>
                                  </p:stCondLst>
                                  <p:childTnLst>
                                    <p:set>
                                      <p:cBhvr>
                                        <p:cTn id="203" dur="1" fill="hold">
                                          <p:stCondLst>
                                            <p:cond delay="0"/>
                                          </p:stCondLst>
                                        </p:cTn>
                                        <p:tgtEl>
                                          <p:spTgt spid="19"/>
                                        </p:tgtEl>
                                        <p:attrNameLst>
                                          <p:attrName>style.visibility</p:attrName>
                                        </p:attrNameLst>
                                      </p:cBhvr>
                                      <p:to>
                                        <p:strVal val="visible"/>
                                      </p:to>
                                    </p:set>
                                    <p:animEffect transition="in" filter="fade">
                                      <p:cBhvr>
                                        <p:cTn id="204" dur="1000"/>
                                        <p:tgtEl>
                                          <p:spTgt spid="19"/>
                                        </p:tgtEl>
                                      </p:cBhvr>
                                    </p:animEffect>
                                    <p:anim calcmode="lin" valueType="num">
                                      <p:cBhvr>
                                        <p:cTn id="205" dur="1000" fill="hold"/>
                                        <p:tgtEl>
                                          <p:spTgt spid="19"/>
                                        </p:tgtEl>
                                        <p:attrNameLst>
                                          <p:attrName>ppt_x</p:attrName>
                                        </p:attrNameLst>
                                      </p:cBhvr>
                                      <p:tavLst>
                                        <p:tav tm="0">
                                          <p:val>
                                            <p:strVal val="#ppt_x"/>
                                          </p:val>
                                        </p:tav>
                                        <p:tav tm="100000">
                                          <p:val>
                                            <p:strVal val="#ppt_x"/>
                                          </p:val>
                                        </p:tav>
                                      </p:tavLst>
                                    </p:anim>
                                    <p:anim calcmode="lin" valueType="num">
                                      <p:cBhvr>
                                        <p:cTn id="20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07" fill="hold">
                      <p:stCondLst>
                        <p:cond delay="indefinite"/>
                      </p:stCondLst>
                      <p:childTnLst>
                        <p:par>
                          <p:cTn id="208" fill="hold">
                            <p:stCondLst>
                              <p:cond delay="0"/>
                            </p:stCondLst>
                            <p:childTnLst>
                              <p:par>
                                <p:cTn id="209" presetID="6" presetClass="entr" presetSubtype="32" fill="hold" grpId="0" nodeType="clickEffect">
                                  <p:stCondLst>
                                    <p:cond delay="0"/>
                                  </p:stCondLst>
                                  <p:childTnLst>
                                    <p:set>
                                      <p:cBhvr>
                                        <p:cTn id="210" dur="1" fill="hold">
                                          <p:stCondLst>
                                            <p:cond delay="0"/>
                                          </p:stCondLst>
                                        </p:cTn>
                                        <p:tgtEl>
                                          <p:spTgt spid="20"/>
                                        </p:tgtEl>
                                        <p:attrNameLst>
                                          <p:attrName>style.visibility</p:attrName>
                                        </p:attrNameLst>
                                      </p:cBhvr>
                                      <p:to>
                                        <p:strVal val="visible"/>
                                      </p:to>
                                    </p:set>
                                    <p:animEffect transition="in" filter="circle(out)">
                                      <p:cBhvr>
                                        <p:cTn id="211"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P spid="27" grpId="0" animBg="1"/>
      <p:bldP spid="12" grpId="0" animBg="1"/>
      <p:bldP spid="13" grpId="0" build="p" animBg="1"/>
      <p:bldP spid="15" grpId="0"/>
      <p:bldP spid="11" grpId="0" build="p" animBg="1"/>
      <p:bldP spid="10" grpId="0" build="p"/>
      <p:bldP spid="14" grpId="0" build="p"/>
      <p:bldP spid="19" grpId="0"/>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 y="948690"/>
            <a:ext cx="8977743" cy="3600986"/>
          </a:xfrm>
          <a:prstGeom prst="rect">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txBody>
          <a:bodyPr wrap="square">
            <a:spAutoFit/>
          </a:bodyPr>
          <a:lstStyle/>
          <a:p>
            <a:pPr algn="just">
              <a:defRPr/>
            </a:pPr>
            <a:r>
              <a:rPr lang="en-US" sz="2800" b="1" dirty="0">
                <a:solidFill>
                  <a:srgbClr val="C00000"/>
                </a:solidFill>
                <a:latin typeface="Georgia" panose="02040502050405020303" pitchFamily="18" charset="0"/>
                <a:cs typeface="Calibri"/>
              </a:rPr>
              <a:t>Today you…</a:t>
            </a:r>
          </a:p>
          <a:p>
            <a:pPr algn="just">
              <a:defRPr/>
            </a:pPr>
            <a:endParaRPr lang="en-US" sz="2000" b="1" dirty="0">
              <a:solidFill>
                <a:srgbClr val="C00000"/>
              </a:solidFill>
              <a:latin typeface="Georgia" panose="02040502050405020303" pitchFamily="18" charset="0"/>
              <a:cs typeface="Calibri"/>
            </a:endParaRPr>
          </a:p>
          <a:p>
            <a:pPr>
              <a:defRPr/>
            </a:pPr>
            <a:r>
              <a:rPr lang="en-US" sz="2000" dirty="0">
                <a:solidFill>
                  <a:srgbClr val="C00000"/>
                </a:solidFill>
                <a:latin typeface="Georgia" panose="02040502050405020303" pitchFamily="18" charset="0"/>
                <a:cs typeface="Calibri"/>
              </a:rPr>
              <a:t>checked how to say and to spell the names of objects in your classroom. You also checked your understanding of some classroom instructions.</a:t>
            </a:r>
          </a:p>
          <a:p>
            <a:pPr>
              <a:defRPr/>
            </a:pPr>
            <a:endParaRPr lang="en-US" sz="2000" dirty="0">
              <a:solidFill>
                <a:srgbClr val="C00000"/>
              </a:solidFill>
              <a:latin typeface="Georgia" panose="02040502050405020303" pitchFamily="18" charset="0"/>
              <a:cs typeface="Calibri"/>
            </a:endParaRPr>
          </a:p>
          <a:p>
            <a:pPr>
              <a:defRPr/>
            </a:pPr>
            <a:r>
              <a:rPr lang="en-US" sz="2000" dirty="0">
                <a:solidFill>
                  <a:srgbClr val="C00000"/>
                </a:solidFill>
                <a:latin typeface="Georgia" panose="02040502050405020303" pitchFamily="18" charset="0"/>
                <a:cs typeface="Calibri"/>
              </a:rPr>
              <a:t>constructed some questions and used these to find out personal information. You wrote a profile of a classmate.</a:t>
            </a:r>
          </a:p>
          <a:p>
            <a:pPr>
              <a:defRPr/>
            </a:pPr>
            <a:endParaRPr lang="en-US" sz="2000" dirty="0">
              <a:solidFill>
                <a:srgbClr val="C00000"/>
              </a:solidFill>
              <a:latin typeface="Georgia" panose="02040502050405020303" pitchFamily="18" charset="0"/>
              <a:cs typeface="Calibri"/>
            </a:endParaRPr>
          </a:p>
          <a:p>
            <a:pPr>
              <a:defRPr/>
            </a:pPr>
            <a:r>
              <a:rPr lang="en-US" sz="2000" dirty="0">
                <a:solidFill>
                  <a:srgbClr val="C00000"/>
                </a:solidFill>
                <a:latin typeface="Georgia" panose="02040502050405020303" pitchFamily="18" charset="0"/>
                <a:cs typeface="Calibri"/>
              </a:rPr>
              <a:t>corrected your profiles and identified different types of errors. You were presented with a correction code your teacher will use to help you with your written work.</a:t>
            </a:r>
          </a:p>
        </p:txBody>
      </p:sp>
      <p:sp>
        <p:nvSpPr>
          <p:cNvPr id="14342" name="TextBox 7"/>
          <p:cNvSpPr txBox="1">
            <a:spLocks noChangeArrowheads="1"/>
          </p:cNvSpPr>
          <p:nvPr/>
        </p:nvSpPr>
        <p:spPr bwMode="auto">
          <a:xfrm>
            <a:off x="1" y="4549676"/>
            <a:ext cx="8977744" cy="2308324"/>
          </a:xfrm>
          <a:prstGeom prst="rect">
            <a:avLst/>
          </a:prstGeom>
          <a:gradFill flip="none" rotWithShape="1">
            <a:gsLst>
              <a:gs pos="0">
                <a:schemeClr val="bg2">
                  <a:lumMod val="25000"/>
                  <a:shade val="30000"/>
                  <a:satMod val="115000"/>
                </a:schemeClr>
              </a:gs>
              <a:gs pos="50000">
                <a:schemeClr val="bg2">
                  <a:lumMod val="25000"/>
                  <a:shade val="67500"/>
                  <a:satMod val="115000"/>
                </a:schemeClr>
              </a:gs>
              <a:gs pos="100000">
                <a:schemeClr val="bg2">
                  <a:lumMod val="25000"/>
                  <a:shade val="100000"/>
                  <a:satMod val="115000"/>
                </a:schemeClr>
              </a:gs>
            </a:gsLst>
            <a:lin ang="16200000" scaled="1"/>
            <a:tileRect/>
          </a:gradFill>
          <a:ln w="12700">
            <a:solidFill>
              <a:srgbClr val="5D5D5D"/>
            </a:solidFill>
            <a:miter lim="800000"/>
            <a:headEnd/>
            <a:tailEnd/>
          </a:ln>
          <a:effectLst>
            <a:outerShdw dist="23000" algn="bl" rotWithShape="0">
              <a:srgbClr val="808080">
                <a:alpha val="39999"/>
              </a:srgbClr>
            </a:outerShdw>
          </a:effec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defRPr/>
            </a:pPr>
            <a:r>
              <a:rPr lang="en-US" sz="2400" b="1" dirty="0">
                <a:solidFill>
                  <a:srgbClr val="FF9900"/>
                </a:solidFill>
                <a:latin typeface="Gotham Book"/>
                <a:cs typeface="Cambria"/>
              </a:rPr>
              <a:t>HOMEWORK IDEAS</a:t>
            </a:r>
          </a:p>
          <a:p>
            <a:pPr algn="ctr" eaLnBrk="1" hangingPunct="1">
              <a:defRPr/>
            </a:pPr>
            <a:endParaRPr lang="en-US" sz="2000" dirty="0">
              <a:solidFill>
                <a:schemeClr val="bg1"/>
              </a:solidFill>
              <a:latin typeface="Gotham Book"/>
              <a:cs typeface="Cambria"/>
            </a:endParaRPr>
          </a:p>
          <a:p>
            <a:pPr algn="ctr" eaLnBrk="1" hangingPunct="1">
              <a:defRPr/>
            </a:pPr>
            <a:r>
              <a:rPr lang="en-US" sz="2000" dirty="0">
                <a:solidFill>
                  <a:schemeClr val="bg1"/>
                </a:solidFill>
                <a:latin typeface="Gotham Book"/>
                <a:cs typeface="Cambria"/>
              </a:rPr>
              <a:t>Rewrite your profiles after you check for errors.</a:t>
            </a:r>
          </a:p>
          <a:p>
            <a:pPr algn="ctr" eaLnBrk="1" hangingPunct="1">
              <a:defRPr/>
            </a:pPr>
            <a:r>
              <a:rPr lang="en-US" sz="2000" dirty="0">
                <a:solidFill>
                  <a:schemeClr val="bg1"/>
                </a:solidFill>
                <a:latin typeface="Gotham Book"/>
                <a:cs typeface="Cambria"/>
              </a:rPr>
              <a:t>Interview another person and write a profile of this person.</a:t>
            </a:r>
          </a:p>
          <a:p>
            <a:pPr algn="ctr" eaLnBrk="1" hangingPunct="1">
              <a:defRPr/>
            </a:pPr>
            <a:r>
              <a:rPr lang="en-US" sz="2000" dirty="0">
                <a:solidFill>
                  <a:schemeClr val="bg1"/>
                </a:solidFill>
                <a:latin typeface="Gotham Book"/>
                <a:cs typeface="Cambria"/>
              </a:rPr>
              <a:t>Give your written work to your teacher.</a:t>
            </a:r>
          </a:p>
          <a:p>
            <a:pPr algn="ctr" eaLnBrk="1" hangingPunct="1">
              <a:defRPr/>
            </a:pPr>
            <a:r>
              <a:rPr lang="en-US" sz="2000" dirty="0">
                <a:solidFill>
                  <a:schemeClr val="bg1"/>
                </a:solidFill>
                <a:latin typeface="Gotham Book"/>
                <a:cs typeface="Cambria"/>
              </a:rPr>
              <a:t>Use the symbols on your work and think about how you could change things.</a:t>
            </a:r>
          </a:p>
          <a:p>
            <a:pPr algn="ctr" eaLnBrk="1" hangingPunct="1">
              <a:defRPr/>
            </a:pPr>
            <a:r>
              <a:rPr lang="en-US" sz="2000" dirty="0">
                <a:solidFill>
                  <a:schemeClr val="bg1"/>
                </a:solidFill>
                <a:latin typeface="Gotham Book"/>
                <a:cs typeface="Cambria"/>
              </a:rPr>
              <a:t>Keep an ongoing record of errors you often make.</a:t>
            </a:r>
          </a:p>
        </p:txBody>
      </p:sp>
      <p:sp>
        <p:nvSpPr>
          <p:cNvPr id="7" name="TextBox 14"/>
          <p:cNvSpPr txBox="1">
            <a:spLocks noChangeArrowheads="1"/>
          </p:cNvSpPr>
          <p:nvPr/>
        </p:nvSpPr>
        <p:spPr bwMode="auto">
          <a:xfrm>
            <a:off x="1" y="0"/>
            <a:ext cx="2582778"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r>
              <a:rPr lang="en-US" sz="2400">
                <a:solidFill>
                  <a:srgbClr val="C00000"/>
                </a:solidFill>
                <a:latin typeface="Georgia" panose="02040502050405020303" pitchFamily="18" charset="0"/>
                <a:cs typeface="Times New Roman" panose="02020603050405020304" pitchFamily="18" charset="0"/>
              </a:rPr>
              <a:t>A2-B1 Unit One</a:t>
            </a:r>
            <a:endParaRPr lang="en-US" sz="2400" dirty="0">
              <a:solidFill>
                <a:srgbClr val="C00000"/>
              </a:solidFill>
              <a:latin typeface="Georgia" panose="02040502050405020303" pitchFamily="18" charset="0"/>
              <a:cs typeface="Times New Roman" panose="02020603050405020304" pitchFamily="18" charset="0"/>
            </a:endParaRPr>
          </a:p>
        </p:txBody>
      </p:sp>
      <p:sp>
        <p:nvSpPr>
          <p:cNvPr id="9" name="TextBox 14"/>
          <p:cNvSpPr txBox="1">
            <a:spLocks noChangeArrowheads="1"/>
          </p:cNvSpPr>
          <p:nvPr/>
        </p:nvSpPr>
        <p:spPr bwMode="auto">
          <a:xfrm>
            <a:off x="7316696" y="-14946"/>
            <a:ext cx="1827304"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a:r>
              <a:rPr lang="en-US" sz="2400" dirty="0">
                <a:solidFill>
                  <a:srgbClr val="C00000"/>
                </a:solidFill>
                <a:latin typeface="Georgia" panose="02040502050405020303" pitchFamily="18" charset="0"/>
                <a:cs typeface="Times New Roman" panose="02020603050405020304" pitchFamily="18" charset="0"/>
              </a:rPr>
              <a:t>Lesson 4B</a:t>
            </a:r>
          </a:p>
        </p:txBody>
      </p:sp>
      <p:pic>
        <p:nvPicPr>
          <p:cNvPr id="10" name="Picture 9" descr="ESL TeenStu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31498" y="46669"/>
            <a:ext cx="3081004" cy="800100"/>
          </a:xfrm>
          <a:prstGeom prst="rect">
            <a:avLst/>
          </a:prstGeom>
          <a:noFill/>
          <a:ln>
            <a:noFill/>
          </a:ln>
        </p:spPr>
      </p:pic>
    </p:spTree>
    <p:custDataLst>
      <p:tags r:id="rId1"/>
    </p:custDataLst>
    <p:extLst>
      <p:ext uri="{BB962C8B-B14F-4D97-AF65-F5344CB8AC3E}">
        <p14:creationId xmlns:p14="http://schemas.microsoft.com/office/powerpoint/2010/main" val="139824914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out)">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out)">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32"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circle(out)">
                                      <p:cBhvr>
                                        <p:cTn id="17" dur="2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32" fill="hold" grpId="0" nodeType="clickEffect">
                                  <p:stCondLst>
                                    <p:cond delay="0"/>
                                  </p:stCondLst>
                                  <p:childTnLst>
                                    <p:set>
                                      <p:cBhvr>
                                        <p:cTn id="21" dur="1" fill="hold">
                                          <p:stCondLst>
                                            <p:cond delay="0"/>
                                          </p:stCondLst>
                                        </p:cTn>
                                        <p:tgtEl>
                                          <p:spTgt spid="3">
                                            <p:bg/>
                                          </p:spTgt>
                                        </p:tgtEl>
                                        <p:attrNameLst>
                                          <p:attrName>style.visibility</p:attrName>
                                        </p:attrNameLst>
                                      </p:cBhvr>
                                      <p:to>
                                        <p:strVal val="visible"/>
                                      </p:to>
                                    </p:set>
                                    <p:animEffect transition="in" filter="circle(out)">
                                      <p:cBhvr>
                                        <p:cTn id="22" dur="2000"/>
                                        <p:tgtEl>
                                          <p:spTgt spid="3">
                                            <p:bg/>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32" fill="hold" grpId="0"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circle(out)">
                                      <p:cBhvr>
                                        <p:cTn id="27" dur="2000"/>
                                        <p:tgtEl>
                                          <p:spTgt spid="3">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32" fill="hold" grpId="0" nodeType="click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circle(out)">
                                      <p:cBhvr>
                                        <p:cTn id="32" dur="2000"/>
                                        <p:tgtEl>
                                          <p:spTgt spid="3">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32"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circle(out)">
                                      <p:cBhvr>
                                        <p:cTn id="37" dur="2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32"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circle(out)">
                                      <p:cBhvr>
                                        <p:cTn id="42" dur="20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32" fill="hold" grpId="0" nodeType="clickEffect">
                                  <p:stCondLst>
                                    <p:cond delay="0"/>
                                  </p:stCondLst>
                                  <p:childTnLst>
                                    <p:set>
                                      <p:cBhvr>
                                        <p:cTn id="46" dur="1" fill="hold">
                                          <p:stCondLst>
                                            <p:cond delay="0"/>
                                          </p:stCondLst>
                                        </p:cTn>
                                        <p:tgtEl>
                                          <p:spTgt spid="14342">
                                            <p:bg/>
                                          </p:spTgt>
                                        </p:tgtEl>
                                        <p:attrNameLst>
                                          <p:attrName>style.visibility</p:attrName>
                                        </p:attrNameLst>
                                      </p:cBhvr>
                                      <p:to>
                                        <p:strVal val="visible"/>
                                      </p:to>
                                    </p:set>
                                    <p:animEffect transition="in" filter="circle(out)">
                                      <p:cBhvr>
                                        <p:cTn id="47" dur="2000"/>
                                        <p:tgtEl>
                                          <p:spTgt spid="14342">
                                            <p:bg/>
                                          </p:spTgt>
                                        </p:tgtEl>
                                      </p:cBhvr>
                                    </p:animEffect>
                                  </p:childTnLst>
                                </p:cTn>
                              </p:par>
                            </p:childTnLst>
                          </p:cTn>
                        </p:par>
                      </p:childTnLst>
                    </p:cTn>
                  </p:par>
                  <p:par>
                    <p:cTn id="48" fill="hold">
                      <p:stCondLst>
                        <p:cond delay="indefinite"/>
                      </p:stCondLst>
                      <p:childTnLst>
                        <p:par>
                          <p:cTn id="49" fill="hold">
                            <p:stCondLst>
                              <p:cond delay="0"/>
                            </p:stCondLst>
                            <p:childTnLst>
                              <p:par>
                                <p:cTn id="50" presetID="6" presetClass="entr" presetSubtype="32" fill="hold" grpId="0" nodeType="clickEffect">
                                  <p:stCondLst>
                                    <p:cond delay="0"/>
                                  </p:stCondLst>
                                  <p:childTnLst>
                                    <p:set>
                                      <p:cBhvr>
                                        <p:cTn id="51" dur="1" fill="hold">
                                          <p:stCondLst>
                                            <p:cond delay="0"/>
                                          </p:stCondLst>
                                        </p:cTn>
                                        <p:tgtEl>
                                          <p:spTgt spid="14342">
                                            <p:txEl>
                                              <p:pRg st="0" end="0"/>
                                            </p:txEl>
                                          </p:spTgt>
                                        </p:tgtEl>
                                        <p:attrNameLst>
                                          <p:attrName>style.visibility</p:attrName>
                                        </p:attrNameLst>
                                      </p:cBhvr>
                                      <p:to>
                                        <p:strVal val="visible"/>
                                      </p:to>
                                    </p:set>
                                    <p:animEffect transition="in" filter="circle(out)">
                                      <p:cBhvr>
                                        <p:cTn id="52" dur="2000"/>
                                        <p:tgtEl>
                                          <p:spTgt spid="14342">
                                            <p:txEl>
                                              <p:pRg st="0" end="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6" presetClass="entr" presetSubtype="32" fill="hold" grpId="0" nodeType="clickEffect">
                                  <p:stCondLst>
                                    <p:cond delay="0"/>
                                  </p:stCondLst>
                                  <p:childTnLst>
                                    <p:set>
                                      <p:cBhvr>
                                        <p:cTn id="56" dur="1" fill="hold">
                                          <p:stCondLst>
                                            <p:cond delay="0"/>
                                          </p:stCondLst>
                                        </p:cTn>
                                        <p:tgtEl>
                                          <p:spTgt spid="14342">
                                            <p:txEl>
                                              <p:pRg st="2" end="2"/>
                                            </p:txEl>
                                          </p:spTgt>
                                        </p:tgtEl>
                                        <p:attrNameLst>
                                          <p:attrName>style.visibility</p:attrName>
                                        </p:attrNameLst>
                                      </p:cBhvr>
                                      <p:to>
                                        <p:strVal val="visible"/>
                                      </p:to>
                                    </p:set>
                                    <p:animEffect transition="in" filter="circle(out)">
                                      <p:cBhvr>
                                        <p:cTn id="57" dur="2000"/>
                                        <p:tgtEl>
                                          <p:spTgt spid="14342">
                                            <p:txEl>
                                              <p:pRg st="2" end="2"/>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6" presetClass="entr" presetSubtype="32" fill="hold" grpId="0" nodeType="clickEffect">
                                  <p:stCondLst>
                                    <p:cond delay="0"/>
                                  </p:stCondLst>
                                  <p:childTnLst>
                                    <p:set>
                                      <p:cBhvr>
                                        <p:cTn id="61" dur="1" fill="hold">
                                          <p:stCondLst>
                                            <p:cond delay="0"/>
                                          </p:stCondLst>
                                        </p:cTn>
                                        <p:tgtEl>
                                          <p:spTgt spid="14342">
                                            <p:txEl>
                                              <p:pRg st="3" end="3"/>
                                            </p:txEl>
                                          </p:spTgt>
                                        </p:tgtEl>
                                        <p:attrNameLst>
                                          <p:attrName>style.visibility</p:attrName>
                                        </p:attrNameLst>
                                      </p:cBhvr>
                                      <p:to>
                                        <p:strVal val="visible"/>
                                      </p:to>
                                    </p:set>
                                    <p:animEffect transition="in" filter="circle(out)">
                                      <p:cBhvr>
                                        <p:cTn id="62" dur="2000"/>
                                        <p:tgtEl>
                                          <p:spTgt spid="14342">
                                            <p:txEl>
                                              <p:pRg st="3" end="3"/>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6" presetClass="entr" presetSubtype="32" fill="hold" grpId="0" nodeType="clickEffect">
                                  <p:stCondLst>
                                    <p:cond delay="0"/>
                                  </p:stCondLst>
                                  <p:childTnLst>
                                    <p:set>
                                      <p:cBhvr>
                                        <p:cTn id="66" dur="1" fill="hold">
                                          <p:stCondLst>
                                            <p:cond delay="0"/>
                                          </p:stCondLst>
                                        </p:cTn>
                                        <p:tgtEl>
                                          <p:spTgt spid="14342">
                                            <p:txEl>
                                              <p:pRg st="4" end="4"/>
                                            </p:txEl>
                                          </p:spTgt>
                                        </p:tgtEl>
                                        <p:attrNameLst>
                                          <p:attrName>style.visibility</p:attrName>
                                        </p:attrNameLst>
                                      </p:cBhvr>
                                      <p:to>
                                        <p:strVal val="visible"/>
                                      </p:to>
                                    </p:set>
                                    <p:animEffect transition="in" filter="circle(out)">
                                      <p:cBhvr>
                                        <p:cTn id="67" dur="2000"/>
                                        <p:tgtEl>
                                          <p:spTgt spid="14342">
                                            <p:txEl>
                                              <p:pRg st="4" end="4"/>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6" presetClass="entr" presetSubtype="32" fill="hold" grpId="0" nodeType="clickEffect">
                                  <p:stCondLst>
                                    <p:cond delay="0"/>
                                  </p:stCondLst>
                                  <p:childTnLst>
                                    <p:set>
                                      <p:cBhvr>
                                        <p:cTn id="71" dur="1" fill="hold">
                                          <p:stCondLst>
                                            <p:cond delay="0"/>
                                          </p:stCondLst>
                                        </p:cTn>
                                        <p:tgtEl>
                                          <p:spTgt spid="14342">
                                            <p:txEl>
                                              <p:pRg st="5" end="5"/>
                                            </p:txEl>
                                          </p:spTgt>
                                        </p:tgtEl>
                                        <p:attrNameLst>
                                          <p:attrName>style.visibility</p:attrName>
                                        </p:attrNameLst>
                                      </p:cBhvr>
                                      <p:to>
                                        <p:strVal val="visible"/>
                                      </p:to>
                                    </p:set>
                                    <p:animEffect transition="in" filter="circle(out)">
                                      <p:cBhvr>
                                        <p:cTn id="72" dur="2000"/>
                                        <p:tgtEl>
                                          <p:spTgt spid="14342">
                                            <p:txEl>
                                              <p:pRg st="5" end="5"/>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6" presetClass="entr" presetSubtype="32" fill="hold" grpId="0" nodeType="clickEffect">
                                  <p:stCondLst>
                                    <p:cond delay="0"/>
                                  </p:stCondLst>
                                  <p:childTnLst>
                                    <p:set>
                                      <p:cBhvr>
                                        <p:cTn id="76" dur="1" fill="hold">
                                          <p:stCondLst>
                                            <p:cond delay="0"/>
                                          </p:stCondLst>
                                        </p:cTn>
                                        <p:tgtEl>
                                          <p:spTgt spid="14342">
                                            <p:txEl>
                                              <p:pRg st="6" end="6"/>
                                            </p:txEl>
                                          </p:spTgt>
                                        </p:tgtEl>
                                        <p:attrNameLst>
                                          <p:attrName>style.visibility</p:attrName>
                                        </p:attrNameLst>
                                      </p:cBhvr>
                                      <p:to>
                                        <p:strVal val="visible"/>
                                      </p:to>
                                    </p:set>
                                    <p:animEffect transition="in" filter="circle(out)">
                                      <p:cBhvr>
                                        <p:cTn id="77" dur="2000"/>
                                        <p:tgtEl>
                                          <p:spTgt spid="1434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14342" grpId="0" build="p" animBg="1"/>
      <p:bldP spid="7" grpId="0"/>
      <p:bldP spid="9"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ARTICULATE_SLIDE_GUID" val="f1ebb1bc-6dde-4a48-9ff9-2b5112e75d95"/>
  <p:tag name="ARTICULATE_SLIDE_PAUSE" val="1"/>
  <p:tag name="ARTICULATE_NAV_LEVEL" val="1"/>
  <p:tag name="ARTICULATE_PLAYLIST_ID" val="-1"/>
  <p:tag name="ARTICULATE_LOCK_SLIDE" val="0"/>
  <p:tag name="ARTICULATE_SLIDE_NAV" val="3"/>
</p:tagLst>
</file>

<file path=ppt/tags/tag3.xml><?xml version="1.0" encoding="utf-8"?>
<p:tagLst xmlns:a="http://schemas.openxmlformats.org/drawingml/2006/main" xmlns:r="http://schemas.openxmlformats.org/officeDocument/2006/relationships" xmlns:p="http://schemas.openxmlformats.org/presentationml/2006/main">
  <p:tag name="ARTICULATE_SLIDE_GUID" val="f8b83a53-25ca-4d89-80aa-67ab429a4659"/>
  <p:tag name="ARTICULATE_SLIDE_PAUSE" val="1"/>
  <p:tag name="ARTICULATE_NAV_LEVEL" val="1"/>
  <p:tag name="ARTICULATE_PLAYLIST_ID" val="-1"/>
  <p:tag name="ARTICULATE_LOCK_SLIDE" val="0"/>
  <p:tag name="ARTICULATE_SLIDE_NAV" val="2"/>
</p:tagLst>
</file>

<file path=ppt/tags/tag4.xml><?xml version="1.0" encoding="utf-8"?>
<p:tagLst xmlns:a="http://schemas.openxmlformats.org/drawingml/2006/main" xmlns:r="http://schemas.openxmlformats.org/officeDocument/2006/relationships" xmlns:p="http://schemas.openxmlformats.org/presentationml/2006/main">
  <p:tag name="ARTICULATE_SLIDE_GUID" val="f8b83a53-25ca-4d89-80aa-67ab429a4659"/>
  <p:tag name="ARTICULATE_SLIDE_PAUSE" val="1"/>
  <p:tag name="ARTICULATE_NAV_LEVEL" val="1"/>
  <p:tag name="ARTICULATE_PLAYLIST_ID" val="-1"/>
  <p:tag name="ARTICULATE_LOCK_SLIDE" val="0"/>
  <p:tag name="ARTICULATE_SLIDE_NAV" val="2"/>
</p:tagLst>
</file>

<file path=ppt/tags/tag5.xml><?xml version="1.0" encoding="utf-8"?>
<p:tagLst xmlns:a="http://schemas.openxmlformats.org/drawingml/2006/main" xmlns:r="http://schemas.openxmlformats.org/officeDocument/2006/relationships" xmlns:p="http://schemas.openxmlformats.org/presentationml/2006/main">
  <p:tag name="ARTICULATE_SLIDE_PAUSE" val="1"/>
  <p:tag name="ARTICULATE_NAV_LEVEL" val="1"/>
  <p:tag name="ARTICULATE_PLAYLIST_ID" val="-1"/>
  <p:tag name="ARTICULATE_LOCK_SLIDE" val="0"/>
  <p:tag name="ARTICULATE_SLIDE_GUID" val="5fc7dcbb-3945-41f5-8578-063dcfb96330"/>
  <p:tag name="ARTICULATE_SLIDE_NAV" val="15"/>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Essential.thmx</Template>
  <TotalTime>16270</TotalTime>
  <Words>848</Words>
  <Application>Microsoft Office PowerPoint</Application>
  <PresentationFormat>On-screen Show (4:3)</PresentationFormat>
  <Paragraphs>133</Paragraphs>
  <Slides>6</Slides>
  <Notes>4</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6</vt:i4>
      </vt:variant>
    </vt:vector>
  </HeadingPairs>
  <TitlesOfParts>
    <vt:vector size="18" baseType="lpstr">
      <vt:lpstr>MS PGothic</vt:lpstr>
      <vt:lpstr>Arial</vt:lpstr>
      <vt:lpstr>Arial Black</vt:lpstr>
      <vt:lpstr>Arial Narrow</vt:lpstr>
      <vt:lpstr>Bradley Hand ITC</vt:lpstr>
      <vt:lpstr>Calibri</vt:lpstr>
      <vt:lpstr>Cambria</vt:lpstr>
      <vt:lpstr>Georgia</vt:lpstr>
      <vt:lpstr>Gotham Book</vt:lpstr>
      <vt:lpstr>Times New Roman</vt:lpstr>
      <vt:lpstr>Verdana</vt:lpstr>
      <vt:lpstr>Essential</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English for Telephoning</dc:title>
  <dc:creator>BEP</dc:creator>
  <cp:lastModifiedBy>Owner</cp:lastModifiedBy>
  <cp:revision>1169</cp:revision>
  <dcterms:created xsi:type="dcterms:W3CDTF">2011-11-20T09:33:00Z</dcterms:created>
  <dcterms:modified xsi:type="dcterms:W3CDTF">2017-10-26T15:11:06Z</dcterms:modified>
</cp:coreProperties>
</file>