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notesMasterIdLst>
    <p:notesMasterId r:id="rId9"/>
  </p:notesMasterIdLst>
  <p:sldIdLst>
    <p:sldId id="256" r:id="rId2"/>
    <p:sldId id="331" r:id="rId3"/>
    <p:sldId id="328" r:id="rId4"/>
    <p:sldId id="308" r:id="rId5"/>
    <p:sldId id="343" r:id="rId6"/>
    <p:sldId id="346" r:id="rId7"/>
    <p:sldId id="314" r:id="rId8"/>
  </p:sldIdLst>
  <p:sldSz cx="9144000" cy="6858000" type="screen4x3"/>
  <p:notesSz cx="6858000" cy="9144000"/>
  <p:custDataLst>
    <p:tags r:id="rId10"/>
  </p:custDataLst>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83" userDrawn="1">
          <p15:clr>
            <a:srgbClr val="A4A3A4"/>
          </p15:clr>
        </p15:guide>
        <p15:guide id="2" orient="horz" pos="300">
          <p15:clr>
            <a:srgbClr val="A4A3A4"/>
          </p15:clr>
        </p15:guide>
        <p15:guide id="3" orient="horz" pos="2387" userDrawn="1">
          <p15:clr>
            <a:srgbClr val="A4A3A4"/>
          </p15:clr>
        </p15:guide>
        <p15:guide id="4" orient="horz" pos="550" userDrawn="1">
          <p15:clr>
            <a:srgbClr val="A4A3A4"/>
          </p15:clr>
        </p15:guide>
        <p15:guide id="5" pos="5579" userDrawn="1">
          <p15:clr>
            <a:srgbClr val="A4A3A4"/>
          </p15:clr>
        </p15:guide>
        <p15:guide id="6" pos="3107">
          <p15:clr>
            <a:srgbClr val="A4A3A4"/>
          </p15:clr>
        </p15:guide>
        <p15:guide id="7" pos="5465" userDrawn="1">
          <p15:clr>
            <a:srgbClr val="A4A3A4"/>
          </p15:clr>
        </p15:guide>
        <p15:guide id="8" pos="340" userDrawn="1">
          <p15:clr>
            <a:srgbClr val="A4A3A4"/>
          </p15:clr>
        </p15:guide>
        <p15:guide id="9" pos="2903" userDrawn="1">
          <p15:clr>
            <a:srgbClr val="A4A3A4"/>
          </p15:clr>
        </p15:guide>
        <p15:guide id="10" pos="2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99CCFF"/>
    <a:srgbClr val="FFCCFF"/>
    <a:srgbClr val="FFFF66"/>
    <a:srgbClr val="FFFF99"/>
    <a:srgbClr val="FFFFCC"/>
    <a:srgbClr val="00FFFF"/>
    <a:srgbClr val="3399FF"/>
    <a:srgbClr val="FF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08" y="210"/>
      </p:cViewPr>
      <p:guideLst>
        <p:guide orient="horz" pos="2183"/>
        <p:guide orient="horz" pos="300"/>
        <p:guide orient="horz" pos="2387"/>
        <p:guide orient="horz" pos="550"/>
        <p:guide pos="5579"/>
        <p:guide pos="3107"/>
        <p:guide pos="5465"/>
        <p:guide pos="340"/>
        <p:guide pos="2903"/>
        <p:guide pos="2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5018DE-8A60-46E5-9425-FCC1089B2969}" type="datetimeFigureOut">
              <a:rPr lang="en-GB" smtClean="0"/>
              <a:pPr/>
              <a:t>12/09/2019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7798AF-1465-48A6-B0CA-7421589B726E}" type="slidenum">
              <a:rPr lang="en-GB" smtClean="0"/>
              <a:pPr/>
              <a:t>‹#›</a:t>
            </a:fld>
            <a:endParaRPr lang="en-GB"/>
          </a:p>
        </p:txBody>
      </p:sp>
    </p:spTree>
    <p:extLst>
      <p:ext uri="{BB962C8B-B14F-4D97-AF65-F5344CB8AC3E}">
        <p14:creationId xmlns:p14="http://schemas.microsoft.com/office/powerpoint/2010/main" val="1305787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2</a:t>
            </a:fld>
            <a:endParaRPr lang="en-US"/>
          </a:p>
        </p:txBody>
      </p:sp>
    </p:spTree>
    <p:extLst>
      <p:ext uri="{BB962C8B-B14F-4D97-AF65-F5344CB8AC3E}">
        <p14:creationId xmlns:p14="http://schemas.microsoft.com/office/powerpoint/2010/main" val="303958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4</a:t>
            </a:fld>
            <a:endParaRPr lang="en-US"/>
          </a:p>
        </p:txBody>
      </p:sp>
    </p:spTree>
    <p:extLst>
      <p:ext uri="{BB962C8B-B14F-4D97-AF65-F5344CB8AC3E}">
        <p14:creationId xmlns:p14="http://schemas.microsoft.com/office/powerpoint/2010/main" val="2690913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5</a:t>
            </a:fld>
            <a:endParaRPr lang="en-US"/>
          </a:p>
        </p:txBody>
      </p:sp>
    </p:spTree>
    <p:extLst>
      <p:ext uri="{BB962C8B-B14F-4D97-AF65-F5344CB8AC3E}">
        <p14:creationId xmlns:p14="http://schemas.microsoft.com/office/powerpoint/2010/main" val="1523899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6</a:t>
            </a:fld>
            <a:endParaRPr lang="en-US"/>
          </a:p>
        </p:txBody>
      </p:sp>
    </p:spTree>
    <p:extLst>
      <p:ext uri="{BB962C8B-B14F-4D97-AF65-F5344CB8AC3E}">
        <p14:creationId xmlns:p14="http://schemas.microsoft.com/office/powerpoint/2010/main" val="3884806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BF81FA-D426-4DFD-94D5-DE9FE0D719B4}" type="slidenum">
              <a:rPr lang="en-US" smtClean="0"/>
              <a:pPr/>
              <a:t>7</a:t>
            </a:fld>
            <a:endParaRPr lang="en-US"/>
          </a:p>
        </p:txBody>
      </p:sp>
    </p:spTree>
    <p:extLst>
      <p:ext uri="{BB962C8B-B14F-4D97-AF65-F5344CB8AC3E}">
        <p14:creationId xmlns:p14="http://schemas.microsoft.com/office/powerpoint/2010/main" val="227349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fld id="{0353B584-258F-47EF-A7BA-83EBAF3A64A0}" type="datetimeFigureOut">
              <a:rPr lang="en-GB"/>
              <a:pPr/>
              <a:t>12/09/2019</a:t>
            </a:fld>
            <a:endParaRPr lang="en-GB"/>
          </a:p>
        </p:txBody>
      </p:sp>
      <p:sp>
        <p:nvSpPr>
          <p:cNvPr id="7" name="Footer Placeholder 4"/>
          <p:cNvSpPr>
            <a:spLocks noGrp="1"/>
          </p:cNvSpPr>
          <p:nvPr>
            <p:ph type="ftr" sz="quarter" idx="11"/>
          </p:nvPr>
        </p:nvSpPr>
        <p:spPr/>
        <p:txBody>
          <a:bodyPr/>
          <a:lstStyle>
            <a:lvl1pPr>
              <a:defRPr/>
            </a:lvl1pPr>
          </a:lstStyle>
          <a:p>
            <a:pPr>
              <a:defRPr/>
            </a:pPr>
            <a:endParaRPr lang="en-GB"/>
          </a:p>
        </p:txBody>
      </p:sp>
      <p:sp>
        <p:nvSpPr>
          <p:cNvPr id="8" name="Slide Number Placeholder 5"/>
          <p:cNvSpPr>
            <a:spLocks noGrp="1"/>
          </p:cNvSpPr>
          <p:nvPr>
            <p:ph type="sldNum" sz="quarter" idx="12"/>
          </p:nvPr>
        </p:nvSpPr>
        <p:spPr/>
        <p:txBody>
          <a:bodyPr/>
          <a:lstStyle>
            <a:lvl1pPr>
              <a:defRPr>
                <a:solidFill>
                  <a:schemeClr val="tx1"/>
                </a:solidFill>
              </a:defRPr>
            </a:lvl1pPr>
          </a:lstStyle>
          <a:p>
            <a:fld id="{1B34AFAA-B6AD-4E70-835A-57652C08ACB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260DEAA9-BA4F-4E03-8946-05FFBCE7FA92}" type="datetimeFigureOut">
              <a:rPr lang="en-GB"/>
              <a:pPr/>
              <a:t>12/09/2019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60DD219F-F32F-4171-9972-CE0253026633}"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D155822D-F685-4276-90EF-DE32730515D3}" type="datetimeFigureOut">
              <a:rPr lang="en-GB"/>
              <a:pPr/>
              <a:t>12/09/2019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049CBA84-1F2B-4431-ACD4-C11DA27EADFC}"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FFFB51E6-1530-4CE1-B0D3-69A61BC022F9}" type="datetimeFigureOut">
              <a:rPr lang="en-GB"/>
              <a:pPr/>
              <a:t>12/09/2019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662B848A-2F85-454C-855C-905D67FD3981}"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DCF6C409-C39E-41B1-B40F-24A23BD3A809}" type="datetimeFigureOut">
              <a:rPr lang="en-GB"/>
              <a:pPr/>
              <a:t>12/09/2019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E226F70B-885A-4CF5-A8D1-5D01234F34E5}"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037A910E-3627-4CED-87D0-B2CB897654DF}" type="datetimeFigureOut">
              <a:rPr lang="en-GB"/>
              <a:pPr/>
              <a:t>12/09/2019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2127A2B0-55E1-4CA5-B6ED-FEF6C23BCD74}"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fld id="{82CBCF1D-D70B-4D5E-AA38-36FE0B67A70E}" type="datetimeFigureOut">
              <a:rPr lang="en-GB"/>
              <a:pPr/>
              <a:t>12/09/2019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fld id="{683829E0-EF9F-4D3F-88E8-70E8E87EB173}"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45D672E0-585A-4970-BDB1-36AD6F2C8F3F}" type="datetimeFigureOut">
              <a:rPr lang="en-GB"/>
              <a:pPr/>
              <a:t>12/09/2019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fld id="{BCE371F8-C533-4556-BD99-00F59C7009BB}"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723B21A-64D3-4018-ACFB-BFAC16F9DE7E}" type="datetimeFigureOut">
              <a:rPr lang="en-GB"/>
              <a:pPr/>
              <a:t>12/09/2019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fld id="{C2950442-96BA-4991-A070-90C6F4B7D73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7"/>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fld id="{79976BE8-14C5-495F-8871-76D278A4DDF2}" type="datetimeFigureOut">
              <a:rPr lang="en-GB"/>
              <a:pPr/>
              <a:t>12/09/2019</a:t>
            </a:fld>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fld id="{4BBFD060-387E-44A3-B5C4-8008BB450A9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7"/>
          <p:cNvSpPr>
            <a:spLocks noGrp="1"/>
          </p:cNvSpPr>
          <p:nvPr>
            <p:ph type="title"/>
          </p:nvPr>
        </p:nvSpPr>
        <p:spPr>
          <a:xfrm>
            <a:off x="457200" y="4953000"/>
            <a:ext cx="8153400" cy="762000"/>
          </a:xfrm>
        </p:spPr>
        <p:txBody>
          <a:bodyPr anchor="t"/>
          <a:lstStyle>
            <a:lvl1pPr>
              <a:defRPr sz="3200"/>
            </a:lvl1pPr>
          </a:lstStyle>
          <a:p>
            <a:r>
              <a:rPr lang="en-US"/>
              <a:t>Click to edit Master title style</a:t>
            </a:r>
            <a:endParaRPr lang="en-US" dirty="0"/>
          </a:p>
        </p:txBody>
      </p:sp>
      <p:sp>
        <p:nvSpPr>
          <p:cNvPr id="7" name="Date Placeholder 4"/>
          <p:cNvSpPr>
            <a:spLocks noGrp="1"/>
          </p:cNvSpPr>
          <p:nvPr>
            <p:ph type="dt" sz="half" idx="10"/>
          </p:nvPr>
        </p:nvSpPr>
        <p:spPr/>
        <p:txBody>
          <a:bodyPr/>
          <a:lstStyle>
            <a:lvl1pPr>
              <a:defRPr/>
            </a:lvl1pPr>
          </a:lstStyle>
          <a:p>
            <a:fld id="{F170AC56-59DA-49C0-833E-208537097491}" type="datetimeFigureOut">
              <a:rPr lang="en-GB"/>
              <a:pPr/>
              <a:t>12/09/2019</a:t>
            </a:fld>
            <a:endParaRPr lang="en-GB"/>
          </a:p>
        </p:txBody>
      </p:sp>
      <p:sp>
        <p:nvSpPr>
          <p:cNvPr id="9" name="Footer Placeholder 5"/>
          <p:cNvSpPr>
            <a:spLocks noGrp="1"/>
          </p:cNvSpPr>
          <p:nvPr>
            <p:ph type="ftr" sz="quarter" idx="11"/>
          </p:nvPr>
        </p:nvSpPr>
        <p:spPr/>
        <p:txBody>
          <a:bodyPr/>
          <a:lstStyle>
            <a:lvl1pPr>
              <a:defRPr/>
            </a:lvl1pPr>
          </a:lstStyle>
          <a:p>
            <a:pPr>
              <a:defRPr/>
            </a:pPr>
            <a:endParaRPr lang="en-GB"/>
          </a:p>
        </p:txBody>
      </p:sp>
      <p:sp>
        <p:nvSpPr>
          <p:cNvPr id="10" name="Slide Number Placeholder 6"/>
          <p:cNvSpPr>
            <a:spLocks noGrp="1"/>
          </p:cNvSpPr>
          <p:nvPr>
            <p:ph type="sldNum" sz="quarter" idx="12"/>
          </p:nvPr>
        </p:nvSpPr>
        <p:spPr/>
        <p:txBody>
          <a:bodyPr/>
          <a:lstStyle>
            <a:lvl1pPr>
              <a:defRPr>
                <a:solidFill>
                  <a:schemeClr val="tx1"/>
                </a:solidFill>
              </a:defRPr>
            </a:lvl1pPr>
          </a:lstStyle>
          <a:p>
            <a:fld id="{FC0F0A12-42E9-4495-8B1D-106BEF5EC35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5791200"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5363" name="Text Placeholder 2"/>
          <p:cNvSpPr>
            <a:spLocks noGrp="1"/>
          </p:cNvSpPr>
          <p:nvPr>
            <p:ph type="body" idx="1"/>
          </p:nvPr>
        </p:nvSpPr>
        <p:spPr bwMode="auto">
          <a:xfrm>
            <a:off x="457200" y="1752600"/>
            <a:ext cx="76200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172200"/>
            <a:ext cx="3429000" cy="304800"/>
          </a:xfrm>
          <a:prstGeom prst="rect">
            <a:avLst/>
          </a:prstGeom>
        </p:spPr>
        <p:txBody>
          <a:bodyPr vert="horz" wrap="square" lIns="91440" tIns="45720" rIns="91440" bIns="0" numCol="1" anchor="b" anchorCtr="0" compatLnSpc="1">
            <a:prstTxWarp prst="textNoShape">
              <a:avLst/>
            </a:prstTxWarp>
          </a:bodyPr>
          <a:lstStyle>
            <a:lvl1pPr>
              <a:defRPr sz="1000"/>
            </a:lvl1pPr>
          </a:lstStyle>
          <a:p>
            <a:fld id="{CA9282E8-7B64-4937-A676-D471E2D180B9}" type="datetimeFigureOut">
              <a:rPr lang="en-GB"/>
              <a:pPr/>
              <a:t>12/09/2019</a:t>
            </a:fld>
            <a:endParaRPr lang="en-GB"/>
          </a:p>
        </p:txBody>
      </p:sp>
      <p:sp>
        <p:nvSpPr>
          <p:cNvPr id="5" name="Footer Placeholder 4"/>
          <p:cNvSpPr>
            <a:spLocks noGrp="1"/>
          </p:cNvSpPr>
          <p:nvPr>
            <p:ph type="ftr" sz="quarter" idx="3"/>
          </p:nvPr>
        </p:nvSpPr>
        <p:spPr>
          <a:xfrm>
            <a:off x="457200" y="6492875"/>
            <a:ext cx="3429000" cy="284163"/>
          </a:xfrm>
          <a:prstGeom prst="rect">
            <a:avLst/>
          </a:prstGeom>
        </p:spPr>
        <p:txBody>
          <a:bodyPr vert="horz" lIns="91440" tIns="45720" rIns="91440" bIns="45720" rtlCol="0" anchor="t"/>
          <a:lstStyle>
            <a:lvl1pPr algn="l">
              <a:defRPr sz="1000">
                <a:solidFill>
                  <a:schemeClr val="tx1"/>
                </a:solidFill>
                <a:latin typeface="Arial" charset="0"/>
                <a:ea typeface="ＭＳ Ｐゴシック" charset="0"/>
                <a:cs typeface="Arial" charset="0"/>
              </a:defRPr>
            </a:lvl1pPr>
          </a:lstStyle>
          <a:p>
            <a:pPr>
              <a:defRPr/>
            </a:pPr>
            <a:endParaRPr lang="en-GB"/>
          </a:p>
        </p:txBody>
      </p:sp>
      <p:sp>
        <p:nvSpPr>
          <p:cNvPr id="6" name="Slide Number Placeholder 5"/>
          <p:cNvSpPr>
            <a:spLocks noGrp="1"/>
          </p:cNvSpPr>
          <p:nvPr>
            <p:ph type="sldNum" sz="quarter" idx="4"/>
          </p:nvPr>
        </p:nvSpPr>
        <p:spPr>
          <a:xfrm rot="16200000">
            <a:off x="8227219" y="5885656"/>
            <a:ext cx="1316038" cy="365125"/>
          </a:xfrm>
          <a:prstGeom prst="rect">
            <a:avLst/>
          </a:prstGeom>
        </p:spPr>
        <p:txBody>
          <a:bodyPr vert="horz" wrap="square" lIns="91440" tIns="45720" rIns="91440" bIns="45720" numCol="1" anchor="ctr" anchorCtr="0" compatLnSpc="1">
            <a:prstTxWarp prst="textNoShape">
              <a:avLst/>
            </a:prstTxWarp>
          </a:bodyPr>
          <a:lstStyle>
            <a:lvl1pPr>
              <a:defRPr sz="2400" b="1">
                <a:solidFill>
                  <a:schemeClr val="tx2"/>
                </a:solidFill>
              </a:defRPr>
            </a:lvl1pPr>
          </a:lstStyle>
          <a:p>
            <a:fld id="{C25311C7-4AC1-41A0-8398-FC7C37386285}" type="slidenum">
              <a:rPr lang="en-GB"/>
              <a:pPr/>
              <a:t>‹#›</a:t>
            </a:fld>
            <a:endParaRPr lang="en-GB"/>
          </a:p>
        </p:txBody>
      </p:sp>
      <p:sp>
        <p:nvSpPr>
          <p:cNvPr id="7" name="Rectangle 6"/>
          <p:cNvSpPr/>
          <p:nvPr/>
        </p:nvSpPr>
        <p:spPr>
          <a:xfrm>
            <a:off x="9001125" y="0"/>
            <a:ext cx="142875"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9001125" y="1371600"/>
            <a:ext cx="142875"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716" r:id="rId1"/>
    <p:sldLayoutId id="2147483708" r:id="rId2"/>
    <p:sldLayoutId id="2147483709" r:id="rId3"/>
    <p:sldLayoutId id="2147483710" r:id="rId4"/>
    <p:sldLayoutId id="2147483711" r:id="rId5"/>
    <p:sldLayoutId id="2147483712" r:id="rId6"/>
    <p:sldLayoutId id="2147483713" r:id="rId7"/>
    <p:sldLayoutId id="2147483717" r:id="rId8"/>
    <p:sldLayoutId id="2147483718" r:id="rId9"/>
    <p:sldLayoutId id="2147483714" r:id="rId10"/>
    <p:sldLayoutId id="2147483715" r:id="rId11"/>
  </p:sldLayoutIdLst>
  <p:txStyles>
    <p:titleStyle>
      <a:lvl1pPr algn="l" rtl="0" fontAlgn="base">
        <a:spcBef>
          <a:spcPct val="0"/>
        </a:spcBef>
        <a:spcAft>
          <a:spcPct val="0"/>
        </a:spcAft>
        <a:defRPr sz="3600" kern="1200" cap="all" spc="-60">
          <a:solidFill>
            <a:schemeClr val="tx2"/>
          </a:solidFill>
          <a:latin typeface="+mj-lt"/>
          <a:ea typeface="ＭＳ Ｐゴシック" pitchFamily="34" charset="-128"/>
          <a:cs typeface="+mj-cs"/>
        </a:defRPr>
      </a:lvl1pPr>
      <a:lvl2pPr algn="l" rtl="0" fontAlgn="base">
        <a:spcBef>
          <a:spcPct val="0"/>
        </a:spcBef>
        <a:spcAft>
          <a:spcPct val="0"/>
        </a:spcAft>
        <a:defRPr sz="3600">
          <a:solidFill>
            <a:schemeClr val="tx2"/>
          </a:solidFill>
          <a:latin typeface="Arial Black" pitchFamily="34" charset="0"/>
          <a:ea typeface="ＭＳ Ｐゴシック" pitchFamily="34" charset="-128"/>
        </a:defRPr>
      </a:lvl2pPr>
      <a:lvl3pPr algn="l" rtl="0" fontAlgn="base">
        <a:spcBef>
          <a:spcPct val="0"/>
        </a:spcBef>
        <a:spcAft>
          <a:spcPct val="0"/>
        </a:spcAft>
        <a:defRPr sz="3600">
          <a:solidFill>
            <a:schemeClr val="tx2"/>
          </a:solidFill>
          <a:latin typeface="Arial Black" pitchFamily="34" charset="0"/>
          <a:ea typeface="ＭＳ Ｐゴシック" pitchFamily="34" charset="-128"/>
        </a:defRPr>
      </a:lvl3pPr>
      <a:lvl4pPr algn="l" rtl="0" fontAlgn="base">
        <a:spcBef>
          <a:spcPct val="0"/>
        </a:spcBef>
        <a:spcAft>
          <a:spcPct val="0"/>
        </a:spcAft>
        <a:defRPr sz="3600">
          <a:solidFill>
            <a:schemeClr val="tx2"/>
          </a:solidFill>
          <a:latin typeface="Arial Black" pitchFamily="34" charset="0"/>
          <a:ea typeface="ＭＳ Ｐゴシック" pitchFamily="34" charset="-128"/>
        </a:defRPr>
      </a:lvl4pPr>
      <a:lvl5pPr algn="l" rtl="0" fontAlgn="base">
        <a:spcBef>
          <a:spcPct val="0"/>
        </a:spcBef>
        <a:spcAft>
          <a:spcPct val="0"/>
        </a:spcAft>
        <a:defRPr sz="3600">
          <a:solidFill>
            <a:schemeClr val="tx2"/>
          </a:solidFill>
          <a:latin typeface="Arial Black" pitchFamily="34" charset="0"/>
          <a:ea typeface="ＭＳ Ｐゴシック" pitchFamily="34" charset="-128"/>
        </a:defRPr>
      </a:lvl5pPr>
      <a:lvl6pPr marL="457200" algn="l" rtl="0" fontAlgn="base">
        <a:spcBef>
          <a:spcPct val="0"/>
        </a:spcBef>
        <a:spcAft>
          <a:spcPct val="0"/>
        </a:spcAft>
        <a:defRPr sz="3600">
          <a:solidFill>
            <a:schemeClr val="tx2"/>
          </a:solidFill>
          <a:latin typeface="Arial Black" pitchFamily="34" charset="0"/>
          <a:ea typeface="ＭＳ Ｐゴシック" pitchFamily="34" charset="-128"/>
        </a:defRPr>
      </a:lvl6pPr>
      <a:lvl7pPr marL="914400" algn="l" rtl="0" fontAlgn="base">
        <a:spcBef>
          <a:spcPct val="0"/>
        </a:spcBef>
        <a:spcAft>
          <a:spcPct val="0"/>
        </a:spcAft>
        <a:defRPr sz="3600">
          <a:solidFill>
            <a:schemeClr val="tx2"/>
          </a:solidFill>
          <a:latin typeface="Arial Black" pitchFamily="34" charset="0"/>
          <a:ea typeface="ＭＳ Ｐゴシック" pitchFamily="34" charset="-128"/>
        </a:defRPr>
      </a:lvl7pPr>
      <a:lvl8pPr marL="1371600" algn="l" rtl="0" fontAlgn="base">
        <a:spcBef>
          <a:spcPct val="0"/>
        </a:spcBef>
        <a:spcAft>
          <a:spcPct val="0"/>
        </a:spcAft>
        <a:defRPr sz="3600">
          <a:solidFill>
            <a:schemeClr val="tx2"/>
          </a:solidFill>
          <a:latin typeface="Arial Black" pitchFamily="34" charset="0"/>
          <a:ea typeface="ＭＳ Ｐゴシック" pitchFamily="34" charset="-128"/>
        </a:defRPr>
      </a:lvl8pPr>
      <a:lvl9pPr marL="1828800" algn="l" rtl="0" fontAlgn="base">
        <a:spcBef>
          <a:spcPct val="0"/>
        </a:spcBef>
        <a:spcAft>
          <a:spcPct val="0"/>
        </a:spcAft>
        <a:defRPr sz="3600">
          <a:solidFill>
            <a:schemeClr val="tx2"/>
          </a:solidFill>
          <a:latin typeface="Arial Black" pitchFamily="34" charset="0"/>
          <a:ea typeface="ＭＳ Ｐゴシック" pitchFamily="34" charset="-128"/>
        </a:defRPr>
      </a:lvl9pPr>
    </p:titleStyle>
    <p:bodyStyle>
      <a:lvl1pPr algn="l" rtl="0" fontAlgn="base">
        <a:spcBef>
          <a:spcPct val="20000"/>
        </a:spcBef>
        <a:spcAft>
          <a:spcPts val="600"/>
        </a:spcAft>
        <a:buFont typeface="Arial" pitchFamily="34" charset="0"/>
        <a:defRPr sz="2000" b="1" kern="1200">
          <a:solidFill>
            <a:schemeClr val="tx1"/>
          </a:solidFill>
          <a:latin typeface="+mn-lt"/>
          <a:ea typeface="ＭＳ Ｐゴシック" pitchFamily="34" charset="-128"/>
          <a:cs typeface="+mn-cs"/>
        </a:defRPr>
      </a:lvl1pPr>
      <a:lvl2pPr marL="457200" indent="-182563" algn="l" rtl="0" fontAlgn="base">
        <a:spcBef>
          <a:spcPct val="20000"/>
        </a:spcBef>
        <a:spcAft>
          <a:spcPct val="0"/>
        </a:spcAft>
        <a:buClr>
          <a:schemeClr val="tx2"/>
        </a:buClr>
        <a:buFont typeface="Arial" pitchFamily="34" charset="0"/>
        <a:buChar char="•"/>
        <a:defRPr sz="2000" kern="1200">
          <a:solidFill>
            <a:schemeClr val="tx1"/>
          </a:solidFill>
          <a:latin typeface="+mn-lt"/>
          <a:ea typeface="ＭＳ Ｐゴシック" pitchFamily="34" charset="-128"/>
          <a:cs typeface="+mn-cs"/>
        </a:defRPr>
      </a:lvl2pPr>
      <a:lvl3pPr marL="11430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3pPr>
      <a:lvl4pPr marL="16002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4pPr>
      <a:lvl5pPr marL="20574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notesSlide" Target="../notesSlides/notesSlide3.xml"/><Relationship Id="rId7"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4"/>
          <p:cNvSpPr txBox="1">
            <a:spLocks noChangeArrowheads="1"/>
          </p:cNvSpPr>
          <p:nvPr/>
        </p:nvSpPr>
        <p:spPr bwMode="auto">
          <a:xfrm>
            <a:off x="1" y="0"/>
            <a:ext cx="1571702"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GB" sz="2400" dirty="0">
                <a:solidFill>
                  <a:srgbClr val="1D84C0"/>
                </a:solidFill>
                <a:latin typeface="Georgia" panose="02040502050405020303" pitchFamily="18" charset="0"/>
                <a:cs typeface="Times New Roman" panose="02020603050405020304" pitchFamily="18" charset="0"/>
              </a:rPr>
              <a:t>A2-B1</a:t>
            </a:r>
          </a:p>
          <a:p>
            <a:r>
              <a:rPr lang="en-GB" sz="2400" dirty="0">
                <a:solidFill>
                  <a:srgbClr val="1D84C0"/>
                </a:solidFill>
                <a:latin typeface="Georgia" panose="02040502050405020303" pitchFamily="18" charset="0"/>
                <a:cs typeface="Times New Roman" panose="02020603050405020304" pitchFamily="18" charset="0"/>
              </a:rPr>
              <a:t>Unit One</a:t>
            </a:r>
          </a:p>
          <a:p>
            <a:r>
              <a:rPr lang="en-GB" sz="2400" dirty="0">
                <a:solidFill>
                  <a:srgbClr val="1D84C0"/>
                </a:solidFill>
                <a:latin typeface="Georgia" panose="02040502050405020303" pitchFamily="18" charset="0"/>
                <a:cs typeface="Times New Roman" panose="02020603050405020304" pitchFamily="18" charset="0"/>
              </a:rPr>
              <a:t>Lesson 1A</a:t>
            </a:r>
          </a:p>
        </p:txBody>
      </p:sp>
      <p:sp>
        <p:nvSpPr>
          <p:cNvPr id="13" name="TextBox 14"/>
          <p:cNvSpPr txBox="1">
            <a:spLocks noChangeArrowheads="1"/>
          </p:cNvSpPr>
          <p:nvPr/>
        </p:nvSpPr>
        <p:spPr bwMode="auto">
          <a:xfrm>
            <a:off x="1921277" y="1472146"/>
            <a:ext cx="5301446"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GB" sz="4800" dirty="0">
                <a:solidFill>
                  <a:srgbClr val="1D84C0"/>
                </a:solidFill>
                <a:latin typeface="Georgia" panose="02040502050405020303" pitchFamily="18" charset="0"/>
                <a:cs typeface="Times New Roman" panose="02020603050405020304" pitchFamily="18" charset="0"/>
              </a:rPr>
              <a:t>Describing places</a:t>
            </a:r>
            <a:endParaRPr lang="en-GB" sz="4800" dirty="0">
              <a:latin typeface="Georgia" panose="02040502050405020303" pitchFamily="18" charset="0"/>
            </a:endParaRPr>
          </a:p>
        </p:txBody>
      </p:sp>
      <p:pic>
        <p:nvPicPr>
          <p:cNvPr id="12" name="Picture 11" descr="ESL TeenStuf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8484" y="107950"/>
            <a:ext cx="3081004" cy="800100"/>
          </a:xfrm>
          <a:prstGeom prst="rect">
            <a:avLst/>
          </a:prstGeom>
          <a:noFill/>
          <a:ln>
            <a:noFill/>
          </a:ln>
        </p:spPr>
      </p:pic>
      <p:pic>
        <p:nvPicPr>
          <p:cNvPr id="1026"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44650" y="2508235"/>
            <a:ext cx="5854700" cy="3105150"/>
          </a:xfrm>
          <a:prstGeom prst="rect">
            <a:avLst/>
          </a:prstGeom>
          <a:noFill/>
          <a:ln w="9525" algn="in">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out)">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circle(out)">
                                      <p:cBhvr>
                                        <p:cTn id="12" dur="2000"/>
                                        <p:tgtEl>
                                          <p:spTgt spid="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Effect transition="in" filter="circle(out)">
                                      <p:cBhvr>
                                        <p:cTn id="17" dur="2000"/>
                                        <p:tgtEl>
                                          <p:spTgt spid="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animEffect transition="in" filter="circle(out)">
                                      <p:cBhvr>
                                        <p:cTn id="22" dur="2000"/>
                                        <p:tgtEl>
                                          <p:spTgt spid="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circle(out)">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1" y="503546"/>
            <a:ext cx="4932362" cy="1938992"/>
          </a:xfrm>
          <a:prstGeom prst="rect">
            <a:avLst/>
          </a:prstGeom>
          <a:noFill/>
          <a:ln w="9525">
            <a:noFill/>
            <a:miter lim="800000"/>
            <a:headEnd/>
            <a:tailEnd/>
          </a:ln>
        </p:spPr>
        <p:txBody>
          <a:bodyPr wrap="square">
            <a:spAutoFit/>
          </a:bodyPr>
          <a:lstStyle/>
          <a:p>
            <a:r>
              <a:rPr lang="en-US" sz="2000" dirty="0">
                <a:latin typeface="Georgia" panose="02040502050405020303" pitchFamily="18" charset="0"/>
              </a:rPr>
              <a:t>In this lesson you are going to describe and compare places around the world.  You will also describe the place in which you live.</a:t>
            </a:r>
            <a:endParaRPr lang="en-GB" sz="2000" dirty="0">
              <a:latin typeface="Georgia" panose="02040502050405020303" pitchFamily="18" charset="0"/>
            </a:endParaRPr>
          </a:p>
          <a:p>
            <a:endParaRPr lang="en-GB" sz="2000" dirty="0">
              <a:latin typeface="Georgia" panose="02040502050405020303" pitchFamily="18" charset="0"/>
            </a:endParaRPr>
          </a:p>
          <a:p>
            <a:r>
              <a:rPr lang="en-GB" sz="2000" dirty="0">
                <a:latin typeface="Georgia" panose="02040502050405020303" pitchFamily="18" charset="0"/>
              </a:rPr>
              <a:t>You’ll work on these areas of language.  </a:t>
            </a:r>
          </a:p>
        </p:txBody>
      </p:sp>
      <p:sp>
        <p:nvSpPr>
          <p:cNvPr id="11" name="Rectangle 10"/>
          <p:cNvSpPr/>
          <p:nvPr/>
        </p:nvSpPr>
        <p:spPr>
          <a:xfrm>
            <a:off x="4932361" y="491642"/>
            <a:ext cx="4009758" cy="2862322"/>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p:spPr>
        <p:txBody>
          <a:bodyPr wrap="square">
            <a:spAutoFit/>
          </a:bodyPr>
          <a:lstStyle/>
          <a:p>
            <a:pPr>
              <a:defRPr/>
            </a:pPr>
            <a:r>
              <a:rPr lang="en-GB" sz="2000" b="1" dirty="0">
                <a:solidFill>
                  <a:srgbClr val="FFFF66"/>
                </a:solidFill>
                <a:latin typeface="Arial Narrow" panose="020B0606020202030204" pitchFamily="34" charset="0"/>
                <a:ea typeface="+mn-ea"/>
                <a:cs typeface="Arial" charset="0"/>
              </a:rPr>
              <a:t>Pronunciation- Word s</a:t>
            </a:r>
            <a:r>
              <a:rPr lang="en-GB" sz="2000" dirty="0">
                <a:solidFill>
                  <a:srgbClr val="FFFF66"/>
                </a:solidFill>
                <a:latin typeface="Arial Narrow" panose="020B0606020202030204" pitchFamily="34" charset="0"/>
                <a:ea typeface="+mn-ea"/>
                <a:cs typeface="Arial" charset="0"/>
              </a:rPr>
              <a:t>tress in longer adjectives</a:t>
            </a:r>
          </a:p>
          <a:p>
            <a:pPr>
              <a:defRPr/>
            </a:pPr>
            <a:r>
              <a:rPr lang="en-GB" sz="2000" b="1" dirty="0">
                <a:solidFill>
                  <a:srgbClr val="FFFF66"/>
                </a:solidFill>
                <a:latin typeface="Arial Narrow" panose="020B0606020202030204" pitchFamily="34" charset="0"/>
                <a:ea typeface="+mn-ea"/>
                <a:cs typeface="Arial" charset="0"/>
              </a:rPr>
              <a:t>Lexis- </a:t>
            </a:r>
            <a:r>
              <a:rPr lang="en-GB" sz="2000" dirty="0">
                <a:solidFill>
                  <a:srgbClr val="FFFF66"/>
                </a:solidFill>
                <a:latin typeface="Arial Narrow" panose="020B0606020202030204" pitchFamily="34" charset="0"/>
                <a:ea typeface="+mn-ea"/>
                <a:cs typeface="Arial" charset="0"/>
              </a:rPr>
              <a:t>adjective + noun combinations</a:t>
            </a:r>
          </a:p>
          <a:p>
            <a:pPr>
              <a:defRPr/>
            </a:pPr>
            <a:r>
              <a:rPr lang="en-GB" sz="2000" b="1" dirty="0">
                <a:solidFill>
                  <a:srgbClr val="FFFF66"/>
                </a:solidFill>
                <a:latin typeface="Arial Narrow" panose="020B0606020202030204" pitchFamily="34" charset="0"/>
                <a:ea typeface="+mn-ea"/>
                <a:cs typeface="Arial" charset="0"/>
              </a:rPr>
              <a:t>Constructions- </a:t>
            </a:r>
            <a:r>
              <a:rPr lang="en-GB" sz="2000" dirty="0">
                <a:solidFill>
                  <a:srgbClr val="FFFF66"/>
                </a:solidFill>
                <a:latin typeface="Arial Narrow" panose="020B0606020202030204" pitchFamily="34" charset="0"/>
                <a:ea typeface="+mn-ea"/>
                <a:cs typeface="Arial" charset="0"/>
              </a:rPr>
              <a:t>4 common patterns</a:t>
            </a:r>
          </a:p>
          <a:p>
            <a:pPr>
              <a:defRPr/>
            </a:pPr>
            <a:r>
              <a:rPr lang="en-GB" sz="2000" b="1" dirty="0">
                <a:solidFill>
                  <a:srgbClr val="FFFF66"/>
                </a:solidFill>
                <a:latin typeface="Arial Narrow" panose="020B0606020202030204" pitchFamily="34" charset="0"/>
                <a:ea typeface="+mn-ea"/>
                <a:cs typeface="Arial" charset="0"/>
              </a:rPr>
              <a:t>Sentence grammar-</a:t>
            </a:r>
            <a:r>
              <a:rPr lang="en-GB" sz="2000" dirty="0">
                <a:solidFill>
                  <a:srgbClr val="FFFF66"/>
                </a:solidFill>
                <a:latin typeface="Arial Narrow" panose="020B0606020202030204" pitchFamily="34" charset="0"/>
                <a:ea typeface="+mn-ea"/>
                <a:cs typeface="Arial" charset="0"/>
              </a:rPr>
              <a:t>present simple used to highlight qualities of places</a:t>
            </a:r>
          </a:p>
          <a:p>
            <a:pPr>
              <a:defRPr/>
            </a:pPr>
            <a:r>
              <a:rPr lang="en-GB" sz="2000" b="1" dirty="0">
                <a:solidFill>
                  <a:srgbClr val="FFFF66"/>
                </a:solidFill>
                <a:latin typeface="Arial Narrow" panose="020B0606020202030204" pitchFamily="34" charset="0"/>
                <a:ea typeface="+mn-ea"/>
                <a:cs typeface="Arial" charset="0"/>
              </a:rPr>
              <a:t>Discourse- </a:t>
            </a:r>
            <a:r>
              <a:rPr lang="en-GB" sz="2000" dirty="0">
                <a:solidFill>
                  <a:srgbClr val="FFFF66"/>
                </a:solidFill>
                <a:latin typeface="Arial Narrow" panose="020B0606020202030204" pitchFamily="34" charset="0"/>
                <a:ea typeface="+mn-ea"/>
                <a:cs typeface="Arial" charset="0"/>
              </a:rPr>
              <a:t>organising a persuasive text</a:t>
            </a:r>
          </a:p>
          <a:p>
            <a:pPr>
              <a:defRPr/>
            </a:pPr>
            <a:r>
              <a:rPr lang="en-GB" sz="2000" b="1" dirty="0">
                <a:solidFill>
                  <a:srgbClr val="FFFF66"/>
                </a:solidFill>
                <a:latin typeface="Arial Narrow" panose="020B0606020202030204" pitchFamily="34" charset="0"/>
                <a:ea typeface="+mn-ea"/>
                <a:cs typeface="Arial" charset="0"/>
              </a:rPr>
              <a:t>Functions-</a:t>
            </a:r>
            <a:r>
              <a:rPr lang="en-GB" sz="2000" dirty="0">
                <a:solidFill>
                  <a:srgbClr val="FFFF66"/>
                </a:solidFill>
                <a:latin typeface="Arial Narrow" panose="020B0606020202030204" pitchFamily="34" charset="0"/>
                <a:ea typeface="+mn-ea"/>
                <a:cs typeface="Arial" charset="0"/>
              </a:rPr>
              <a:t>persuading someone to visit a place</a:t>
            </a:r>
            <a:endParaRPr lang="en-GB" sz="2400" dirty="0">
              <a:solidFill>
                <a:srgbClr val="FFFF66"/>
              </a:solidFill>
              <a:latin typeface="Bradley Hand ITC" pitchFamily="66" charset="0"/>
              <a:ea typeface="+mn-ea"/>
              <a:cs typeface="Arial" charset="0"/>
            </a:endParaRPr>
          </a:p>
        </p:txBody>
      </p:sp>
      <p:sp>
        <p:nvSpPr>
          <p:cNvPr id="12" name="Rectangle 11"/>
          <p:cNvSpPr/>
          <p:nvPr/>
        </p:nvSpPr>
        <p:spPr>
          <a:xfrm>
            <a:off x="4932362" y="4257616"/>
            <a:ext cx="4009757" cy="1938992"/>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p:spPr>
        <p:txBody>
          <a:bodyPr wrap="square">
            <a:spAutoFit/>
          </a:bodyPr>
          <a:lstStyle/>
          <a:p>
            <a:pPr>
              <a:defRPr/>
            </a:pPr>
            <a:r>
              <a:rPr lang="en-GB" sz="2000" b="1" dirty="0">
                <a:solidFill>
                  <a:srgbClr val="FFFF66"/>
                </a:solidFill>
                <a:latin typeface="Arial Narrow" panose="020B0606020202030204" pitchFamily="34" charset="0"/>
                <a:cs typeface="Arial" charset="0"/>
              </a:rPr>
              <a:t>Speaking-</a:t>
            </a:r>
            <a:r>
              <a:rPr lang="en-GB" sz="2000" dirty="0">
                <a:solidFill>
                  <a:srgbClr val="FFFF66"/>
                </a:solidFill>
                <a:latin typeface="Arial Narrow" panose="020B0606020202030204" pitchFamily="34" charset="0"/>
                <a:cs typeface="Arial" charset="0"/>
              </a:rPr>
              <a:t>presenting a place you know</a:t>
            </a:r>
          </a:p>
          <a:p>
            <a:pPr>
              <a:defRPr/>
            </a:pPr>
            <a:r>
              <a:rPr lang="en-GB" sz="2000" b="1" dirty="0">
                <a:solidFill>
                  <a:srgbClr val="FFFF66"/>
                </a:solidFill>
                <a:latin typeface="Arial Narrow" panose="020B0606020202030204" pitchFamily="34" charset="0"/>
                <a:cs typeface="Arial" charset="0"/>
              </a:rPr>
              <a:t>Listening-</a:t>
            </a:r>
            <a:r>
              <a:rPr lang="en-GB" sz="2000" dirty="0">
                <a:solidFill>
                  <a:srgbClr val="FFFF66"/>
                </a:solidFill>
                <a:latin typeface="Arial Narrow" panose="020B0606020202030204" pitchFamily="34" charset="0"/>
                <a:cs typeface="Arial" charset="0"/>
              </a:rPr>
              <a:t>understanding the suggestions of others</a:t>
            </a:r>
          </a:p>
          <a:p>
            <a:pPr>
              <a:defRPr/>
            </a:pPr>
            <a:r>
              <a:rPr lang="en-GB" sz="2000" b="1" dirty="0">
                <a:solidFill>
                  <a:srgbClr val="FFFF66"/>
                </a:solidFill>
                <a:latin typeface="Arial Narrow" panose="020B0606020202030204" pitchFamily="34" charset="0"/>
                <a:cs typeface="Arial" charset="0"/>
              </a:rPr>
              <a:t>Reading-</a:t>
            </a:r>
            <a:r>
              <a:rPr lang="en-GB" sz="2000" dirty="0">
                <a:solidFill>
                  <a:srgbClr val="FFFF66"/>
                </a:solidFill>
                <a:latin typeface="Arial Narrow" panose="020B0606020202030204" pitchFamily="34" charset="0"/>
                <a:cs typeface="Arial" charset="0"/>
              </a:rPr>
              <a:t>advertising literature</a:t>
            </a:r>
          </a:p>
          <a:p>
            <a:pPr>
              <a:defRPr/>
            </a:pPr>
            <a:r>
              <a:rPr lang="en-GB" sz="2000" b="1" dirty="0">
                <a:solidFill>
                  <a:srgbClr val="FFFF66"/>
                </a:solidFill>
                <a:latin typeface="Arial Narrow" panose="020B0606020202030204" pitchFamily="34" charset="0"/>
                <a:cs typeface="Arial" charset="0"/>
              </a:rPr>
              <a:t>Writing-</a:t>
            </a:r>
            <a:r>
              <a:rPr lang="en-GB" sz="2000" dirty="0">
                <a:solidFill>
                  <a:srgbClr val="FFFF66"/>
                </a:solidFill>
                <a:latin typeface="Arial Narrow" panose="020B0606020202030204" pitchFamily="34" charset="0"/>
                <a:cs typeface="Arial" charset="0"/>
              </a:rPr>
              <a:t>writing a persuasive text and using bullet points</a:t>
            </a:r>
          </a:p>
        </p:txBody>
      </p:sp>
      <p:sp>
        <p:nvSpPr>
          <p:cNvPr id="13" name="Rectangle 12"/>
          <p:cNvSpPr>
            <a:spLocks noChangeArrowheads="1"/>
          </p:cNvSpPr>
          <p:nvPr/>
        </p:nvSpPr>
        <p:spPr bwMode="auto">
          <a:xfrm>
            <a:off x="-1" y="4576779"/>
            <a:ext cx="4932363" cy="400110"/>
          </a:xfrm>
          <a:prstGeom prst="rect">
            <a:avLst/>
          </a:prstGeom>
          <a:noFill/>
          <a:ln w="9525">
            <a:noFill/>
            <a:miter lim="800000"/>
            <a:headEnd/>
            <a:tailEnd/>
          </a:ln>
        </p:spPr>
        <p:txBody>
          <a:bodyPr wrap="square">
            <a:spAutoFit/>
          </a:bodyPr>
          <a:lstStyle/>
          <a:p>
            <a:r>
              <a:rPr lang="en-GB" sz="2000" dirty="0">
                <a:latin typeface="Gotham Book"/>
              </a:rPr>
              <a:t>You’ll focus on these skills today.  </a:t>
            </a:r>
          </a:p>
        </p:txBody>
      </p:sp>
      <p:sp>
        <p:nvSpPr>
          <p:cNvPr id="14" name="Rectangle 13"/>
          <p:cNvSpPr>
            <a:spLocks noChangeArrowheads="1"/>
          </p:cNvSpPr>
          <p:nvPr/>
        </p:nvSpPr>
        <p:spPr bwMode="auto">
          <a:xfrm>
            <a:off x="122828" y="6180891"/>
            <a:ext cx="6550924" cy="400110"/>
          </a:xfrm>
          <a:prstGeom prst="rect">
            <a:avLst/>
          </a:prstGeom>
          <a:noFill/>
          <a:ln w="9525">
            <a:noFill/>
            <a:miter lim="800000"/>
            <a:headEnd/>
            <a:tailEnd/>
          </a:ln>
        </p:spPr>
        <p:txBody>
          <a:bodyPr wrap="square">
            <a:spAutoFit/>
          </a:bodyPr>
          <a:lstStyle/>
          <a:p>
            <a:r>
              <a:rPr lang="en-GB" sz="2000" dirty="0">
                <a:latin typeface="Gotham Book"/>
              </a:rPr>
              <a:t>After completing this lesson, you should be able to:</a:t>
            </a:r>
          </a:p>
        </p:txBody>
      </p:sp>
      <p:sp>
        <p:nvSpPr>
          <p:cNvPr id="9" name="TextBox 5"/>
          <p:cNvSpPr txBox="1"/>
          <p:nvPr/>
        </p:nvSpPr>
        <p:spPr>
          <a:xfrm>
            <a:off x="2" y="0"/>
            <a:ext cx="1888176"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2400" b="1" dirty="0">
                <a:solidFill>
                  <a:srgbClr val="0070C0"/>
                </a:solidFill>
                <a:latin typeface="Georgia" panose="02040502050405020303" pitchFamily="18" charset="0"/>
              </a:rPr>
              <a:t>Overview</a:t>
            </a:r>
          </a:p>
        </p:txBody>
      </p:sp>
      <p:sp>
        <p:nvSpPr>
          <p:cNvPr id="15" name="TextBox 5"/>
          <p:cNvSpPr txBox="1"/>
          <p:nvPr/>
        </p:nvSpPr>
        <p:spPr>
          <a:xfrm>
            <a:off x="4932364" y="-5620"/>
            <a:ext cx="1349684"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sz="2400" b="1" dirty="0">
                <a:solidFill>
                  <a:srgbClr val="0070C0"/>
                </a:solidFill>
                <a:latin typeface="Georgia" panose="02040502050405020303" pitchFamily="18" charset="0"/>
              </a:rPr>
              <a:t>A2-B1</a:t>
            </a:r>
          </a:p>
        </p:txBody>
      </p:sp>
    </p:spTree>
    <p:custDataLst>
      <p:tags r:id="rId1"/>
    </p:custDataLst>
    <p:extLst>
      <p:ext uri="{BB962C8B-B14F-4D97-AF65-F5344CB8AC3E}">
        <p14:creationId xmlns:p14="http://schemas.microsoft.com/office/powerpoint/2010/main" val="18505992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ou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ircle(ou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1000"/>
                                        <p:tgtEl>
                                          <p:spTgt spid="6">
                                            <p:txEl>
                                              <p:pRg st="0" end="0"/>
                                            </p:txEl>
                                          </p:spTgt>
                                        </p:tgtEl>
                                      </p:cBhvr>
                                    </p:animEffect>
                                    <p:anim calcmode="lin" valueType="num">
                                      <p:cBhvr>
                                        <p:cTn id="1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1000"/>
                                        <p:tgtEl>
                                          <p:spTgt spid="6">
                                            <p:txEl>
                                              <p:pRg st="2" end="2"/>
                                            </p:txEl>
                                          </p:spTgt>
                                        </p:tgtEl>
                                      </p:cBhvr>
                                    </p:animEffect>
                                    <p:anim calcmode="lin" valueType="num">
                                      <p:cBhvr>
                                        <p:cTn id="2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32"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circle(out)">
                                      <p:cBhvr>
                                        <p:cTn id="31" dur="2000"/>
                                        <p:tgtEl>
                                          <p:spTgt spid="11">
                                            <p:bg/>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32" fill="hold" grpId="0" nodeType="clickEffect">
                                  <p:stCondLst>
                                    <p:cond delay="0"/>
                                  </p:stCondLst>
                                  <p:childTnLst>
                                    <p:set>
                                      <p:cBhvr>
                                        <p:cTn id="35" dur="1" fill="hold">
                                          <p:stCondLst>
                                            <p:cond delay="0"/>
                                          </p:stCondLst>
                                        </p:cTn>
                                        <p:tgtEl>
                                          <p:spTgt spid="11">
                                            <p:txEl>
                                              <p:pRg st="0" end="0"/>
                                            </p:txEl>
                                          </p:spTgt>
                                        </p:tgtEl>
                                        <p:attrNameLst>
                                          <p:attrName>style.visibility</p:attrName>
                                        </p:attrNameLst>
                                      </p:cBhvr>
                                      <p:to>
                                        <p:strVal val="visible"/>
                                      </p:to>
                                    </p:set>
                                    <p:animEffect transition="in" filter="circle(out)">
                                      <p:cBhvr>
                                        <p:cTn id="36" dur="2000"/>
                                        <p:tgtEl>
                                          <p:spTgt spid="11">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32" fill="hold" grpId="0" nodeType="clickEffect">
                                  <p:stCondLst>
                                    <p:cond delay="0"/>
                                  </p:stCondLst>
                                  <p:childTnLst>
                                    <p:set>
                                      <p:cBhvr>
                                        <p:cTn id="40" dur="1" fill="hold">
                                          <p:stCondLst>
                                            <p:cond delay="0"/>
                                          </p:stCondLst>
                                        </p:cTn>
                                        <p:tgtEl>
                                          <p:spTgt spid="11">
                                            <p:txEl>
                                              <p:pRg st="1" end="1"/>
                                            </p:txEl>
                                          </p:spTgt>
                                        </p:tgtEl>
                                        <p:attrNameLst>
                                          <p:attrName>style.visibility</p:attrName>
                                        </p:attrNameLst>
                                      </p:cBhvr>
                                      <p:to>
                                        <p:strVal val="visible"/>
                                      </p:to>
                                    </p:set>
                                    <p:animEffect transition="in" filter="circle(out)">
                                      <p:cBhvr>
                                        <p:cTn id="41" dur="2000"/>
                                        <p:tgtEl>
                                          <p:spTgt spid="11">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32" fill="hold" grpId="0" nodeType="clickEffect">
                                  <p:stCondLst>
                                    <p:cond delay="0"/>
                                  </p:stCondLst>
                                  <p:childTnLst>
                                    <p:set>
                                      <p:cBhvr>
                                        <p:cTn id="45" dur="1" fill="hold">
                                          <p:stCondLst>
                                            <p:cond delay="0"/>
                                          </p:stCondLst>
                                        </p:cTn>
                                        <p:tgtEl>
                                          <p:spTgt spid="11">
                                            <p:txEl>
                                              <p:pRg st="2" end="2"/>
                                            </p:txEl>
                                          </p:spTgt>
                                        </p:tgtEl>
                                        <p:attrNameLst>
                                          <p:attrName>style.visibility</p:attrName>
                                        </p:attrNameLst>
                                      </p:cBhvr>
                                      <p:to>
                                        <p:strVal val="visible"/>
                                      </p:to>
                                    </p:set>
                                    <p:animEffect transition="in" filter="circle(out)">
                                      <p:cBhvr>
                                        <p:cTn id="46" dur="2000"/>
                                        <p:tgtEl>
                                          <p:spTgt spid="11">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6" presetClass="entr" presetSubtype="32" fill="hold" grpId="0" nodeType="clickEffect">
                                  <p:stCondLst>
                                    <p:cond delay="0"/>
                                  </p:stCondLst>
                                  <p:childTnLst>
                                    <p:set>
                                      <p:cBhvr>
                                        <p:cTn id="50" dur="1" fill="hold">
                                          <p:stCondLst>
                                            <p:cond delay="0"/>
                                          </p:stCondLst>
                                        </p:cTn>
                                        <p:tgtEl>
                                          <p:spTgt spid="11">
                                            <p:txEl>
                                              <p:pRg st="3" end="3"/>
                                            </p:txEl>
                                          </p:spTgt>
                                        </p:tgtEl>
                                        <p:attrNameLst>
                                          <p:attrName>style.visibility</p:attrName>
                                        </p:attrNameLst>
                                      </p:cBhvr>
                                      <p:to>
                                        <p:strVal val="visible"/>
                                      </p:to>
                                    </p:set>
                                    <p:animEffect transition="in" filter="circle(out)">
                                      <p:cBhvr>
                                        <p:cTn id="51" dur="2000"/>
                                        <p:tgtEl>
                                          <p:spTgt spid="11">
                                            <p:txEl>
                                              <p:pRg st="3" end="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6" presetClass="entr" presetSubtype="32" fill="hold" grpId="0" nodeType="clickEffect">
                                  <p:stCondLst>
                                    <p:cond delay="0"/>
                                  </p:stCondLst>
                                  <p:childTnLst>
                                    <p:set>
                                      <p:cBhvr>
                                        <p:cTn id="55" dur="1" fill="hold">
                                          <p:stCondLst>
                                            <p:cond delay="0"/>
                                          </p:stCondLst>
                                        </p:cTn>
                                        <p:tgtEl>
                                          <p:spTgt spid="11">
                                            <p:txEl>
                                              <p:pRg st="4" end="4"/>
                                            </p:txEl>
                                          </p:spTgt>
                                        </p:tgtEl>
                                        <p:attrNameLst>
                                          <p:attrName>style.visibility</p:attrName>
                                        </p:attrNameLst>
                                      </p:cBhvr>
                                      <p:to>
                                        <p:strVal val="visible"/>
                                      </p:to>
                                    </p:set>
                                    <p:animEffect transition="in" filter="circle(out)">
                                      <p:cBhvr>
                                        <p:cTn id="56" dur="2000"/>
                                        <p:tgtEl>
                                          <p:spTgt spid="11">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32" fill="hold" grpId="0" nodeType="clickEffect">
                                  <p:stCondLst>
                                    <p:cond delay="0"/>
                                  </p:stCondLst>
                                  <p:childTnLst>
                                    <p:set>
                                      <p:cBhvr>
                                        <p:cTn id="60" dur="1" fill="hold">
                                          <p:stCondLst>
                                            <p:cond delay="0"/>
                                          </p:stCondLst>
                                        </p:cTn>
                                        <p:tgtEl>
                                          <p:spTgt spid="11">
                                            <p:txEl>
                                              <p:pRg st="5" end="5"/>
                                            </p:txEl>
                                          </p:spTgt>
                                        </p:tgtEl>
                                        <p:attrNameLst>
                                          <p:attrName>style.visibility</p:attrName>
                                        </p:attrNameLst>
                                      </p:cBhvr>
                                      <p:to>
                                        <p:strVal val="visible"/>
                                      </p:to>
                                    </p:set>
                                    <p:animEffect transition="in" filter="circle(out)">
                                      <p:cBhvr>
                                        <p:cTn id="61" dur="2000"/>
                                        <p:tgtEl>
                                          <p:spTgt spid="11">
                                            <p:txEl>
                                              <p:pRg st="5" end="5"/>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1000"/>
                                        <p:tgtEl>
                                          <p:spTgt spid="13"/>
                                        </p:tgtEl>
                                      </p:cBhvr>
                                    </p:animEffect>
                                    <p:anim calcmode="lin" valueType="num">
                                      <p:cBhvr>
                                        <p:cTn id="67" dur="1000" fill="hold"/>
                                        <p:tgtEl>
                                          <p:spTgt spid="13"/>
                                        </p:tgtEl>
                                        <p:attrNameLst>
                                          <p:attrName>ppt_x</p:attrName>
                                        </p:attrNameLst>
                                      </p:cBhvr>
                                      <p:tavLst>
                                        <p:tav tm="0">
                                          <p:val>
                                            <p:strVal val="#ppt_x"/>
                                          </p:val>
                                        </p:tav>
                                        <p:tav tm="100000">
                                          <p:val>
                                            <p:strVal val="#ppt_x"/>
                                          </p:val>
                                        </p:tav>
                                      </p:tavLst>
                                    </p:anim>
                                    <p:anim calcmode="lin" valueType="num">
                                      <p:cBhvr>
                                        <p:cTn id="6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6" presetClass="entr" presetSubtype="32" fill="hold" grpId="0" nodeType="clickEffect">
                                  <p:stCondLst>
                                    <p:cond delay="0"/>
                                  </p:stCondLst>
                                  <p:childTnLst>
                                    <p:set>
                                      <p:cBhvr>
                                        <p:cTn id="72" dur="1" fill="hold">
                                          <p:stCondLst>
                                            <p:cond delay="0"/>
                                          </p:stCondLst>
                                        </p:cTn>
                                        <p:tgtEl>
                                          <p:spTgt spid="12">
                                            <p:bg/>
                                          </p:spTgt>
                                        </p:tgtEl>
                                        <p:attrNameLst>
                                          <p:attrName>style.visibility</p:attrName>
                                        </p:attrNameLst>
                                      </p:cBhvr>
                                      <p:to>
                                        <p:strVal val="visible"/>
                                      </p:to>
                                    </p:set>
                                    <p:animEffect transition="in" filter="circle(out)">
                                      <p:cBhvr>
                                        <p:cTn id="73" dur="2000"/>
                                        <p:tgtEl>
                                          <p:spTgt spid="12">
                                            <p:bg/>
                                          </p:spTgt>
                                        </p:tgtEl>
                                      </p:cBhvr>
                                    </p:animEffect>
                                  </p:childTnLst>
                                </p:cTn>
                              </p:par>
                            </p:childTnLst>
                          </p:cTn>
                        </p:par>
                      </p:childTnLst>
                    </p:cTn>
                  </p:par>
                  <p:par>
                    <p:cTn id="74" fill="hold">
                      <p:stCondLst>
                        <p:cond delay="indefinite"/>
                      </p:stCondLst>
                      <p:childTnLst>
                        <p:par>
                          <p:cTn id="75" fill="hold">
                            <p:stCondLst>
                              <p:cond delay="0"/>
                            </p:stCondLst>
                            <p:childTnLst>
                              <p:par>
                                <p:cTn id="76" presetID="6" presetClass="entr" presetSubtype="32" fill="hold" grpId="0" nodeType="clickEffect">
                                  <p:stCondLst>
                                    <p:cond delay="0"/>
                                  </p:stCondLst>
                                  <p:childTnLst>
                                    <p:set>
                                      <p:cBhvr>
                                        <p:cTn id="77" dur="1" fill="hold">
                                          <p:stCondLst>
                                            <p:cond delay="0"/>
                                          </p:stCondLst>
                                        </p:cTn>
                                        <p:tgtEl>
                                          <p:spTgt spid="12">
                                            <p:txEl>
                                              <p:pRg st="0" end="0"/>
                                            </p:txEl>
                                          </p:spTgt>
                                        </p:tgtEl>
                                        <p:attrNameLst>
                                          <p:attrName>style.visibility</p:attrName>
                                        </p:attrNameLst>
                                      </p:cBhvr>
                                      <p:to>
                                        <p:strVal val="visible"/>
                                      </p:to>
                                    </p:set>
                                    <p:animEffect transition="in" filter="circle(out)">
                                      <p:cBhvr>
                                        <p:cTn id="78" dur="2000"/>
                                        <p:tgtEl>
                                          <p:spTgt spid="12">
                                            <p:txEl>
                                              <p:pRg st="0" end="0"/>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6" presetClass="entr" presetSubtype="32" fill="hold" grpId="0" nodeType="clickEffect">
                                  <p:stCondLst>
                                    <p:cond delay="0"/>
                                  </p:stCondLst>
                                  <p:childTnLst>
                                    <p:set>
                                      <p:cBhvr>
                                        <p:cTn id="82" dur="1" fill="hold">
                                          <p:stCondLst>
                                            <p:cond delay="0"/>
                                          </p:stCondLst>
                                        </p:cTn>
                                        <p:tgtEl>
                                          <p:spTgt spid="12">
                                            <p:txEl>
                                              <p:pRg st="1" end="1"/>
                                            </p:txEl>
                                          </p:spTgt>
                                        </p:tgtEl>
                                        <p:attrNameLst>
                                          <p:attrName>style.visibility</p:attrName>
                                        </p:attrNameLst>
                                      </p:cBhvr>
                                      <p:to>
                                        <p:strVal val="visible"/>
                                      </p:to>
                                    </p:set>
                                    <p:animEffect transition="in" filter="circle(out)">
                                      <p:cBhvr>
                                        <p:cTn id="83" dur="2000"/>
                                        <p:tgtEl>
                                          <p:spTgt spid="12">
                                            <p:txEl>
                                              <p:pRg st="1" end="1"/>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6" presetClass="entr" presetSubtype="32" fill="hold" grpId="0" nodeType="clickEffect">
                                  <p:stCondLst>
                                    <p:cond delay="0"/>
                                  </p:stCondLst>
                                  <p:childTnLst>
                                    <p:set>
                                      <p:cBhvr>
                                        <p:cTn id="87" dur="1" fill="hold">
                                          <p:stCondLst>
                                            <p:cond delay="0"/>
                                          </p:stCondLst>
                                        </p:cTn>
                                        <p:tgtEl>
                                          <p:spTgt spid="12">
                                            <p:txEl>
                                              <p:pRg st="2" end="2"/>
                                            </p:txEl>
                                          </p:spTgt>
                                        </p:tgtEl>
                                        <p:attrNameLst>
                                          <p:attrName>style.visibility</p:attrName>
                                        </p:attrNameLst>
                                      </p:cBhvr>
                                      <p:to>
                                        <p:strVal val="visible"/>
                                      </p:to>
                                    </p:set>
                                    <p:animEffect transition="in" filter="circle(out)">
                                      <p:cBhvr>
                                        <p:cTn id="88" dur="2000"/>
                                        <p:tgtEl>
                                          <p:spTgt spid="12">
                                            <p:txEl>
                                              <p:pRg st="2" end="2"/>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6" presetClass="entr" presetSubtype="32" fill="hold" grpId="0" nodeType="clickEffect">
                                  <p:stCondLst>
                                    <p:cond delay="0"/>
                                  </p:stCondLst>
                                  <p:childTnLst>
                                    <p:set>
                                      <p:cBhvr>
                                        <p:cTn id="92" dur="1" fill="hold">
                                          <p:stCondLst>
                                            <p:cond delay="0"/>
                                          </p:stCondLst>
                                        </p:cTn>
                                        <p:tgtEl>
                                          <p:spTgt spid="12">
                                            <p:txEl>
                                              <p:pRg st="3" end="3"/>
                                            </p:txEl>
                                          </p:spTgt>
                                        </p:tgtEl>
                                        <p:attrNameLst>
                                          <p:attrName>style.visibility</p:attrName>
                                        </p:attrNameLst>
                                      </p:cBhvr>
                                      <p:to>
                                        <p:strVal val="visible"/>
                                      </p:to>
                                    </p:set>
                                    <p:animEffect transition="in" filter="circle(out)">
                                      <p:cBhvr>
                                        <p:cTn id="93" dur="2000"/>
                                        <p:tgtEl>
                                          <p:spTgt spid="12">
                                            <p:txEl>
                                              <p:pRg st="3" end="3"/>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47" presetClass="entr" presetSubtype="0" fill="hold" grpId="0" nodeType="click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1000"/>
                                        <p:tgtEl>
                                          <p:spTgt spid="14"/>
                                        </p:tgtEl>
                                      </p:cBhvr>
                                    </p:animEffect>
                                    <p:anim calcmode="lin" valueType="num">
                                      <p:cBhvr>
                                        <p:cTn id="99" dur="1000" fill="hold"/>
                                        <p:tgtEl>
                                          <p:spTgt spid="14"/>
                                        </p:tgtEl>
                                        <p:attrNameLst>
                                          <p:attrName>ppt_x</p:attrName>
                                        </p:attrNameLst>
                                      </p:cBhvr>
                                      <p:tavLst>
                                        <p:tav tm="0">
                                          <p:val>
                                            <p:strVal val="#ppt_x"/>
                                          </p:val>
                                        </p:tav>
                                        <p:tav tm="100000">
                                          <p:val>
                                            <p:strVal val="#ppt_x"/>
                                          </p:val>
                                        </p:tav>
                                      </p:tavLst>
                                    </p:anim>
                                    <p:anim calcmode="lin" valueType="num">
                                      <p:cBhvr>
                                        <p:cTn id="10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1" grpId="0" build="p" animBg="1"/>
      <p:bldP spid="12" grpId="0" build="p" animBg="1"/>
      <p:bldP spid="13" grpId="0"/>
      <p:bldP spid="14" grpId="0"/>
      <p:bldP spid="9"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 name="Arc 15">
            <a:extLst>
              <a:ext uri="{FF2B5EF4-FFF2-40B4-BE49-F238E27FC236}">
                <a16:creationId xmlns:a16="http://schemas.microsoft.com/office/drawing/2014/main" id="{475EA79F-2A8E-4077-8B1A-7D7A34818B5E}"/>
              </a:ext>
            </a:extLst>
          </p:cNvPr>
          <p:cNvSpPr/>
          <p:nvPr/>
        </p:nvSpPr>
        <p:spPr>
          <a:xfrm>
            <a:off x="-2560369" y="783969"/>
            <a:ext cx="5143502" cy="5143500"/>
          </a:xfrm>
          <a:prstGeom prst="arc">
            <a:avLst>
              <a:gd name="adj1" fmla="val 16200000"/>
              <a:gd name="adj2" fmla="val 5406790"/>
            </a:avLst>
          </a:prstGeom>
          <a:ln>
            <a:solidFill>
              <a:srgbClr val="7D7D7D"/>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7" name="TextBox 16">
            <a:extLst>
              <a:ext uri="{FF2B5EF4-FFF2-40B4-BE49-F238E27FC236}">
                <a16:creationId xmlns:a16="http://schemas.microsoft.com/office/drawing/2014/main" id="{0C99F270-9757-4B69-BA6C-44D67D90CC23}"/>
              </a:ext>
            </a:extLst>
          </p:cNvPr>
          <p:cNvSpPr txBox="1"/>
          <p:nvPr/>
        </p:nvSpPr>
        <p:spPr>
          <a:xfrm flipH="1">
            <a:off x="2564982" y="1659189"/>
            <a:ext cx="6112884" cy="707886"/>
          </a:xfrm>
          <a:prstGeom prst="rect">
            <a:avLst/>
          </a:prstGeom>
          <a:noFill/>
        </p:spPr>
        <p:txBody>
          <a:bodyPr wrap="square" rtlCol="0" anchor="ctr">
            <a:spAutoFit/>
          </a:bodyPr>
          <a:lstStyle/>
          <a:p>
            <a:r>
              <a:rPr lang="en-US" sz="2000" dirty="0">
                <a:latin typeface="Georgia" panose="02040502050405020303" pitchFamily="18" charset="0"/>
              </a:rPr>
              <a:t>Describe and compare different types of places as somewhere to live and somewhere to visit.</a:t>
            </a:r>
          </a:p>
        </p:txBody>
      </p:sp>
      <p:sp>
        <p:nvSpPr>
          <p:cNvPr id="18" name="TextBox 17">
            <a:extLst>
              <a:ext uri="{FF2B5EF4-FFF2-40B4-BE49-F238E27FC236}">
                <a16:creationId xmlns:a16="http://schemas.microsoft.com/office/drawing/2014/main" id="{DDE3A58F-6D56-4526-8B2F-06061D5A6982}"/>
              </a:ext>
            </a:extLst>
          </p:cNvPr>
          <p:cNvSpPr txBox="1"/>
          <p:nvPr/>
        </p:nvSpPr>
        <p:spPr>
          <a:xfrm flipH="1">
            <a:off x="2932378" y="2801721"/>
            <a:ext cx="5624981" cy="400110"/>
          </a:xfrm>
          <a:prstGeom prst="rect">
            <a:avLst/>
          </a:prstGeom>
          <a:noFill/>
        </p:spPr>
        <p:txBody>
          <a:bodyPr wrap="square" rtlCol="0" anchor="ctr">
            <a:spAutoFit/>
          </a:bodyPr>
          <a:lstStyle/>
          <a:p>
            <a:r>
              <a:rPr lang="en-US" sz="2000" dirty="0">
                <a:latin typeface="Georgia" panose="02040502050405020303" pitchFamily="18" charset="0"/>
              </a:rPr>
              <a:t>Talk about holiday experiences.</a:t>
            </a:r>
          </a:p>
        </p:txBody>
      </p:sp>
      <p:sp>
        <p:nvSpPr>
          <p:cNvPr id="19" name="TextBox 18">
            <a:extLst>
              <a:ext uri="{FF2B5EF4-FFF2-40B4-BE49-F238E27FC236}">
                <a16:creationId xmlns:a16="http://schemas.microsoft.com/office/drawing/2014/main" id="{60C8A0BE-CBBE-4815-8613-557DE767BA15}"/>
              </a:ext>
            </a:extLst>
          </p:cNvPr>
          <p:cNvSpPr txBox="1"/>
          <p:nvPr/>
        </p:nvSpPr>
        <p:spPr>
          <a:xfrm flipH="1">
            <a:off x="2920797" y="3591167"/>
            <a:ext cx="4544033" cy="707886"/>
          </a:xfrm>
          <a:prstGeom prst="rect">
            <a:avLst/>
          </a:prstGeom>
          <a:noFill/>
        </p:spPr>
        <p:txBody>
          <a:bodyPr wrap="square" rtlCol="0" anchor="ctr">
            <a:spAutoFit/>
          </a:bodyPr>
          <a:lstStyle/>
          <a:p>
            <a:r>
              <a:rPr lang="en-US" sz="2000" dirty="0">
                <a:latin typeface="Georgia" panose="02040502050405020303" pitchFamily="18" charset="0"/>
              </a:rPr>
              <a:t>Describe the place where you live in some detail.</a:t>
            </a:r>
          </a:p>
        </p:txBody>
      </p:sp>
      <p:sp>
        <p:nvSpPr>
          <p:cNvPr id="20" name="Oval 19">
            <a:extLst>
              <a:ext uri="{FF2B5EF4-FFF2-40B4-BE49-F238E27FC236}">
                <a16:creationId xmlns:a16="http://schemas.microsoft.com/office/drawing/2014/main" id="{EFDC3C75-BCCC-48ED-9C76-4F3BDF1EE103}"/>
              </a:ext>
            </a:extLst>
          </p:cNvPr>
          <p:cNvSpPr/>
          <p:nvPr/>
        </p:nvSpPr>
        <p:spPr>
          <a:xfrm>
            <a:off x="2080447" y="1885023"/>
            <a:ext cx="233795" cy="233795"/>
          </a:xfrm>
          <a:prstGeom prst="ellipse">
            <a:avLst/>
          </a:prstGeom>
          <a:solidFill>
            <a:srgbClr val="3399F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1" name="Oval 20">
            <a:extLst>
              <a:ext uri="{FF2B5EF4-FFF2-40B4-BE49-F238E27FC236}">
                <a16:creationId xmlns:a16="http://schemas.microsoft.com/office/drawing/2014/main" id="{C4660E65-6AFC-4B10-8E89-E64E40E21C7E}"/>
              </a:ext>
            </a:extLst>
          </p:cNvPr>
          <p:cNvSpPr/>
          <p:nvPr/>
        </p:nvSpPr>
        <p:spPr>
          <a:xfrm>
            <a:off x="2454334" y="2836410"/>
            <a:ext cx="233795" cy="233795"/>
          </a:xfrm>
          <a:prstGeom prst="ellipse">
            <a:avLst/>
          </a:prstGeom>
          <a:solidFill>
            <a:srgbClr val="3399F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Oval 21">
            <a:extLst>
              <a:ext uri="{FF2B5EF4-FFF2-40B4-BE49-F238E27FC236}">
                <a16:creationId xmlns:a16="http://schemas.microsoft.com/office/drawing/2014/main" id="{9D913B88-AFCA-4CC1-AEFB-45A383C84CA5}"/>
              </a:ext>
            </a:extLst>
          </p:cNvPr>
          <p:cNvSpPr/>
          <p:nvPr/>
        </p:nvSpPr>
        <p:spPr>
          <a:xfrm>
            <a:off x="2455820" y="3787797"/>
            <a:ext cx="233795" cy="233795"/>
          </a:xfrm>
          <a:prstGeom prst="ellipse">
            <a:avLst/>
          </a:prstGeom>
          <a:solidFill>
            <a:srgbClr val="3399F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3" name="Arc 22">
            <a:extLst>
              <a:ext uri="{FF2B5EF4-FFF2-40B4-BE49-F238E27FC236}">
                <a16:creationId xmlns:a16="http://schemas.microsoft.com/office/drawing/2014/main" id="{F2A879D3-769C-4743-97FD-CBABCC4F9B2D}"/>
              </a:ext>
            </a:extLst>
          </p:cNvPr>
          <p:cNvSpPr/>
          <p:nvPr/>
        </p:nvSpPr>
        <p:spPr>
          <a:xfrm>
            <a:off x="-1143000" y="2286000"/>
            <a:ext cx="2286000" cy="2286000"/>
          </a:xfrm>
          <a:prstGeom prst="arc">
            <a:avLst>
              <a:gd name="adj1" fmla="val 16200000"/>
              <a:gd name="adj2" fmla="val 5359794"/>
            </a:avLst>
          </a:prstGeom>
          <a:solidFill>
            <a:srgbClr val="92D050">
              <a:alpha val="2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24" name="Group 24">
            <a:extLst>
              <a:ext uri="{FF2B5EF4-FFF2-40B4-BE49-F238E27FC236}">
                <a16:creationId xmlns:a16="http://schemas.microsoft.com/office/drawing/2014/main" id="{7BD27409-47A0-426C-B2C1-130AD2E7EA54}"/>
              </a:ext>
            </a:extLst>
          </p:cNvPr>
          <p:cNvGrpSpPr/>
          <p:nvPr/>
        </p:nvGrpSpPr>
        <p:grpSpPr>
          <a:xfrm rot="5400000">
            <a:off x="-2346863" y="3343275"/>
            <a:ext cx="4684815" cy="171450"/>
            <a:chOff x="-3200400" y="3314700"/>
            <a:chExt cx="6246420" cy="228600"/>
          </a:xfrm>
        </p:grpSpPr>
        <p:sp>
          <p:nvSpPr>
            <p:cNvPr id="25" name="Rounded Rectangle 12">
              <a:extLst>
                <a:ext uri="{FF2B5EF4-FFF2-40B4-BE49-F238E27FC236}">
                  <a16:creationId xmlns:a16="http://schemas.microsoft.com/office/drawing/2014/main" id="{71DB528E-5BA6-4222-9273-2E324CD25B1A}"/>
                </a:ext>
              </a:extLst>
            </p:cNvPr>
            <p:cNvSpPr/>
            <p:nvPr/>
          </p:nvSpPr>
          <p:spPr>
            <a:xfrm rot="5400000">
              <a:off x="1331520" y="1828800"/>
              <a:ext cx="228600" cy="3200400"/>
            </a:xfrm>
            <a:prstGeom prst="roundRect">
              <a:avLst>
                <a:gd name="adj" fmla="val 35051"/>
              </a:avLst>
            </a:prstGeom>
            <a:solidFill>
              <a:srgbClr val="D7D7D7"/>
            </a:solid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Rounded Rectangle 13">
              <a:extLst>
                <a:ext uri="{FF2B5EF4-FFF2-40B4-BE49-F238E27FC236}">
                  <a16:creationId xmlns:a16="http://schemas.microsoft.com/office/drawing/2014/main" id="{B9DBBEB9-4A6B-4588-88F5-78D9D0155307}"/>
                </a:ext>
              </a:extLst>
            </p:cNvPr>
            <p:cNvSpPr/>
            <p:nvPr/>
          </p:nvSpPr>
          <p:spPr>
            <a:xfrm rot="5400000">
              <a:off x="-1714500" y="1828800"/>
              <a:ext cx="228600" cy="3200400"/>
            </a:xfrm>
            <a:prstGeom prst="roundRect">
              <a:avLst>
                <a:gd name="adj" fmla="val 35051"/>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27" name="TextBox 5">
            <a:extLst>
              <a:ext uri="{FF2B5EF4-FFF2-40B4-BE49-F238E27FC236}">
                <a16:creationId xmlns:a16="http://schemas.microsoft.com/office/drawing/2014/main" id="{A3E21C17-C9A8-4A1B-B876-1AA8D7E565B3}"/>
              </a:ext>
            </a:extLst>
          </p:cNvPr>
          <p:cNvSpPr txBox="1"/>
          <p:nvPr/>
        </p:nvSpPr>
        <p:spPr>
          <a:xfrm>
            <a:off x="1" y="0"/>
            <a:ext cx="2050164"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2400" b="1">
                <a:solidFill>
                  <a:srgbClr val="0070C0"/>
                </a:solidFill>
                <a:latin typeface="Georgia" panose="02040502050405020303" pitchFamily="18" charset="0"/>
              </a:rPr>
              <a:t>Objectives</a:t>
            </a:r>
            <a:endParaRPr lang="en-US" sz="2400" b="1" dirty="0">
              <a:solidFill>
                <a:srgbClr val="0070C0"/>
              </a:solidFill>
              <a:latin typeface="Georgia" panose="02040502050405020303" pitchFamily="18" charset="0"/>
            </a:endParaRPr>
          </a:p>
        </p:txBody>
      </p:sp>
    </p:spTree>
    <p:extLst>
      <p:ext uri="{BB962C8B-B14F-4D97-AF65-F5344CB8AC3E}">
        <p14:creationId xmlns:p14="http://schemas.microsoft.com/office/powerpoint/2010/main" val="3123604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7380000">
                                      <p:cBhvr>
                                        <p:cTn id="6" dur="1000" fill="hold"/>
                                        <p:tgtEl>
                                          <p:spTgt spid="24"/>
                                        </p:tgtEl>
                                        <p:attrNameLst>
                                          <p:attrName>r</p:attrName>
                                        </p:attrNameLst>
                                      </p:cBhvr>
                                    </p:animRot>
                                  </p:childTnLst>
                                </p:cTn>
                              </p:par>
                            </p:childTnLst>
                          </p:cTn>
                        </p:par>
                        <p:par>
                          <p:cTn id="7" fill="hold">
                            <p:stCondLst>
                              <p:cond delay="1000"/>
                            </p:stCondLst>
                            <p:childTnLst>
                              <p:par>
                                <p:cTn id="8" presetID="1" presetClass="emph" presetSubtype="2" fill="hold" nodeType="afterEffect">
                                  <p:stCondLst>
                                    <p:cond delay="0"/>
                                  </p:stCondLst>
                                  <p:childTnLst>
                                    <p:animClr clrSpc="rgb" dir="cw">
                                      <p:cBhvr>
                                        <p:cTn id="9" dur="500" fill="hold"/>
                                        <p:tgtEl>
                                          <p:spTgt spid="20"/>
                                        </p:tgtEl>
                                        <p:attrNameLst>
                                          <p:attrName>fillcolor</p:attrName>
                                        </p:attrNameLst>
                                      </p:cBhvr>
                                      <p:to>
                                        <a:srgbClr val="829975"/>
                                      </p:to>
                                    </p:animClr>
                                    <p:set>
                                      <p:cBhvr>
                                        <p:cTn id="10" dur="500" fill="hold"/>
                                        <p:tgtEl>
                                          <p:spTgt spid="20"/>
                                        </p:tgtEl>
                                        <p:attrNameLst>
                                          <p:attrName>fill.type</p:attrName>
                                        </p:attrNameLst>
                                      </p:cBhvr>
                                      <p:to>
                                        <p:strVal val="solid"/>
                                      </p:to>
                                    </p:set>
                                    <p:set>
                                      <p:cBhvr>
                                        <p:cTn id="11" dur="500" fill="hold"/>
                                        <p:tgtEl>
                                          <p:spTgt spid="20"/>
                                        </p:tgtEl>
                                        <p:attrNameLst>
                                          <p:attrName>fill.on</p:attrName>
                                        </p:attrNameLst>
                                      </p:cBhvr>
                                      <p:to>
                                        <p:strVal val="true"/>
                                      </p:to>
                                    </p:set>
                                  </p:childTnLst>
                                </p:cTn>
                              </p:par>
                              <p:par>
                                <p:cTn id="12" presetID="10" presetClass="entr" presetSubtype="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1320000">
                                      <p:cBhvr>
                                        <p:cTn id="18" dur="500" fill="hold"/>
                                        <p:tgtEl>
                                          <p:spTgt spid="24"/>
                                        </p:tgtEl>
                                        <p:attrNameLst>
                                          <p:attrName>r</p:attrName>
                                        </p:attrNameLst>
                                      </p:cBhvr>
                                    </p:animRot>
                                  </p:childTnLst>
                                </p:cTn>
                              </p:par>
                            </p:childTnLst>
                          </p:cTn>
                        </p:par>
                        <p:par>
                          <p:cTn id="19" fill="hold">
                            <p:stCondLst>
                              <p:cond delay="500"/>
                            </p:stCondLst>
                            <p:childTnLst>
                              <p:par>
                                <p:cTn id="20" presetID="1" presetClass="emph" presetSubtype="2" fill="hold" nodeType="afterEffect">
                                  <p:stCondLst>
                                    <p:cond delay="0"/>
                                  </p:stCondLst>
                                  <p:childTnLst>
                                    <p:animClr clrSpc="rgb" dir="cw">
                                      <p:cBhvr>
                                        <p:cTn id="21" dur="500" fill="hold"/>
                                        <p:tgtEl>
                                          <p:spTgt spid="21"/>
                                        </p:tgtEl>
                                        <p:attrNameLst>
                                          <p:attrName>fillcolor</p:attrName>
                                        </p:attrNameLst>
                                      </p:cBhvr>
                                      <p:to>
                                        <a:srgbClr val="829975"/>
                                      </p:to>
                                    </p:animClr>
                                    <p:set>
                                      <p:cBhvr>
                                        <p:cTn id="22" dur="500" fill="hold"/>
                                        <p:tgtEl>
                                          <p:spTgt spid="21"/>
                                        </p:tgtEl>
                                        <p:attrNameLst>
                                          <p:attrName>fill.type</p:attrName>
                                        </p:attrNameLst>
                                      </p:cBhvr>
                                      <p:to>
                                        <p:strVal val="solid"/>
                                      </p:to>
                                    </p:set>
                                    <p:set>
                                      <p:cBhvr>
                                        <p:cTn id="23" dur="500" fill="hold"/>
                                        <p:tgtEl>
                                          <p:spTgt spid="21"/>
                                        </p:tgtEl>
                                        <p:attrNameLst>
                                          <p:attrName>fill.on</p:attrName>
                                        </p:attrNameLst>
                                      </p:cBhvr>
                                      <p:to>
                                        <p:strVal val="true"/>
                                      </p:to>
                                    </p:se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mph" presetSubtype="0" fill="hold" nodeType="clickEffect">
                                  <p:stCondLst>
                                    <p:cond delay="0"/>
                                  </p:stCondLst>
                                  <p:childTnLst>
                                    <p:animRot by="1320000">
                                      <p:cBhvr>
                                        <p:cTn id="30" dur="500" fill="hold"/>
                                        <p:tgtEl>
                                          <p:spTgt spid="24"/>
                                        </p:tgtEl>
                                        <p:attrNameLst>
                                          <p:attrName>r</p:attrName>
                                        </p:attrNameLst>
                                      </p:cBhvr>
                                    </p:animRot>
                                  </p:childTnLst>
                                </p:cTn>
                              </p:par>
                            </p:childTnLst>
                          </p:cTn>
                        </p:par>
                        <p:par>
                          <p:cTn id="31" fill="hold">
                            <p:stCondLst>
                              <p:cond delay="500"/>
                            </p:stCondLst>
                            <p:childTnLst>
                              <p:par>
                                <p:cTn id="32" presetID="1" presetClass="emph" presetSubtype="2" fill="hold" nodeType="afterEffect">
                                  <p:stCondLst>
                                    <p:cond delay="0"/>
                                  </p:stCondLst>
                                  <p:childTnLst>
                                    <p:animClr clrSpc="rgb" dir="cw">
                                      <p:cBhvr>
                                        <p:cTn id="33" dur="500" fill="hold"/>
                                        <p:tgtEl>
                                          <p:spTgt spid="22"/>
                                        </p:tgtEl>
                                        <p:attrNameLst>
                                          <p:attrName>fillcolor</p:attrName>
                                        </p:attrNameLst>
                                      </p:cBhvr>
                                      <p:to>
                                        <a:srgbClr val="829975"/>
                                      </p:to>
                                    </p:animClr>
                                    <p:set>
                                      <p:cBhvr>
                                        <p:cTn id="34" dur="500" fill="hold"/>
                                        <p:tgtEl>
                                          <p:spTgt spid="22"/>
                                        </p:tgtEl>
                                        <p:attrNameLst>
                                          <p:attrName>fill.type</p:attrName>
                                        </p:attrNameLst>
                                      </p:cBhvr>
                                      <p:to>
                                        <p:strVal val="solid"/>
                                      </p:to>
                                    </p:set>
                                    <p:set>
                                      <p:cBhvr>
                                        <p:cTn id="35" dur="500" fill="hold"/>
                                        <p:tgtEl>
                                          <p:spTgt spid="22"/>
                                        </p:tgtEl>
                                        <p:attrNameLst>
                                          <p:attrName>fill.on</p:attrName>
                                        </p:attrNameLst>
                                      </p:cBhvr>
                                      <p:to>
                                        <p:strVal val="true"/>
                                      </p:to>
                                    </p:se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32"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circle(out)">
                                      <p:cBhvr>
                                        <p:cTn id="43"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a:spLocks noChangeArrowheads="1"/>
          </p:cNvSpPr>
          <p:nvPr/>
        </p:nvSpPr>
        <p:spPr bwMode="auto">
          <a:xfrm>
            <a:off x="1" y="476250"/>
            <a:ext cx="4571999" cy="1323439"/>
          </a:xfrm>
          <a:prstGeom prst="rect">
            <a:avLst/>
          </a:prstGeom>
          <a:noFill/>
          <a:ln w="9525">
            <a:noFill/>
            <a:miter lim="800000"/>
            <a:headEnd/>
            <a:tailEnd/>
          </a:ln>
        </p:spPr>
        <p:txBody>
          <a:bodyPr wrap="square">
            <a:spAutoFit/>
          </a:bodyPr>
          <a:lstStyle/>
          <a:p>
            <a:r>
              <a:rPr lang="en-CA" sz="2000" i="1" dirty="0">
                <a:latin typeface="Georgia" panose="02040502050405020303" pitchFamily="18" charset="0"/>
                <a:cs typeface="Calibri" pitchFamily="34" charset="0"/>
              </a:rPr>
              <a:t>Work with a partner.</a:t>
            </a:r>
          </a:p>
          <a:p>
            <a:r>
              <a:rPr lang="en-CA" sz="2000" dirty="0">
                <a:latin typeface="Georgia" panose="02040502050405020303" pitchFamily="18" charset="0"/>
                <a:cs typeface="Calibri" pitchFamily="34" charset="0"/>
              </a:rPr>
              <a:t>Think of questions you could use  to get information about someone you’ve never met. </a:t>
            </a:r>
          </a:p>
        </p:txBody>
      </p:sp>
      <p:sp>
        <p:nvSpPr>
          <p:cNvPr id="20" name="TextBox 14"/>
          <p:cNvSpPr txBox="1">
            <a:spLocks noChangeArrowheads="1"/>
          </p:cNvSpPr>
          <p:nvPr/>
        </p:nvSpPr>
        <p:spPr bwMode="auto">
          <a:xfrm>
            <a:off x="2" y="0"/>
            <a:ext cx="29688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GB" sz="2400" b="1" dirty="0">
                <a:solidFill>
                  <a:srgbClr val="1D84C0"/>
                </a:solidFill>
                <a:latin typeface="Georgia" panose="02040502050405020303" pitchFamily="18" charset="0"/>
                <a:cs typeface="Times New Roman" panose="02020603050405020304" pitchFamily="18" charset="0"/>
              </a:rPr>
              <a:t>Language review</a:t>
            </a:r>
            <a:endParaRPr lang="en-GB" sz="2400" b="1" dirty="0">
              <a:latin typeface="Georgia" panose="02040502050405020303" pitchFamily="18" charset="0"/>
            </a:endParaRPr>
          </a:p>
        </p:txBody>
      </p:sp>
      <p:sp>
        <p:nvSpPr>
          <p:cNvPr id="10" name="Rectangle 9"/>
          <p:cNvSpPr>
            <a:spLocks noChangeArrowheads="1"/>
          </p:cNvSpPr>
          <p:nvPr/>
        </p:nvSpPr>
        <p:spPr bwMode="auto">
          <a:xfrm>
            <a:off x="4932363" y="0"/>
            <a:ext cx="4069133" cy="3170099"/>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Use your notes.</a:t>
            </a:r>
          </a:p>
          <a:p>
            <a:endParaRPr lang="en-CA" sz="2000" dirty="0">
              <a:latin typeface="Georgia" panose="02040502050405020303" pitchFamily="18" charset="0"/>
              <a:cs typeface="Calibri" pitchFamily="34" charset="0"/>
            </a:endParaRPr>
          </a:p>
          <a:p>
            <a:r>
              <a:rPr lang="en-CA" sz="2000" dirty="0">
                <a:latin typeface="Georgia" panose="02040502050405020303" pitchFamily="18" charset="0"/>
                <a:cs typeface="Calibri" pitchFamily="34" charset="0"/>
              </a:rPr>
              <a:t>Plan a short presentation about the person your partner told you about.</a:t>
            </a:r>
          </a:p>
          <a:p>
            <a:endParaRPr lang="en-CA" sz="2000" dirty="0">
              <a:latin typeface="Georgia" panose="02040502050405020303" pitchFamily="18" charset="0"/>
              <a:cs typeface="Calibri" pitchFamily="34" charset="0"/>
            </a:endParaRPr>
          </a:p>
          <a:p>
            <a:r>
              <a:rPr lang="en-CA" sz="2000" dirty="0">
                <a:latin typeface="Georgia" panose="02040502050405020303" pitchFamily="18" charset="0"/>
                <a:cs typeface="Calibri" pitchFamily="34" charset="0"/>
              </a:rPr>
              <a:t>Practice your presentation.</a:t>
            </a:r>
          </a:p>
          <a:p>
            <a:endParaRPr lang="en-CA" sz="2000" dirty="0">
              <a:latin typeface="Georgia" panose="02040502050405020303" pitchFamily="18" charset="0"/>
              <a:cs typeface="Calibri" pitchFamily="34" charset="0"/>
            </a:endParaRPr>
          </a:p>
          <a:p>
            <a:r>
              <a:rPr lang="en-CA" sz="2000" dirty="0">
                <a:latin typeface="Georgia" panose="02040502050405020303" pitchFamily="18" charset="0"/>
                <a:cs typeface="Calibri" pitchFamily="34" charset="0"/>
              </a:rPr>
              <a:t>Present your partner’s chosen person to the class.  </a:t>
            </a:r>
          </a:p>
        </p:txBody>
      </p:sp>
      <p:sp>
        <p:nvSpPr>
          <p:cNvPr id="11" name="Rectangle 10"/>
          <p:cNvSpPr>
            <a:spLocks noChangeArrowheads="1"/>
          </p:cNvSpPr>
          <p:nvPr/>
        </p:nvSpPr>
        <p:spPr bwMode="auto">
          <a:xfrm>
            <a:off x="1" y="1814274"/>
            <a:ext cx="1537154" cy="3046988"/>
          </a:xfrm>
          <a:prstGeom prst="rect">
            <a:avLst/>
          </a:prstGeom>
          <a:solidFill>
            <a:srgbClr val="FFCC99"/>
          </a:solidFill>
          <a:ln w="12700">
            <a:noFill/>
            <a:miter lim="800000"/>
            <a:headEnd/>
            <a:tailEnd/>
          </a:ln>
          <a:effectLst>
            <a:outerShdw dist="23000" algn="bl" rotWithShape="0">
              <a:srgbClr val="808080">
                <a:alpha val="39999"/>
              </a:srgbClr>
            </a:outerShdw>
          </a:effectLst>
        </p:spPr>
        <p:txBody>
          <a:bodyPr wrap="square">
            <a:spAutoFit/>
          </a:bodyPr>
          <a:lstStyle/>
          <a:p>
            <a:pPr>
              <a:defRPr/>
            </a:pPr>
            <a:r>
              <a:rPr lang="en-GB" sz="1600" b="1" dirty="0">
                <a:latin typeface="Arial Narrow" panose="020B0606020202030204" pitchFamily="34" charset="0"/>
                <a:ea typeface="+mn-ea"/>
                <a:cs typeface="Cambria"/>
              </a:rPr>
              <a:t>full name</a:t>
            </a:r>
          </a:p>
          <a:p>
            <a:pPr>
              <a:defRPr/>
            </a:pPr>
            <a:r>
              <a:rPr lang="en-GB" sz="1600" b="1" dirty="0">
                <a:latin typeface="Arial Narrow" panose="020B0606020202030204" pitchFamily="34" charset="0"/>
                <a:ea typeface="+mn-ea"/>
                <a:cs typeface="Cambria"/>
              </a:rPr>
              <a:t>age</a:t>
            </a:r>
          </a:p>
          <a:p>
            <a:pPr>
              <a:defRPr/>
            </a:pPr>
            <a:r>
              <a:rPr lang="en-GB" sz="1600" b="1" dirty="0">
                <a:latin typeface="Arial Narrow" panose="020B0606020202030204" pitchFamily="34" charset="0"/>
                <a:ea typeface="+mn-ea"/>
                <a:cs typeface="Cambria"/>
              </a:rPr>
              <a:t>birthday</a:t>
            </a:r>
          </a:p>
          <a:p>
            <a:pPr>
              <a:defRPr/>
            </a:pPr>
            <a:r>
              <a:rPr lang="en-GB" sz="1600" b="1" dirty="0">
                <a:latin typeface="Arial Narrow" panose="020B0606020202030204" pitchFamily="34" charset="0"/>
                <a:ea typeface="+mn-ea"/>
                <a:cs typeface="Cambria"/>
              </a:rPr>
              <a:t>born in</a:t>
            </a:r>
          </a:p>
          <a:p>
            <a:pPr>
              <a:defRPr/>
            </a:pPr>
            <a:r>
              <a:rPr lang="en-GB" sz="1600" b="1" dirty="0">
                <a:latin typeface="Arial Narrow" panose="020B0606020202030204" pitchFamily="34" charset="0"/>
                <a:ea typeface="+mn-ea"/>
                <a:cs typeface="Cambria"/>
              </a:rPr>
              <a:t>come from</a:t>
            </a:r>
          </a:p>
          <a:p>
            <a:pPr>
              <a:defRPr/>
            </a:pPr>
            <a:r>
              <a:rPr lang="en-GB" sz="1600" b="1" dirty="0">
                <a:latin typeface="Arial Narrow" panose="020B0606020202030204" pitchFamily="34" charset="0"/>
                <a:ea typeface="+mn-ea"/>
                <a:cs typeface="Cambria"/>
              </a:rPr>
              <a:t>live in</a:t>
            </a:r>
          </a:p>
          <a:p>
            <a:pPr>
              <a:defRPr/>
            </a:pPr>
            <a:r>
              <a:rPr lang="en-GB" sz="1600" b="1" dirty="0">
                <a:latin typeface="Arial Narrow" panose="020B0606020202030204" pitchFamily="34" charset="0"/>
                <a:ea typeface="+mn-ea"/>
                <a:cs typeface="Cambria"/>
              </a:rPr>
              <a:t>family</a:t>
            </a:r>
          </a:p>
          <a:p>
            <a:pPr>
              <a:defRPr/>
            </a:pPr>
            <a:r>
              <a:rPr lang="en-GB" sz="1600" b="1" dirty="0">
                <a:latin typeface="Arial Narrow" panose="020B0606020202030204" pitchFamily="34" charset="0"/>
                <a:ea typeface="+mn-ea"/>
                <a:cs typeface="Cambria"/>
              </a:rPr>
              <a:t>school subjects</a:t>
            </a:r>
          </a:p>
          <a:p>
            <a:pPr>
              <a:defRPr/>
            </a:pPr>
            <a:r>
              <a:rPr lang="en-GB" sz="1600" b="1" dirty="0">
                <a:latin typeface="Arial Narrow" panose="020B0606020202030204" pitchFamily="34" charset="0"/>
                <a:ea typeface="+mn-ea"/>
                <a:cs typeface="Cambria"/>
              </a:rPr>
              <a:t>likes</a:t>
            </a:r>
          </a:p>
          <a:p>
            <a:pPr>
              <a:defRPr/>
            </a:pPr>
            <a:r>
              <a:rPr lang="en-GB" sz="1600" b="1" dirty="0">
                <a:latin typeface="Arial Narrow" panose="020B0606020202030204" pitchFamily="34" charset="0"/>
                <a:ea typeface="+mn-ea"/>
                <a:cs typeface="Cambria"/>
              </a:rPr>
              <a:t>dislikes</a:t>
            </a:r>
          </a:p>
          <a:p>
            <a:pPr>
              <a:defRPr/>
            </a:pPr>
            <a:r>
              <a:rPr lang="en-GB" sz="1600" b="1" dirty="0">
                <a:latin typeface="Arial Narrow" panose="020B0606020202030204" pitchFamily="34" charset="0"/>
                <a:ea typeface="+mn-ea"/>
                <a:cs typeface="Cambria"/>
              </a:rPr>
              <a:t>favourite colour</a:t>
            </a:r>
          </a:p>
          <a:p>
            <a:pPr>
              <a:defRPr/>
            </a:pPr>
            <a:r>
              <a:rPr lang="en-GB" sz="1600" b="1" dirty="0">
                <a:latin typeface="Arial Narrow" panose="020B0606020202030204" pitchFamily="34" charset="0"/>
                <a:ea typeface="+mn-ea"/>
                <a:cs typeface="Cambria"/>
              </a:rPr>
              <a:t>future plans</a:t>
            </a:r>
          </a:p>
        </p:txBody>
      </p:sp>
      <p:sp>
        <p:nvSpPr>
          <p:cNvPr id="15" name="Rectangle 14"/>
          <p:cNvSpPr>
            <a:spLocks noChangeArrowheads="1"/>
          </p:cNvSpPr>
          <p:nvPr/>
        </p:nvSpPr>
        <p:spPr bwMode="auto">
          <a:xfrm>
            <a:off x="4932363" y="6273225"/>
            <a:ext cx="3667125" cy="584775"/>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9525">
            <a:noFill/>
            <a:miter lim="800000"/>
            <a:headEnd/>
            <a:tailEnd/>
          </a:ln>
        </p:spPr>
        <p:txBody>
          <a:bodyPr wrap="square">
            <a:spAutoFit/>
          </a:bodyPr>
          <a:lstStyle/>
          <a:p>
            <a:r>
              <a:rPr lang="en-GB" sz="1600" b="1" dirty="0">
                <a:solidFill>
                  <a:srgbClr val="FFFF66"/>
                </a:solidFill>
                <a:latin typeface="Arial Narrow" panose="020B0606020202030204" pitchFamily="34" charset="0"/>
                <a:ea typeface="+mn-ea"/>
                <a:cs typeface="Arial" charset="0"/>
              </a:rPr>
              <a:t>How did your classmates perform?</a:t>
            </a:r>
          </a:p>
          <a:p>
            <a:r>
              <a:rPr lang="en-GB" sz="1600" b="1" dirty="0">
                <a:solidFill>
                  <a:srgbClr val="FFFF66"/>
                </a:solidFill>
                <a:latin typeface="Arial Narrow" panose="020B0606020202030204" pitchFamily="34" charset="0"/>
                <a:ea typeface="+mn-ea"/>
                <a:cs typeface="Arial" charset="0"/>
              </a:rPr>
              <a:t>What types of things could they improve? </a:t>
            </a:r>
            <a:endParaRPr lang="en-CA" sz="1600" b="1" dirty="0">
              <a:solidFill>
                <a:srgbClr val="FFC000"/>
              </a:solidFill>
              <a:latin typeface="Arial Narrow" panose="020B0606020202030204" pitchFamily="34" charset="0"/>
              <a:cs typeface="Calibri" pitchFamily="34" charset="0"/>
            </a:endParaRPr>
          </a:p>
        </p:txBody>
      </p:sp>
      <p:pic>
        <p:nvPicPr>
          <p:cNvPr id="21" name="Picture 2" descr="https://c2.staticflickr.com/8/7249/7658272558_1d83fa7b32_z.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7155" y="1814274"/>
            <a:ext cx="2681760" cy="167354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6"/>
          <p:cNvSpPr txBox="1">
            <a:spLocks noChangeArrowheads="1"/>
          </p:cNvSpPr>
          <p:nvPr/>
        </p:nvSpPr>
        <p:spPr bwMode="auto">
          <a:xfrm>
            <a:off x="1537155" y="3487818"/>
            <a:ext cx="1253546" cy="369332"/>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GB" dirty="0">
                <a:solidFill>
                  <a:srgbClr val="FFC000"/>
                </a:solidFill>
                <a:latin typeface="Gotham Book"/>
                <a:cs typeface="Cambria"/>
              </a:rPr>
              <a:t>Examples</a:t>
            </a:r>
          </a:p>
        </p:txBody>
      </p:sp>
      <p:sp>
        <p:nvSpPr>
          <p:cNvPr id="23" name="Rounded Rectangular Callout 22"/>
          <p:cNvSpPr/>
          <p:nvPr/>
        </p:nvSpPr>
        <p:spPr>
          <a:xfrm>
            <a:off x="1674029" y="3904149"/>
            <a:ext cx="2521288" cy="356728"/>
          </a:xfrm>
          <a:prstGeom prst="wedgeRoundRectCallout">
            <a:avLst>
              <a:gd name="adj1" fmla="val 55469"/>
              <a:gd name="adj2" fmla="val -26255"/>
              <a:gd name="adj3" fmla="val 16667"/>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Narrow" panose="020B0606020202030204" pitchFamily="34" charset="0"/>
              </a:rPr>
              <a:t>Where does she come from?</a:t>
            </a:r>
          </a:p>
        </p:txBody>
      </p:sp>
      <p:sp>
        <p:nvSpPr>
          <p:cNvPr id="24" name="Rounded Rectangular Callout 23"/>
          <p:cNvSpPr/>
          <p:nvPr/>
        </p:nvSpPr>
        <p:spPr>
          <a:xfrm>
            <a:off x="1674029" y="4307540"/>
            <a:ext cx="2521288" cy="553722"/>
          </a:xfrm>
          <a:prstGeom prst="wedgeRoundRectCallout">
            <a:avLst>
              <a:gd name="adj1" fmla="val -53333"/>
              <a:gd name="adj2" fmla="val -6281"/>
              <a:gd name="adj3" fmla="val 1666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Narrow" panose="020B0606020202030204" pitchFamily="34" charset="0"/>
              </a:rPr>
              <a:t>What does she want to do in the future?</a:t>
            </a:r>
          </a:p>
        </p:txBody>
      </p:sp>
      <p:sp>
        <p:nvSpPr>
          <p:cNvPr id="25" name="Rectangle 24"/>
          <p:cNvSpPr>
            <a:spLocks noChangeArrowheads="1"/>
          </p:cNvSpPr>
          <p:nvPr/>
        </p:nvSpPr>
        <p:spPr bwMode="auto">
          <a:xfrm>
            <a:off x="0" y="4850249"/>
            <a:ext cx="4571999" cy="1938992"/>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Think of a person you know well and who is important to you.</a:t>
            </a:r>
          </a:p>
          <a:p>
            <a:endParaRPr lang="en-CA" sz="2000" dirty="0">
              <a:latin typeface="Georgia" panose="02040502050405020303" pitchFamily="18" charset="0"/>
              <a:cs typeface="Calibri" pitchFamily="34" charset="0"/>
            </a:endParaRPr>
          </a:p>
          <a:p>
            <a:r>
              <a:rPr lang="en-CA" sz="2000" dirty="0">
                <a:latin typeface="Georgia" panose="02040502050405020303" pitchFamily="18" charset="0"/>
                <a:cs typeface="Calibri" pitchFamily="34" charset="0"/>
              </a:rPr>
              <a:t>Ask and answers questions with your partner.</a:t>
            </a:r>
          </a:p>
          <a:p>
            <a:r>
              <a:rPr lang="en-CA" sz="2000" dirty="0">
                <a:latin typeface="Georgia" panose="02040502050405020303" pitchFamily="18" charset="0"/>
                <a:cs typeface="Calibri" pitchFamily="34" charset="0"/>
              </a:rPr>
              <a:t>Take some notes.  </a:t>
            </a:r>
          </a:p>
        </p:txBody>
      </p:sp>
      <p:sp>
        <p:nvSpPr>
          <p:cNvPr id="26" name="TextBox 6"/>
          <p:cNvSpPr txBox="1">
            <a:spLocks noChangeArrowheads="1"/>
          </p:cNvSpPr>
          <p:nvPr/>
        </p:nvSpPr>
        <p:spPr bwMode="auto">
          <a:xfrm>
            <a:off x="4932363" y="3420031"/>
            <a:ext cx="1253546" cy="369332"/>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GB" dirty="0">
                <a:solidFill>
                  <a:srgbClr val="FFC000"/>
                </a:solidFill>
                <a:latin typeface="Gotham Book"/>
                <a:cs typeface="Cambria"/>
              </a:rPr>
              <a:t>Example</a:t>
            </a:r>
          </a:p>
        </p:txBody>
      </p:sp>
      <p:sp>
        <p:nvSpPr>
          <p:cNvPr id="27" name="Rounded Rectangular Callout 26"/>
          <p:cNvSpPr/>
          <p:nvPr/>
        </p:nvSpPr>
        <p:spPr>
          <a:xfrm>
            <a:off x="4809507" y="3836989"/>
            <a:ext cx="4047156" cy="1065371"/>
          </a:xfrm>
          <a:prstGeom prst="wedgeRoundRectCallout">
            <a:avLst>
              <a:gd name="adj1" fmla="val 52697"/>
              <a:gd name="adj2" fmla="val -39401"/>
              <a:gd name="adj3" fmla="val 16667"/>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Narrow" panose="020B0606020202030204" pitchFamily="34" charset="0"/>
              </a:rPr>
              <a:t>Katerina told me about her older sister.</a:t>
            </a:r>
          </a:p>
          <a:p>
            <a:pPr algn="ctr"/>
            <a:r>
              <a:rPr lang="en-GB" sz="1600" b="1" dirty="0">
                <a:solidFill>
                  <a:schemeClr val="tx1"/>
                </a:solidFill>
                <a:latin typeface="Arial Narrow" panose="020B0606020202030204" pitchFamily="34" charset="0"/>
              </a:rPr>
              <a:t>Her full name’s Paula Nina Silva and she’s from Stockholm in Sweden where she was born. </a:t>
            </a:r>
          </a:p>
          <a:p>
            <a:pPr algn="ctr"/>
            <a:r>
              <a:rPr lang="en-GB" sz="1600" b="1" dirty="0">
                <a:solidFill>
                  <a:schemeClr val="tx1"/>
                </a:solidFill>
                <a:latin typeface="Arial Narrow" panose="020B0606020202030204" pitchFamily="34" charset="0"/>
              </a:rPr>
              <a:t>She’s 19 and her birthday is on 7</a:t>
            </a:r>
            <a:r>
              <a:rPr lang="en-GB" sz="1600" b="1" baseline="30000" dirty="0">
                <a:solidFill>
                  <a:schemeClr val="tx1"/>
                </a:solidFill>
                <a:latin typeface="Arial Narrow" panose="020B0606020202030204" pitchFamily="34" charset="0"/>
              </a:rPr>
              <a:t>th</a:t>
            </a:r>
            <a:r>
              <a:rPr lang="en-GB" sz="1600" b="1" dirty="0">
                <a:solidFill>
                  <a:schemeClr val="tx1"/>
                </a:solidFill>
                <a:latin typeface="Arial Narrow" panose="020B0606020202030204" pitchFamily="34" charset="0"/>
              </a:rPr>
              <a:t> March …  </a:t>
            </a:r>
          </a:p>
        </p:txBody>
      </p:sp>
      <p:sp>
        <p:nvSpPr>
          <p:cNvPr id="28" name="Rectangle 27"/>
          <p:cNvSpPr>
            <a:spLocks noChangeArrowheads="1"/>
          </p:cNvSpPr>
          <p:nvPr/>
        </p:nvSpPr>
        <p:spPr bwMode="auto">
          <a:xfrm>
            <a:off x="4932363" y="4956678"/>
            <a:ext cx="3887191" cy="1200329"/>
          </a:xfrm>
          <a:prstGeom prst="rect">
            <a:avLst/>
          </a:prstGeom>
          <a:noFill/>
          <a:ln w="9525">
            <a:noFill/>
            <a:miter lim="800000"/>
            <a:headEnd/>
            <a:tailEnd/>
          </a:ln>
        </p:spPr>
        <p:txBody>
          <a:bodyPr wrap="square">
            <a:spAutoFit/>
          </a:bodyPr>
          <a:lstStyle/>
          <a:p>
            <a:r>
              <a:rPr lang="en-CA" dirty="0">
                <a:latin typeface="Georgia" panose="02040502050405020303" pitchFamily="18" charset="0"/>
                <a:cs typeface="Calibri" pitchFamily="34" charset="0"/>
              </a:rPr>
              <a:t>As you listen to the presentations make a note of any errors you hear.</a:t>
            </a:r>
          </a:p>
          <a:p>
            <a:r>
              <a:rPr lang="en-CA" dirty="0">
                <a:latin typeface="Georgia" panose="02040502050405020303" pitchFamily="18" charset="0"/>
                <a:cs typeface="Calibri" pitchFamily="34" charset="0"/>
              </a:rPr>
              <a:t>Give some feedback to the presenters at the end.   </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7">
                                            <p:txEl>
                                              <p:pRg st="0" end="0"/>
                                            </p:txEl>
                                          </p:spTgt>
                                        </p:tgtEl>
                                        <p:attrNameLst>
                                          <p:attrName>style.visibility</p:attrName>
                                        </p:attrNameLst>
                                      </p:cBhvr>
                                      <p:to>
                                        <p:strVal val="visible"/>
                                      </p:to>
                                    </p:set>
                                    <p:animEffect transition="in" filter="fade">
                                      <p:cBhvr>
                                        <p:cTn id="14" dur="1000"/>
                                        <p:tgtEl>
                                          <p:spTgt spid="17">
                                            <p:txEl>
                                              <p:pRg st="0" end="0"/>
                                            </p:txEl>
                                          </p:spTgt>
                                        </p:tgtEl>
                                      </p:cBhvr>
                                    </p:animEffect>
                                    <p:anim calcmode="lin" valueType="num">
                                      <p:cBhvr>
                                        <p:cTn id="15"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17">
                                            <p:txEl>
                                              <p:pRg st="1" end="1"/>
                                            </p:txEl>
                                          </p:spTgt>
                                        </p:tgtEl>
                                        <p:attrNameLst>
                                          <p:attrName>style.visibility</p:attrName>
                                        </p:attrNameLst>
                                      </p:cBhvr>
                                      <p:to>
                                        <p:strVal val="visible"/>
                                      </p:to>
                                    </p:set>
                                    <p:animEffect transition="in" filter="fade">
                                      <p:cBhvr>
                                        <p:cTn id="21" dur="1000"/>
                                        <p:tgtEl>
                                          <p:spTgt spid="17">
                                            <p:txEl>
                                              <p:pRg st="1" end="1"/>
                                            </p:txEl>
                                          </p:spTgt>
                                        </p:tgtEl>
                                      </p:cBhvr>
                                    </p:animEffect>
                                    <p:anim calcmode="lin" valueType="num">
                                      <p:cBhvr>
                                        <p:cTn id="22" dur="1000" fill="hold"/>
                                        <p:tgtEl>
                                          <p:spTgt spid="17">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1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6" presetClass="entr" presetSubtype="32"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circle(out)">
                                      <p:cBhvr>
                                        <p:cTn id="28" dur="20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32"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circle(out)">
                                      <p:cBhvr>
                                        <p:cTn id="33" dur="20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32" fill="hold" grpId="0"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circle(out)">
                                      <p:cBhvr>
                                        <p:cTn id="38" dur="2000"/>
                                        <p:tgtEl>
                                          <p:spTgt spid="22"/>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32"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circle(out)">
                                      <p:cBhvr>
                                        <p:cTn id="43" dur="2000"/>
                                        <p:tgtEl>
                                          <p:spTgt spid="23"/>
                                        </p:tgtEl>
                                      </p:cBhvr>
                                    </p:animEffect>
                                  </p:childTnLst>
                                </p:cTn>
                              </p:par>
                            </p:childTnLst>
                          </p:cTn>
                        </p:par>
                      </p:childTnLst>
                    </p:cTn>
                  </p:par>
                  <p:par>
                    <p:cTn id="44" fill="hold">
                      <p:stCondLst>
                        <p:cond delay="indefinite"/>
                      </p:stCondLst>
                      <p:childTnLst>
                        <p:par>
                          <p:cTn id="45" fill="hold">
                            <p:stCondLst>
                              <p:cond delay="0"/>
                            </p:stCondLst>
                            <p:childTnLst>
                              <p:par>
                                <p:cTn id="46" presetID="6" presetClass="entr" presetSubtype="32" fill="hold" grpId="0" nodeType="click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circle(out)">
                                      <p:cBhvr>
                                        <p:cTn id="48" dur="2000"/>
                                        <p:tgtEl>
                                          <p:spTgt spid="24"/>
                                        </p:tgtEl>
                                      </p:cBhvr>
                                    </p:animEffect>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grpId="0" nodeType="clickEffect">
                                  <p:stCondLst>
                                    <p:cond delay="0"/>
                                  </p:stCondLst>
                                  <p:childTnLst>
                                    <p:set>
                                      <p:cBhvr>
                                        <p:cTn id="52" dur="1" fill="hold">
                                          <p:stCondLst>
                                            <p:cond delay="0"/>
                                          </p:stCondLst>
                                        </p:cTn>
                                        <p:tgtEl>
                                          <p:spTgt spid="25">
                                            <p:txEl>
                                              <p:pRg st="0" end="0"/>
                                            </p:txEl>
                                          </p:spTgt>
                                        </p:tgtEl>
                                        <p:attrNameLst>
                                          <p:attrName>style.visibility</p:attrName>
                                        </p:attrNameLst>
                                      </p:cBhvr>
                                      <p:to>
                                        <p:strVal val="visible"/>
                                      </p:to>
                                    </p:set>
                                    <p:animEffect transition="in" filter="fade">
                                      <p:cBhvr>
                                        <p:cTn id="53" dur="1000"/>
                                        <p:tgtEl>
                                          <p:spTgt spid="25">
                                            <p:txEl>
                                              <p:pRg st="0" end="0"/>
                                            </p:txEl>
                                          </p:spTgt>
                                        </p:tgtEl>
                                      </p:cBhvr>
                                    </p:animEffect>
                                    <p:anim calcmode="lin" valueType="num">
                                      <p:cBhvr>
                                        <p:cTn id="54" dur="10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55" dur="10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7" presetClass="entr" presetSubtype="0" fill="hold" grpId="0" nodeType="clickEffect">
                                  <p:stCondLst>
                                    <p:cond delay="0"/>
                                  </p:stCondLst>
                                  <p:childTnLst>
                                    <p:set>
                                      <p:cBhvr>
                                        <p:cTn id="59" dur="1" fill="hold">
                                          <p:stCondLst>
                                            <p:cond delay="0"/>
                                          </p:stCondLst>
                                        </p:cTn>
                                        <p:tgtEl>
                                          <p:spTgt spid="25">
                                            <p:txEl>
                                              <p:pRg st="2" end="2"/>
                                            </p:txEl>
                                          </p:spTgt>
                                        </p:tgtEl>
                                        <p:attrNameLst>
                                          <p:attrName>style.visibility</p:attrName>
                                        </p:attrNameLst>
                                      </p:cBhvr>
                                      <p:to>
                                        <p:strVal val="visible"/>
                                      </p:to>
                                    </p:set>
                                    <p:animEffect transition="in" filter="fade">
                                      <p:cBhvr>
                                        <p:cTn id="60" dur="1000"/>
                                        <p:tgtEl>
                                          <p:spTgt spid="25">
                                            <p:txEl>
                                              <p:pRg st="2" end="2"/>
                                            </p:txEl>
                                          </p:spTgt>
                                        </p:tgtEl>
                                      </p:cBhvr>
                                    </p:animEffect>
                                    <p:anim calcmode="lin" valueType="num">
                                      <p:cBhvr>
                                        <p:cTn id="61" dur="1000" fill="hold"/>
                                        <p:tgtEl>
                                          <p:spTgt spid="25">
                                            <p:txEl>
                                              <p:pRg st="2" end="2"/>
                                            </p:txEl>
                                          </p:spTgt>
                                        </p:tgtEl>
                                        <p:attrNameLst>
                                          <p:attrName>ppt_x</p:attrName>
                                        </p:attrNameLst>
                                      </p:cBhvr>
                                      <p:tavLst>
                                        <p:tav tm="0">
                                          <p:val>
                                            <p:strVal val="#ppt_x"/>
                                          </p:val>
                                        </p:tav>
                                        <p:tav tm="100000">
                                          <p:val>
                                            <p:strVal val="#ppt_x"/>
                                          </p:val>
                                        </p:tav>
                                      </p:tavLst>
                                    </p:anim>
                                    <p:anim calcmode="lin" valueType="num">
                                      <p:cBhvr>
                                        <p:cTn id="62" dur="1000" fill="hold"/>
                                        <p:tgtEl>
                                          <p:spTgt spid="2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grpId="0" nodeType="clickEffect">
                                  <p:stCondLst>
                                    <p:cond delay="0"/>
                                  </p:stCondLst>
                                  <p:childTnLst>
                                    <p:set>
                                      <p:cBhvr>
                                        <p:cTn id="66" dur="1" fill="hold">
                                          <p:stCondLst>
                                            <p:cond delay="0"/>
                                          </p:stCondLst>
                                        </p:cTn>
                                        <p:tgtEl>
                                          <p:spTgt spid="25">
                                            <p:txEl>
                                              <p:pRg st="3" end="3"/>
                                            </p:txEl>
                                          </p:spTgt>
                                        </p:tgtEl>
                                        <p:attrNameLst>
                                          <p:attrName>style.visibility</p:attrName>
                                        </p:attrNameLst>
                                      </p:cBhvr>
                                      <p:to>
                                        <p:strVal val="visible"/>
                                      </p:to>
                                    </p:set>
                                    <p:animEffect transition="in" filter="fade">
                                      <p:cBhvr>
                                        <p:cTn id="67" dur="1000"/>
                                        <p:tgtEl>
                                          <p:spTgt spid="25">
                                            <p:txEl>
                                              <p:pRg st="3" end="3"/>
                                            </p:txEl>
                                          </p:spTgt>
                                        </p:tgtEl>
                                      </p:cBhvr>
                                    </p:animEffect>
                                    <p:anim calcmode="lin" valueType="num">
                                      <p:cBhvr>
                                        <p:cTn id="68" dur="1000" fill="hold"/>
                                        <p:tgtEl>
                                          <p:spTgt spid="25">
                                            <p:txEl>
                                              <p:pRg st="3" end="3"/>
                                            </p:txEl>
                                          </p:spTgt>
                                        </p:tgtEl>
                                        <p:attrNameLst>
                                          <p:attrName>ppt_x</p:attrName>
                                        </p:attrNameLst>
                                      </p:cBhvr>
                                      <p:tavLst>
                                        <p:tav tm="0">
                                          <p:val>
                                            <p:strVal val="#ppt_x"/>
                                          </p:val>
                                        </p:tav>
                                        <p:tav tm="100000">
                                          <p:val>
                                            <p:strVal val="#ppt_x"/>
                                          </p:val>
                                        </p:tav>
                                      </p:tavLst>
                                    </p:anim>
                                    <p:anim calcmode="lin" valueType="num">
                                      <p:cBhvr>
                                        <p:cTn id="69" dur="1000" fill="hold"/>
                                        <p:tgtEl>
                                          <p:spTgt spid="2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grpId="0" nodeType="clickEffect">
                                  <p:stCondLst>
                                    <p:cond delay="0"/>
                                  </p:stCondLst>
                                  <p:childTnLst>
                                    <p:set>
                                      <p:cBhvr>
                                        <p:cTn id="73" dur="1" fill="hold">
                                          <p:stCondLst>
                                            <p:cond delay="0"/>
                                          </p:stCondLst>
                                        </p:cTn>
                                        <p:tgtEl>
                                          <p:spTgt spid="10">
                                            <p:txEl>
                                              <p:pRg st="0" end="0"/>
                                            </p:txEl>
                                          </p:spTgt>
                                        </p:tgtEl>
                                        <p:attrNameLst>
                                          <p:attrName>style.visibility</p:attrName>
                                        </p:attrNameLst>
                                      </p:cBhvr>
                                      <p:to>
                                        <p:strVal val="visible"/>
                                      </p:to>
                                    </p:set>
                                    <p:animEffect transition="in" filter="fade">
                                      <p:cBhvr>
                                        <p:cTn id="74" dur="1000"/>
                                        <p:tgtEl>
                                          <p:spTgt spid="10">
                                            <p:txEl>
                                              <p:pRg st="0" end="0"/>
                                            </p:txEl>
                                          </p:spTgt>
                                        </p:tgtEl>
                                      </p:cBhvr>
                                    </p:animEffect>
                                    <p:anim calcmode="lin" valueType="num">
                                      <p:cBhvr>
                                        <p:cTn id="75"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76"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7" presetClass="entr" presetSubtype="0" fill="hold" grpId="0" nodeType="click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Effect transition="in" filter="fade">
                                      <p:cBhvr>
                                        <p:cTn id="81" dur="1000"/>
                                        <p:tgtEl>
                                          <p:spTgt spid="10">
                                            <p:txEl>
                                              <p:pRg st="2" end="2"/>
                                            </p:txEl>
                                          </p:spTgt>
                                        </p:tgtEl>
                                      </p:cBhvr>
                                    </p:animEffect>
                                    <p:anim calcmode="lin" valueType="num">
                                      <p:cBhvr>
                                        <p:cTn id="82"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83"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10">
                                            <p:txEl>
                                              <p:pRg st="4" end="4"/>
                                            </p:txEl>
                                          </p:spTgt>
                                        </p:tgtEl>
                                        <p:attrNameLst>
                                          <p:attrName>style.visibility</p:attrName>
                                        </p:attrNameLst>
                                      </p:cBhvr>
                                      <p:to>
                                        <p:strVal val="visible"/>
                                      </p:to>
                                    </p:set>
                                    <p:animEffect transition="in" filter="fade">
                                      <p:cBhvr>
                                        <p:cTn id="88" dur="1000"/>
                                        <p:tgtEl>
                                          <p:spTgt spid="10">
                                            <p:txEl>
                                              <p:pRg st="4" end="4"/>
                                            </p:txEl>
                                          </p:spTgt>
                                        </p:tgtEl>
                                      </p:cBhvr>
                                    </p:animEffect>
                                    <p:anim calcmode="lin" valueType="num">
                                      <p:cBhvr>
                                        <p:cTn id="89"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90" dur="10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7" presetClass="entr" presetSubtype="0" fill="hold" grpId="0" nodeType="clickEffect">
                                  <p:stCondLst>
                                    <p:cond delay="0"/>
                                  </p:stCondLst>
                                  <p:childTnLst>
                                    <p:set>
                                      <p:cBhvr>
                                        <p:cTn id="94" dur="1" fill="hold">
                                          <p:stCondLst>
                                            <p:cond delay="0"/>
                                          </p:stCondLst>
                                        </p:cTn>
                                        <p:tgtEl>
                                          <p:spTgt spid="10">
                                            <p:txEl>
                                              <p:pRg st="6" end="6"/>
                                            </p:txEl>
                                          </p:spTgt>
                                        </p:tgtEl>
                                        <p:attrNameLst>
                                          <p:attrName>style.visibility</p:attrName>
                                        </p:attrNameLst>
                                      </p:cBhvr>
                                      <p:to>
                                        <p:strVal val="visible"/>
                                      </p:to>
                                    </p:set>
                                    <p:animEffect transition="in" filter="fade">
                                      <p:cBhvr>
                                        <p:cTn id="95" dur="1000"/>
                                        <p:tgtEl>
                                          <p:spTgt spid="10">
                                            <p:txEl>
                                              <p:pRg st="6" end="6"/>
                                            </p:txEl>
                                          </p:spTgt>
                                        </p:tgtEl>
                                      </p:cBhvr>
                                    </p:animEffect>
                                    <p:anim calcmode="lin" valueType="num">
                                      <p:cBhvr>
                                        <p:cTn id="96" dur="1000" fill="hold"/>
                                        <p:tgtEl>
                                          <p:spTgt spid="10">
                                            <p:txEl>
                                              <p:pRg st="6" end="6"/>
                                            </p:txEl>
                                          </p:spTgt>
                                        </p:tgtEl>
                                        <p:attrNameLst>
                                          <p:attrName>ppt_x</p:attrName>
                                        </p:attrNameLst>
                                      </p:cBhvr>
                                      <p:tavLst>
                                        <p:tav tm="0">
                                          <p:val>
                                            <p:strVal val="#ppt_x"/>
                                          </p:val>
                                        </p:tav>
                                        <p:tav tm="100000">
                                          <p:val>
                                            <p:strVal val="#ppt_x"/>
                                          </p:val>
                                        </p:tav>
                                      </p:tavLst>
                                    </p:anim>
                                    <p:anim calcmode="lin" valueType="num">
                                      <p:cBhvr>
                                        <p:cTn id="97" dur="1000" fill="hold"/>
                                        <p:tgtEl>
                                          <p:spTgt spid="10">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6" presetClass="entr" presetSubtype="32" fill="hold" grpId="0" nodeType="click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circle(out)">
                                      <p:cBhvr>
                                        <p:cTn id="102" dur="2000"/>
                                        <p:tgtEl>
                                          <p:spTgt spid="26"/>
                                        </p:tgtEl>
                                      </p:cBhvr>
                                    </p:animEffect>
                                  </p:childTnLst>
                                </p:cTn>
                              </p:par>
                            </p:childTnLst>
                          </p:cTn>
                        </p:par>
                      </p:childTnLst>
                    </p:cTn>
                  </p:par>
                  <p:par>
                    <p:cTn id="103" fill="hold">
                      <p:stCondLst>
                        <p:cond delay="indefinite"/>
                      </p:stCondLst>
                      <p:childTnLst>
                        <p:par>
                          <p:cTn id="104" fill="hold">
                            <p:stCondLst>
                              <p:cond delay="0"/>
                            </p:stCondLst>
                            <p:childTnLst>
                              <p:par>
                                <p:cTn id="105" presetID="6" presetClass="entr" presetSubtype="32" fill="hold" grpId="0" nodeType="click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circle(out)">
                                      <p:cBhvr>
                                        <p:cTn id="107" dur="2000"/>
                                        <p:tgtEl>
                                          <p:spTgt spid="27"/>
                                        </p:tgtEl>
                                      </p:cBhvr>
                                    </p:animEffect>
                                  </p:childTnLst>
                                </p:cTn>
                              </p:par>
                            </p:childTnLst>
                          </p:cTn>
                        </p:par>
                      </p:childTnLst>
                    </p:cTn>
                  </p:par>
                  <p:par>
                    <p:cTn id="108" fill="hold">
                      <p:stCondLst>
                        <p:cond delay="indefinite"/>
                      </p:stCondLst>
                      <p:childTnLst>
                        <p:par>
                          <p:cTn id="109" fill="hold">
                            <p:stCondLst>
                              <p:cond delay="0"/>
                            </p:stCondLst>
                            <p:childTnLst>
                              <p:par>
                                <p:cTn id="110" presetID="47" presetClass="entr" presetSubtype="0" fill="hold" grpId="0" nodeType="clickEffect">
                                  <p:stCondLst>
                                    <p:cond delay="0"/>
                                  </p:stCondLst>
                                  <p:childTnLst>
                                    <p:set>
                                      <p:cBhvr>
                                        <p:cTn id="111" dur="1" fill="hold">
                                          <p:stCondLst>
                                            <p:cond delay="0"/>
                                          </p:stCondLst>
                                        </p:cTn>
                                        <p:tgtEl>
                                          <p:spTgt spid="28">
                                            <p:txEl>
                                              <p:pRg st="0" end="0"/>
                                            </p:txEl>
                                          </p:spTgt>
                                        </p:tgtEl>
                                        <p:attrNameLst>
                                          <p:attrName>style.visibility</p:attrName>
                                        </p:attrNameLst>
                                      </p:cBhvr>
                                      <p:to>
                                        <p:strVal val="visible"/>
                                      </p:to>
                                    </p:set>
                                    <p:animEffect transition="in" filter="fade">
                                      <p:cBhvr>
                                        <p:cTn id="112" dur="1000"/>
                                        <p:tgtEl>
                                          <p:spTgt spid="28">
                                            <p:txEl>
                                              <p:pRg st="0" end="0"/>
                                            </p:txEl>
                                          </p:spTgt>
                                        </p:tgtEl>
                                      </p:cBhvr>
                                    </p:animEffect>
                                    <p:anim calcmode="lin" valueType="num">
                                      <p:cBhvr>
                                        <p:cTn id="113" dur="10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114" dur="100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7" presetClass="entr" presetSubtype="0" fill="hold" grpId="0" nodeType="clickEffect">
                                  <p:stCondLst>
                                    <p:cond delay="0"/>
                                  </p:stCondLst>
                                  <p:childTnLst>
                                    <p:set>
                                      <p:cBhvr>
                                        <p:cTn id="118" dur="1" fill="hold">
                                          <p:stCondLst>
                                            <p:cond delay="0"/>
                                          </p:stCondLst>
                                        </p:cTn>
                                        <p:tgtEl>
                                          <p:spTgt spid="28">
                                            <p:txEl>
                                              <p:pRg st="1" end="1"/>
                                            </p:txEl>
                                          </p:spTgt>
                                        </p:tgtEl>
                                        <p:attrNameLst>
                                          <p:attrName>style.visibility</p:attrName>
                                        </p:attrNameLst>
                                      </p:cBhvr>
                                      <p:to>
                                        <p:strVal val="visible"/>
                                      </p:to>
                                    </p:set>
                                    <p:animEffect transition="in" filter="fade">
                                      <p:cBhvr>
                                        <p:cTn id="119" dur="1000"/>
                                        <p:tgtEl>
                                          <p:spTgt spid="28">
                                            <p:txEl>
                                              <p:pRg st="1" end="1"/>
                                            </p:txEl>
                                          </p:spTgt>
                                        </p:tgtEl>
                                      </p:cBhvr>
                                    </p:animEffect>
                                    <p:anim calcmode="lin" valueType="num">
                                      <p:cBhvr>
                                        <p:cTn id="120" dur="1000" fill="hold"/>
                                        <p:tgtEl>
                                          <p:spTgt spid="28">
                                            <p:txEl>
                                              <p:pRg st="1" end="1"/>
                                            </p:txEl>
                                          </p:spTgt>
                                        </p:tgtEl>
                                        <p:attrNameLst>
                                          <p:attrName>ppt_x</p:attrName>
                                        </p:attrNameLst>
                                      </p:cBhvr>
                                      <p:tavLst>
                                        <p:tav tm="0">
                                          <p:val>
                                            <p:strVal val="#ppt_x"/>
                                          </p:val>
                                        </p:tav>
                                        <p:tav tm="100000">
                                          <p:val>
                                            <p:strVal val="#ppt_x"/>
                                          </p:val>
                                        </p:tav>
                                      </p:tavLst>
                                    </p:anim>
                                    <p:anim calcmode="lin" valueType="num">
                                      <p:cBhvr>
                                        <p:cTn id="121" dur="1000" fill="hold"/>
                                        <p:tgtEl>
                                          <p:spTgt spid="2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6" presetClass="entr" presetSubtype="32" fill="hold" grpId="0" nodeType="clickEffect">
                                  <p:stCondLst>
                                    <p:cond delay="0"/>
                                  </p:stCondLst>
                                  <p:childTnLst>
                                    <p:set>
                                      <p:cBhvr>
                                        <p:cTn id="125" dur="1" fill="hold">
                                          <p:stCondLst>
                                            <p:cond delay="0"/>
                                          </p:stCondLst>
                                        </p:cTn>
                                        <p:tgtEl>
                                          <p:spTgt spid="15"/>
                                        </p:tgtEl>
                                        <p:attrNameLst>
                                          <p:attrName>style.visibility</p:attrName>
                                        </p:attrNameLst>
                                      </p:cBhvr>
                                      <p:to>
                                        <p:strVal val="visible"/>
                                      </p:to>
                                    </p:set>
                                    <p:animEffect transition="in" filter="circle(out)">
                                      <p:cBhvr>
                                        <p:cTn id="126"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20" grpId="0"/>
      <p:bldP spid="10" grpId="0" build="p"/>
      <p:bldP spid="11" grpId="0" animBg="1"/>
      <p:bldP spid="15" grpId="0" animBg="1"/>
      <p:bldP spid="22" grpId="0" animBg="1"/>
      <p:bldP spid="23" grpId="0" animBg="1"/>
      <p:bldP spid="24" grpId="0" animBg="1"/>
      <p:bldP spid="25" grpId="0" build="p"/>
      <p:bldP spid="26" grpId="0" animBg="1"/>
      <p:bldP spid="27" grpId="0" animBg="1"/>
      <p:bldP spid="2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a:spLocks noChangeArrowheads="1"/>
          </p:cNvSpPr>
          <p:nvPr/>
        </p:nvSpPr>
        <p:spPr bwMode="auto">
          <a:xfrm>
            <a:off x="-1" y="493978"/>
            <a:ext cx="4608513" cy="1015663"/>
          </a:xfrm>
          <a:prstGeom prst="rect">
            <a:avLst/>
          </a:prstGeom>
          <a:noFill/>
          <a:ln w="9525">
            <a:noFill/>
            <a:miter lim="800000"/>
            <a:headEnd/>
            <a:tailEnd/>
          </a:ln>
        </p:spPr>
        <p:txBody>
          <a:bodyPr wrap="square">
            <a:spAutoFit/>
          </a:bodyPr>
          <a:lstStyle/>
          <a:p>
            <a:r>
              <a:rPr lang="en-CA" sz="2000" i="1" dirty="0">
                <a:latin typeface="Georgia" panose="02040502050405020303" pitchFamily="18" charset="0"/>
                <a:cs typeface="Calibri" pitchFamily="34" charset="0"/>
              </a:rPr>
              <a:t>Work with a partner.</a:t>
            </a:r>
          </a:p>
          <a:p>
            <a:r>
              <a:rPr lang="en-CA" sz="2000" dirty="0">
                <a:latin typeface="Georgia" panose="02040502050405020303" pitchFamily="18" charset="0"/>
                <a:cs typeface="Calibri" pitchFamily="34" charset="0"/>
              </a:rPr>
              <a:t>Describe the places you can see in these postcards. </a:t>
            </a:r>
          </a:p>
        </p:txBody>
      </p:sp>
      <p:sp>
        <p:nvSpPr>
          <p:cNvPr id="15" name="TextBox 14"/>
          <p:cNvSpPr txBox="1">
            <a:spLocks noChangeArrowheads="1"/>
          </p:cNvSpPr>
          <p:nvPr/>
        </p:nvSpPr>
        <p:spPr bwMode="auto">
          <a:xfrm>
            <a:off x="2458651" y="-1"/>
            <a:ext cx="2113349" cy="461665"/>
          </a:xfrm>
          <a:prstGeom prst="rect">
            <a:avLst/>
          </a:prstGeom>
          <a:solidFill>
            <a:srgbClr val="0070C0"/>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GB" sz="2400" dirty="0">
                <a:solidFill>
                  <a:srgbClr val="FFC000"/>
                </a:solidFill>
                <a:latin typeface="Georgia" panose="02040502050405020303" pitchFamily="18" charset="0"/>
                <a:cs typeface="Times New Roman" panose="02020603050405020304" pitchFamily="18" charset="0"/>
              </a:rPr>
              <a:t>Destinations</a:t>
            </a:r>
            <a:endParaRPr lang="en-GB" sz="2400" dirty="0">
              <a:solidFill>
                <a:srgbClr val="FFC000"/>
              </a:solidFill>
              <a:latin typeface="Georgia" panose="02040502050405020303" pitchFamily="18" charset="0"/>
            </a:endParaRPr>
          </a:p>
        </p:txBody>
      </p:sp>
      <p:sp>
        <p:nvSpPr>
          <p:cNvPr id="28" name="Rectangle 27"/>
          <p:cNvSpPr>
            <a:spLocks noChangeArrowheads="1"/>
          </p:cNvSpPr>
          <p:nvPr/>
        </p:nvSpPr>
        <p:spPr bwMode="auto">
          <a:xfrm>
            <a:off x="-10859" y="4238729"/>
            <a:ext cx="4095337" cy="1015663"/>
          </a:xfrm>
          <a:prstGeom prst="rect">
            <a:avLst/>
          </a:prstGeom>
          <a:noFill/>
          <a:ln w="9525">
            <a:noFill/>
            <a:miter lim="800000"/>
            <a:headEnd/>
            <a:tailEnd/>
          </a:ln>
        </p:spPr>
        <p:txBody>
          <a:bodyPr wrap="square">
            <a:spAutoFit/>
          </a:bodyPr>
          <a:lstStyle/>
          <a:p>
            <a:r>
              <a:rPr lang="en-CA" sz="2000" i="1" dirty="0">
                <a:latin typeface="Georgia" panose="02040502050405020303" pitchFamily="18" charset="0"/>
                <a:cs typeface="Calibri" pitchFamily="34" charset="0"/>
              </a:rPr>
              <a:t>Join another pair.</a:t>
            </a:r>
          </a:p>
          <a:p>
            <a:r>
              <a:rPr lang="en-CA" sz="2000" dirty="0">
                <a:latin typeface="Georgia" panose="02040502050405020303" pitchFamily="18" charset="0"/>
                <a:cs typeface="Calibri" pitchFamily="34" charset="0"/>
              </a:rPr>
              <a:t>Compare your ideas.</a:t>
            </a:r>
          </a:p>
          <a:p>
            <a:r>
              <a:rPr lang="en-CA" sz="2000" dirty="0">
                <a:latin typeface="Georgia" panose="02040502050405020303" pitchFamily="18" charset="0"/>
                <a:cs typeface="Calibri" pitchFamily="34" charset="0"/>
              </a:rPr>
              <a:t>Talk about these ideas.</a:t>
            </a:r>
          </a:p>
        </p:txBody>
      </p:sp>
      <p:sp>
        <p:nvSpPr>
          <p:cNvPr id="25" name="TextBox 6"/>
          <p:cNvSpPr txBox="1">
            <a:spLocks noChangeArrowheads="1"/>
          </p:cNvSpPr>
          <p:nvPr/>
        </p:nvSpPr>
        <p:spPr bwMode="auto">
          <a:xfrm>
            <a:off x="0" y="0"/>
            <a:ext cx="2398816" cy="461665"/>
          </a:xfrm>
          <a:prstGeom prst="rect">
            <a:avLst/>
          </a:prstGeom>
          <a:noFill/>
          <a:ln w="12700">
            <a:no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GB" sz="2400" dirty="0">
                <a:solidFill>
                  <a:srgbClr val="0070C0"/>
                </a:solidFill>
                <a:latin typeface="Georgia" panose="02040502050405020303" pitchFamily="18" charset="0"/>
                <a:cs typeface="Cambria"/>
              </a:rPr>
              <a:t>Before you start</a:t>
            </a:r>
          </a:p>
        </p:txBody>
      </p:sp>
      <p:sp>
        <p:nvSpPr>
          <p:cNvPr id="33" name="Rectangle 32"/>
          <p:cNvSpPr>
            <a:spLocks noChangeArrowheads="1"/>
          </p:cNvSpPr>
          <p:nvPr/>
        </p:nvSpPr>
        <p:spPr bwMode="auto">
          <a:xfrm>
            <a:off x="6894513" y="3440186"/>
            <a:ext cx="2106984" cy="2246769"/>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Imagine you are choosing a place to visit on holiday. </a:t>
            </a:r>
          </a:p>
          <a:p>
            <a:r>
              <a:rPr lang="en-CA" sz="2000" dirty="0">
                <a:latin typeface="Georgia" panose="02040502050405020303" pitchFamily="18" charset="0"/>
                <a:cs typeface="Calibri" pitchFamily="34" charset="0"/>
              </a:rPr>
              <a:t>Rate the phrases from ‘most’ to ‘least’ important.</a:t>
            </a:r>
            <a:endParaRPr lang="en-CA" sz="2000" i="1" dirty="0">
              <a:latin typeface="Georgia" panose="02040502050405020303" pitchFamily="18" charset="0"/>
              <a:cs typeface="Calibri" pitchFamily="34" charset="0"/>
            </a:endParaRPr>
          </a:p>
        </p:txBody>
      </p:sp>
      <p:sp>
        <p:nvSpPr>
          <p:cNvPr id="34" name="Rectangle 33"/>
          <p:cNvSpPr/>
          <p:nvPr/>
        </p:nvSpPr>
        <p:spPr>
          <a:xfrm>
            <a:off x="4925087" y="6158906"/>
            <a:ext cx="3667125" cy="584775"/>
          </a:xfrm>
          <a:prstGeom prst="rect">
            <a:avLst/>
          </a:prstGeom>
          <a:gradFill flip="none" rotWithShape="1">
            <a:gsLst>
              <a:gs pos="0">
                <a:srgbClr val="3399FF">
                  <a:shade val="30000"/>
                  <a:satMod val="115000"/>
                </a:srgbClr>
              </a:gs>
              <a:gs pos="50000">
                <a:srgbClr val="3399FF">
                  <a:shade val="67500"/>
                  <a:satMod val="115000"/>
                </a:srgbClr>
              </a:gs>
              <a:gs pos="100000">
                <a:srgbClr val="3399FF">
                  <a:shade val="100000"/>
                  <a:satMod val="115000"/>
                </a:srgbClr>
              </a:gs>
            </a:gsLst>
            <a:lin ang="0" scaled="1"/>
            <a:tileRect/>
          </a:gradFill>
        </p:spPr>
        <p:txBody>
          <a:bodyPr wrap="square">
            <a:spAutoFit/>
          </a:bodyPr>
          <a:lstStyle/>
          <a:p>
            <a:pPr algn="ctr">
              <a:defRPr/>
            </a:pPr>
            <a:r>
              <a:rPr lang="en-GB" sz="1600" b="1" dirty="0">
                <a:solidFill>
                  <a:srgbClr val="FFFF66"/>
                </a:solidFill>
                <a:latin typeface="Arial Narrow" panose="020B0606020202030204" pitchFamily="34" charset="0"/>
                <a:ea typeface="+mn-ea"/>
                <a:cs typeface="Arial" charset="0"/>
              </a:rPr>
              <a:t>Which qualities are most popular?</a:t>
            </a:r>
          </a:p>
          <a:p>
            <a:pPr algn="ctr">
              <a:defRPr/>
            </a:pPr>
            <a:r>
              <a:rPr lang="en-GB" sz="1600" b="1" dirty="0">
                <a:solidFill>
                  <a:srgbClr val="FFFF66"/>
                </a:solidFill>
                <a:latin typeface="Arial Narrow" panose="020B0606020202030204" pitchFamily="34" charset="0"/>
                <a:ea typeface="+mn-ea"/>
                <a:cs typeface="Arial" charset="0"/>
              </a:rPr>
              <a:t>Which are least popular?  </a:t>
            </a:r>
          </a:p>
        </p:txBody>
      </p:sp>
      <p:pic>
        <p:nvPicPr>
          <p:cNvPr id="21" name="Picture 8" descr="http://cdnstatic-2.mydestination.com/library/images/72526_1680_948.jpg"/>
          <p:cNvPicPr>
            <a:picLocks noChangeAspect="1" noChangeArrowheads="1"/>
          </p:cNvPicPr>
          <p:nvPr/>
        </p:nvPicPr>
        <p:blipFill>
          <a:blip r:embed="rId4" cstate="print"/>
          <a:srcRect/>
          <a:stretch>
            <a:fillRect/>
          </a:stretch>
        </p:blipFill>
        <p:spPr bwMode="auto">
          <a:xfrm>
            <a:off x="2054431" y="1509641"/>
            <a:ext cx="2554082" cy="1254610"/>
          </a:xfrm>
          <a:prstGeom prst="rect">
            <a:avLst/>
          </a:prstGeom>
          <a:noFill/>
          <a:ln>
            <a:noFill/>
          </a:ln>
        </p:spPr>
      </p:pic>
      <p:pic>
        <p:nvPicPr>
          <p:cNvPr id="22" name="Picture 6" descr="http://muhammadhugo.files.wordpress.com/2010/02/english_country_village_old_bridge.jpg"/>
          <p:cNvPicPr>
            <a:picLocks noChangeAspect="1" noChangeArrowheads="1"/>
          </p:cNvPicPr>
          <p:nvPr/>
        </p:nvPicPr>
        <p:blipFill>
          <a:blip r:embed="rId5" cstate="print"/>
          <a:srcRect/>
          <a:stretch>
            <a:fillRect/>
          </a:stretch>
        </p:blipFill>
        <p:spPr bwMode="auto">
          <a:xfrm>
            <a:off x="-10858" y="2764251"/>
            <a:ext cx="2065288" cy="1474478"/>
          </a:xfrm>
          <a:prstGeom prst="rect">
            <a:avLst/>
          </a:prstGeom>
          <a:noFill/>
        </p:spPr>
      </p:pic>
      <p:pic>
        <p:nvPicPr>
          <p:cNvPr id="23" name="Picture 2" descr="http://upload.wikimedia.org/wikipedia/commons/2/2c/Polanco_Skyline_Mexico_City_DF.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58" y="1500404"/>
            <a:ext cx="2065289" cy="126384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www.amblecottages.co.uk/images/header.jpg?template=zeug-13&amp;colorScheme=green&amp;header=&amp;button=buttons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54431" y="2773488"/>
            <a:ext cx="2554082" cy="1465241"/>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a:spLocks noChangeArrowheads="1"/>
          </p:cNvSpPr>
          <p:nvPr/>
        </p:nvSpPr>
        <p:spPr bwMode="auto">
          <a:xfrm>
            <a:off x="-3313" y="5254392"/>
            <a:ext cx="4093771" cy="1077218"/>
          </a:xfrm>
          <a:prstGeom prst="rect">
            <a:avLst/>
          </a:prstGeom>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pPr marL="457200" indent="-457200" eaLnBrk="0" hangingPunct="0">
              <a:tabLst>
                <a:tab pos="228600" algn="r"/>
                <a:tab pos="2743200" algn="ctr"/>
                <a:tab pos="5486400" algn="r"/>
              </a:tabLst>
              <a:defRPr/>
            </a:pPr>
            <a:r>
              <a:rPr lang="en-GB" sz="1600" b="1" dirty="0">
                <a:solidFill>
                  <a:srgbClr val="002060"/>
                </a:solidFill>
                <a:latin typeface="Arial Narrow" panose="020B0606020202030204" pitchFamily="34" charset="0"/>
                <a:ea typeface="+mn-ea"/>
                <a:cs typeface="Cambria"/>
              </a:rPr>
              <a:t>What it would be like to live in each place. </a:t>
            </a:r>
          </a:p>
          <a:p>
            <a:pPr marL="457200" indent="-457200" eaLnBrk="0" hangingPunct="0">
              <a:tabLst>
                <a:tab pos="228600" algn="r"/>
                <a:tab pos="2743200" algn="ctr"/>
                <a:tab pos="5486400" algn="r"/>
              </a:tabLst>
              <a:defRPr/>
            </a:pPr>
            <a:r>
              <a:rPr lang="en-GB" sz="1600" b="1" dirty="0">
                <a:solidFill>
                  <a:srgbClr val="002060"/>
                </a:solidFill>
                <a:latin typeface="Arial Narrow" panose="020B0606020202030204" pitchFamily="34" charset="0"/>
                <a:ea typeface="+mn-ea"/>
                <a:cs typeface="Cambria"/>
              </a:rPr>
              <a:t>The place you would prefer to live in.</a:t>
            </a:r>
          </a:p>
          <a:p>
            <a:pPr marL="457200" indent="-457200" eaLnBrk="0" hangingPunct="0">
              <a:tabLst>
                <a:tab pos="228600" algn="r"/>
                <a:tab pos="2743200" algn="ctr"/>
                <a:tab pos="5486400" algn="r"/>
              </a:tabLst>
              <a:defRPr/>
            </a:pPr>
            <a:r>
              <a:rPr lang="en-GB" sz="1600" b="1" dirty="0">
                <a:solidFill>
                  <a:srgbClr val="002060"/>
                </a:solidFill>
                <a:latin typeface="Arial Narrow" panose="020B0606020202030204" pitchFamily="34" charset="0"/>
                <a:ea typeface="+mn-ea"/>
                <a:cs typeface="Cambria"/>
              </a:rPr>
              <a:t>The place </a:t>
            </a:r>
            <a:r>
              <a:rPr lang="en-GB" sz="1600" b="1">
                <a:solidFill>
                  <a:srgbClr val="002060"/>
                </a:solidFill>
                <a:latin typeface="Arial Narrow" panose="020B0606020202030204" pitchFamily="34" charset="0"/>
                <a:ea typeface="+mn-ea"/>
                <a:cs typeface="Cambria"/>
              </a:rPr>
              <a:t>you would </a:t>
            </a:r>
            <a:r>
              <a:rPr lang="en-GB" sz="1600" b="1" dirty="0">
                <a:solidFill>
                  <a:srgbClr val="002060"/>
                </a:solidFill>
                <a:latin typeface="Arial Narrow" panose="020B0606020202030204" pitchFamily="34" charset="0"/>
                <a:ea typeface="+mn-ea"/>
                <a:cs typeface="Cambria"/>
              </a:rPr>
              <a:t>least like to live in.</a:t>
            </a:r>
          </a:p>
          <a:p>
            <a:pPr marL="457200" indent="-457200" eaLnBrk="0" hangingPunct="0">
              <a:tabLst>
                <a:tab pos="228600" algn="r"/>
                <a:tab pos="2743200" algn="ctr"/>
                <a:tab pos="5486400" algn="r"/>
              </a:tabLst>
              <a:defRPr/>
            </a:pPr>
            <a:r>
              <a:rPr lang="en-GB" sz="1600" b="1" dirty="0">
                <a:solidFill>
                  <a:srgbClr val="002060"/>
                </a:solidFill>
                <a:latin typeface="Arial Narrow" panose="020B0606020202030204" pitchFamily="34" charset="0"/>
                <a:ea typeface="+mn-ea"/>
                <a:cs typeface="Cambria"/>
              </a:rPr>
              <a:t>The place which is most like where you live now.</a:t>
            </a:r>
          </a:p>
        </p:txBody>
      </p:sp>
      <p:sp>
        <p:nvSpPr>
          <p:cNvPr id="31" name="Rectangle 30"/>
          <p:cNvSpPr>
            <a:spLocks noChangeArrowheads="1"/>
          </p:cNvSpPr>
          <p:nvPr/>
        </p:nvSpPr>
        <p:spPr bwMode="auto">
          <a:xfrm>
            <a:off x="-10859" y="6331610"/>
            <a:ext cx="4619372" cy="400110"/>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Report your conclusions to the class.</a:t>
            </a:r>
          </a:p>
        </p:txBody>
      </p:sp>
      <p:sp>
        <p:nvSpPr>
          <p:cNvPr id="32" name="Rectangle 31"/>
          <p:cNvSpPr/>
          <p:nvPr/>
        </p:nvSpPr>
        <p:spPr>
          <a:xfrm>
            <a:off x="4608512" y="873125"/>
            <a:ext cx="2092123" cy="1569660"/>
          </a:xfrm>
          <a:prstGeom prst="rect">
            <a:avLst/>
          </a:prstGeom>
          <a:solidFill>
            <a:srgbClr val="FFFF66"/>
          </a:solidFill>
        </p:spPr>
        <p:txBody>
          <a:bodyPr wrap="square">
            <a:spAutoFit/>
          </a:bodyPr>
          <a:lstStyle/>
          <a:p>
            <a:r>
              <a:rPr lang="en-GB" sz="1600" b="1" dirty="0">
                <a:latin typeface="Arial Narrow" panose="020B0606020202030204" pitchFamily="34" charset="0"/>
                <a:ea typeface="Verdana" pitchFamily="34" charset="0"/>
                <a:cs typeface="Verdana" pitchFamily="34" charset="0"/>
              </a:rPr>
              <a:t>a small country village</a:t>
            </a:r>
          </a:p>
          <a:p>
            <a:r>
              <a:rPr lang="en-GB" sz="1600" b="1" dirty="0">
                <a:latin typeface="Arial Narrow" panose="020B0606020202030204" pitchFamily="34" charset="0"/>
                <a:ea typeface="Verdana" pitchFamily="34" charset="0"/>
                <a:cs typeface="Verdana" pitchFamily="34" charset="0"/>
              </a:rPr>
              <a:t>a historic town</a:t>
            </a:r>
          </a:p>
          <a:p>
            <a:r>
              <a:rPr lang="en-GB" sz="1600" b="1" dirty="0">
                <a:latin typeface="Arial Narrow" panose="020B0606020202030204" pitchFamily="34" charset="0"/>
                <a:ea typeface="Verdana" pitchFamily="34" charset="0"/>
                <a:cs typeface="Verdana" pitchFamily="34" charset="0"/>
              </a:rPr>
              <a:t>a  large metropolis</a:t>
            </a:r>
          </a:p>
          <a:p>
            <a:r>
              <a:rPr lang="en-GB" sz="1600" b="1" dirty="0">
                <a:latin typeface="Arial Narrow" panose="020B0606020202030204" pitchFamily="34" charset="0"/>
                <a:ea typeface="Verdana" pitchFamily="34" charset="0"/>
                <a:cs typeface="Verdana" pitchFamily="34" charset="0"/>
              </a:rPr>
              <a:t>a place by the sea</a:t>
            </a:r>
          </a:p>
          <a:p>
            <a:r>
              <a:rPr lang="en-GB" sz="1600" b="1" dirty="0">
                <a:latin typeface="Arial Narrow" panose="020B0606020202030204" pitchFamily="34" charset="0"/>
                <a:ea typeface="Verdana" pitchFamily="34" charset="0"/>
                <a:cs typeface="Verdana" pitchFamily="34" charset="0"/>
              </a:rPr>
              <a:t>an ideal place to live</a:t>
            </a:r>
          </a:p>
          <a:p>
            <a:r>
              <a:rPr lang="en-GB" sz="1600" b="1" dirty="0">
                <a:latin typeface="Arial Narrow" panose="020B0606020202030204" pitchFamily="34" charset="0"/>
                <a:ea typeface="Verdana" pitchFamily="34" charset="0"/>
                <a:cs typeface="Verdana" pitchFamily="34" charset="0"/>
              </a:rPr>
              <a:t>a great place to visit</a:t>
            </a:r>
          </a:p>
        </p:txBody>
      </p:sp>
      <p:sp>
        <p:nvSpPr>
          <p:cNvPr id="35" name="Rectangle 34"/>
          <p:cNvSpPr>
            <a:spLocks noChangeArrowheads="1"/>
          </p:cNvSpPr>
          <p:nvPr/>
        </p:nvSpPr>
        <p:spPr bwMode="auto">
          <a:xfrm>
            <a:off x="4631835" y="165239"/>
            <a:ext cx="4369662" cy="707886"/>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Match each of the postcards to one of these noun phrases.</a:t>
            </a:r>
          </a:p>
        </p:txBody>
      </p:sp>
      <p:sp>
        <p:nvSpPr>
          <p:cNvPr id="36" name="Rectangle 35"/>
          <p:cNvSpPr/>
          <p:nvPr/>
        </p:nvSpPr>
        <p:spPr>
          <a:xfrm>
            <a:off x="4608512" y="3440186"/>
            <a:ext cx="2275013" cy="2308324"/>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p:spPr>
        <p:txBody>
          <a:bodyPr wrap="square">
            <a:spAutoFit/>
          </a:bodyPr>
          <a:lstStyle/>
          <a:p>
            <a:r>
              <a:rPr lang="en-GB" b="1" dirty="0">
                <a:solidFill>
                  <a:srgbClr val="FFFF66"/>
                </a:solidFill>
                <a:latin typeface="Arial Narrow" panose="020B0606020202030204" pitchFamily="34" charset="0"/>
                <a:ea typeface="Verdana" pitchFamily="34" charset="0"/>
                <a:cs typeface="Verdana" pitchFamily="34" charset="0"/>
              </a:rPr>
              <a:t>an exciting nightlife</a:t>
            </a:r>
          </a:p>
          <a:p>
            <a:r>
              <a:rPr lang="en-GB" b="1" dirty="0">
                <a:solidFill>
                  <a:srgbClr val="FFFF66"/>
                </a:solidFill>
                <a:latin typeface="Arial Narrow" panose="020B0606020202030204" pitchFamily="34" charset="0"/>
                <a:ea typeface="Verdana" pitchFamily="34" charset="0"/>
                <a:cs typeface="Verdana" pitchFamily="34" charset="0"/>
              </a:rPr>
              <a:t>amazing architecture</a:t>
            </a:r>
          </a:p>
          <a:p>
            <a:r>
              <a:rPr lang="en-GB" b="1" dirty="0">
                <a:solidFill>
                  <a:srgbClr val="FFFF66"/>
                </a:solidFill>
                <a:latin typeface="Arial Narrow" panose="020B0606020202030204" pitchFamily="34" charset="0"/>
                <a:ea typeface="Verdana" pitchFamily="34" charset="0"/>
                <a:cs typeface="Verdana" pitchFamily="34" charset="0"/>
              </a:rPr>
              <a:t>busy streets</a:t>
            </a:r>
          </a:p>
          <a:p>
            <a:r>
              <a:rPr lang="en-GB" b="1" dirty="0">
                <a:solidFill>
                  <a:srgbClr val="FFFF66"/>
                </a:solidFill>
                <a:latin typeface="Arial Narrow" panose="020B0606020202030204" pitchFamily="34" charset="0"/>
                <a:ea typeface="Verdana" pitchFamily="34" charset="0"/>
                <a:cs typeface="Verdana" pitchFamily="34" charset="0"/>
              </a:rPr>
              <a:t>fantastic shops</a:t>
            </a:r>
          </a:p>
          <a:p>
            <a:r>
              <a:rPr lang="en-GB" b="1" dirty="0">
                <a:solidFill>
                  <a:srgbClr val="FFFF66"/>
                </a:solidFill>
                <a:latin typeface="Arial Narrow" panose="020B0606020202030204" pitchFamily="34" charset="0"/>
                <a:ea typeface="Verdana" pitchFamily="34" charset="0"/>
                <a:cs typeface="Verdana" pitchFamily="34" charset="0"/>
              </a:rPr>
              <a:t>historic monuments</a:t>
            </a:r>
          </a:p>
          <a:p>
            <a:r>
              <a:rPr lang="en-GB" b="1" dirty="0">
                <a:solidFill>
                  <a:srgbClr val="FFFF66"/>
                </a:solidFill>
                <a:latin typeface="Arial Narrow" panose="020B0606020202030204" pitchFamily="34" charset="0"/>
                <a:ea typeface="Verdana" pitchFamily="34" charset="0"/>
                <a:cs typeface="Verdana" pitchFamily="34" charset="0"/>
              </a:rPr>
              <a:t>a relaxing atmosphere</a:t>
            </a:r>
          </a:p>
          <a:p>
            <a:r>
              <a:rPr lang="en-GB" b="1" dirty="0">
                <a:solidFill>
                  <a:srgbClr val="FFFF66"/>
                </a:solidFill>
                <a:latin typeface="Arial Narrow" panose="020B0606020202030204" pitchFamily="34" charset="0"/>
                <a:ea typeface="Verdana" pitchFamily="34" charset="0"/>
                <a:cs typeface="Verdana" pitchFamily="34" charset="0"/>
              </a:rPr>
              <a:t>clean air</a:t>
            </a:r>
          </a:p>
          <a:p>
            <a:r>
              <a:rPr lang="en-GB" b="1" dirty="0">
                <a:solidFill>
                  <a:srgbClr val="FFFF66"/>
                </a:solidFill>
                <a:latin typeface="Arial Narrow" panose="020B0606020202030204" pitchFamily="34" charset="0"/>
                <a:ea typeface="Verdana" pitchFamily="34" charset="0"/>
                <a:cs typeface="Verdana" pitchFamily="34" charset="0"/>
              </a:rPr>
              <a:t>beautiful countryside</a:t>
            </a:r>
          </a:p>
        </p:txBody>
      </p:sp>
      <p:pic>
        <p:nvPicPr>
          <p:cNvPr id="37" name="Picture 36" descr="https://upload.wikimedia.org/wikipedia/commons/d/df/HK_Sheung_Wan_night_party_%E4%B8%8A%E7%92%B0_%E8%A5%BF%E8%A1%97_Sai_Street_Sin_Sin_shop_musical_artist_Visitors.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00637" y="873124"/>
            <a:ext cx="2300860" cy="1569661"/>
          </a:xfrm>
          <a:prstGeom prst="rect">
            <a:avLst/>
          </a:prstGeom>
          <a:noFill/>
          <a:ln>
            <a:noFill/>
          </a:ln>
        </p:spPr>
      </p:pic>
      <p:sp>
        <p:nvSpPr>
          <p:cNvPr id="38" name="Rectangle 37"/>
          <p:cNvSpPr>
            <a:spLocks noChangeArrowheads="1"/>
          </p:cNvSpPr>
          <p:nvPr/>
        </p:nvSpPr>
        <p:spPr bwMode="auto">
          <a:xfrm>
            <a:off x="4619501" y="2455300"/>
            <a:ext cx="4381996" cy="1015663"/>
          </a:xfrm>
          <a:prstGeom prst="rect">
            <a:avLst/>
          </a:prstGeom>
          <a:noFill/>
          <a:ln w="9525">
            <a:noFill/>
            <a:miter lim="800000"/>
            <a:headEnd/>
            <a:tailEnd/>
          </a:ln>
        </p:spPr>
        <p:txBody>
          <a:bodyPr wrap="square">
            <a:spAutoFit/>
          </a:bodyPr>
          <a:lstStyle/>
          <a:p>
            <a:r>
              <a:rPr lang="en-CA" sz="2000" i="1" dirty="0">
                <a:latin typeface="Georgia" panose="02040502050405020303" pitchFamily="18" charset="0"/>
                <a:cs typeface="Calibri" pitchFamily="34" charset="0"/>
              </a:rPr>
              <a:t>With a partner</a:t>
            </a:r>
            <a:r>
              <a:rPr lang="en-CA" sz="2000" dirty="0">
                <a:latin typeface="Georgia" panose="02040502050405020303" pitchFamily="18" charset="0"/>
                <a:cs typeface="Calibri" pitchFamily="34" charset="0"/>
              </a:rPr>
              <a:t>,</a:t>
            </a:r>
            <a:r>
              <a:rPr lang="en-CA" sz="2000" i="1" dirty="0">
                <a:latin typeface="Georgia" panose="02040502050405020303" pitchFamily="18" charset="0"/>
                <a:cs typeface="Calibri" pitchFamily="34" charset="0"/>
              </a:rPr>
              <a:t> </a:t>
            </a:r>
            <a:r>
              <a:rPr lang="en-CA" sz="2000" dirty="0">
                <a:latin typeface="Georgia" panose="02040502050405020303" pitchFamily="18" charset="0"/>
                <a:cs typeface="Calibri" pitchFamily="34" charset="0"/>
              </a:rPr>
              <a:t>decide at which of the places above you would be most likely to experience these things.  </a:t>
            </a:r>
          </a:p>
        </p:txBody>
      </p:sp>
      <p:sp>
        <p:nvSpPr>
          <p:cNvPr id="39" name="Rectangle 38"/>
          <p:cNvSpPr>
            <a:spLocks noChangeArrowheads="1"/>
          </p:cNvSpPr>
          <p:nvPr/>
        </p:nvSpPr>
        <p:spPr bwMode="auto">
          <a:xfrm>
            <a:off x="4631835" y="5748510"/>
            <a:ext cx="4253631" cy="400110"/>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Compare your rankings </a:t>
            </a:r>
            <a:r>
              <a:rPr lang="en-CA" sz="2000" i="1" dirty="0">
                <a:latin typeface="Georgia" panose="02040502050405020303" pitchFamily="18" charset="0"/>
                <a:cs typeface="Calibri" pitchFamily="34" charset="0"/>
              </a:rPr>
              <a:t>as a class</a:t>
            </a:r>
            <a:r>
              <a:rPr lang="en-CA" sz="2000" dirty="0">
                <a:latin typeface="Georgia" panose="02040502050405020303" pitchFamily="18" charset="0"/>
                <a:cs typeface="Calibri" pitchFamily="34" charset="0"/>
              </a:rPr>
              <a:t>.</a:t>
            </a:r>
          </a:p>
        </p:txBody>
      </p:sp>
    </p:spTree>
    <p:custDataLst>
      <p:tags r:id="rId1"/>
    </p:custDataLst>
    <p:extLst>
      <p:ext uri="{BB962C8B-B14F-4D97-AF65-F5344CB8AC3E}">
        <p14:creationId xmlns:p14="http://schemas.microsoft.com/office/powerpoint/2010/main" val="25508800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ircle(out)">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ircle(ou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0">
                                            <p:txEl>
                                              <p:pRg st="0" end="0"/>
                                            </p:txEl>
                                          </p:spTgt>
                                        </p:tgtEl>
                                        <p:attrNameLst>
                                          <p:attrName>style.visibility</p:attrName>
                                        </p:attrNameLst>
                                      </p:cBhvr>
                                      <p:to>
                                        <p:strVal val="visible"/>
                                      </p:to>
                                    </p:set>
                                    <p:animEffect transition="in" filter="fade">
                                      <p:cBhvr>
                                        <p:cTn id="17" dur="1000"/>
                                        <p:tgtEl>
                                          <p:spTgt spid="20">
                                            <p:txEl>
                                              <p:pRg st="0" end="0"/>
                                            </p:txEl>
                                          </p:spTgt>
                                        </p:tgtEl>
                                      </p:cBhvr>
                                    </p:animEffect>
                                    <p:anim calcmode="lin" valueType="num">
                                      <p:cBhvr>
                                        <p:cTn id="18" dur="10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20">
                                            <p:txEl>
                                              <p:pRg st="1" end="1"/>
                                            </p:txEl>
                                          </p:spTgt>
                                        </p:tgtEl>
                                        <p:attrNameLst>
                                          <p:attrName>style.visibility</p:attrName>
                                        </p:attrNameLst>
                                      </p:cBhvr>
                                      <p:to>
                                        <p:strVal val="visible"/>
                                      </p:to>
                                    </p:set>
                                    <p:animEffect transition="in" filter="fade">
                                      <p:cBhvr>
                                        <p:cTn id="24" dur="1000"/>
                                        <p:tgtEl>
                                          <p:spTgt spid="20">
                                            <p:txEl>
                                              <p:pRg st="1" end="1"/>
                                            </p:txEl>
                                          </p:spTgt>
                                        </p:tgtEl>
                                      </p:cBhvr>
                                    </p:animEffect>
                                    <p:anim calcmode="lin" valueType="num">
                                      <p:cBhvr>
                                        <p:cTn id="25" dur="1000" fill="hold"/>
                                        <p:tgtEl>
                                          <p:spTgt spid="20">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2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32"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circle(out)">
                                      <p:cBhvr>
                                        <p:cTn id="31" dur="20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32"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circle(out)">
                                      <p:cBhvr>
                                        <p:cTn id="36" dur="20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32"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circle(out)">
                                      <p:cBhvr>
                                        <p:cTn id="41" dur="20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32"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circle(out)">
                                      <p:cBhvr>
                                        <p:cTn id="46" dur="2000"/>
                                        <p:tgtEl>
                                          <p:spTgt spid="2"/>
                                        </p:tgtEl>
                                      </p:cBhvr>
                                    </p:animEffect>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grpId="0" nodeType="clickEffect">
                                  <p:stCondLst>
                                    <p:cond delay="0"/>
                                  </p:stCondLst>
                                  <p:childTnLst>
                                    <p:set>
                                      <p:cBhvr>
                                        <p:cTn id="50" dur="1" fill="hold">
                                          <p:stCondLst>
                                            <p:cond delay="0"/>
                                          </p:stCondLst>
                                        </p:cTn>
                                        <p:tgtEl>
                                          <p:spTgt spid="28">
                                            <p:txEl>
                                              <p:pRg st="0" end="0"/>
                                            </p:txEl>
                                          </p:spTgt>
                                        </p:tgtEl>
                                        <p:attrNameLst>
                                          <p:attrName>style.visibility</p:attrName>
                                        </p:attrNameLst>
                                      </p:cBhvr>
                                      <p:to>
                                        <p:strVal val="visible"/>
                                      </p:to>
                                    </p:set>
                                    <p:animEffect transition="in" filter="fade">
                                      <p:cBhvr>
                                        <p:cTn id="51" dur="1000"/>
                                        <p:tgtEl>
                                          <p:spTgt spid="28">
                                            <p:txEl>
                                              <p:pRg st="0" end="0"/>
                                            </p:txEl>
                                          </p:spTgt>
                                        </p:tgtEl>
                                      </p:cBhvr>
                                    </p:animEffect>
                                    <p:anim calcmode="lin" valueType="num">
                                      <p:cBhvr>
                                        <p:cTn id="52" dur="10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53" dur="100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grpId="0" nodeType="clickEffect">
                                  <p:stCondLst>
                                    <p:cond delay="0"/>
                                  </p:stCondLst>
                                  <p:childTnLst>
                                    <p:set>
                                      <p:cBhvr>
                                        <p:cTn id="57" dur="1" fill="hold">
                                          <p:stCondLst>
                                            <p:cond delay="0"/>
                                          </p:stCondLst>
                                        </p:cTn>
                                        <p:tgtEl>
                                          <p:spTgt spid="28">
                                            <p:txEl>
                                              <p:pRg st="1" end="1"/>
                                            </p:txEl>
                                          </p:spTgt>
                                        </p:tgtEl>
                                        <p:attrNameLst>
                                          <p:attrName>style.visibility</p:attrName>
                                        </p:attrNameLst>
                                      </p:cBhvr>
                                      <p:to>
                                        <p:strVal val="visible"/>
                                      </p:to>
                                    </p:set>
                                    <p:animEffect transition="in" filter="fade">
                                      <p:cBhvr>
                                        <p:cTn id="58" dur="1000"/>
                                        <p:tgtEl>
                                          <p:spTgt spid="28">
                                            <p:txEl>
                                              <p:pRg st="1" end="1"/>
                                            </p:txEl>
                                          </p:spTgt>
                                        </p:tgtEl>
                                      </p:cBhvr>
                                    </p:animEffect>
                                    <p:anim calcmode="lin" valueType="num">
                                      <p:cBhvr>
                                        <p:cTn id="59" dur="1000" fill="hold"/>
                                        <p:tgtEl>
                                          <p:spTgt spid="28">
                                            <p:txEl>
                                              <p:pRg st="1" end="1"/>
                                            </p:txEl>
                                          </p:spTgt>
                                        </p:tgtEl>
                                        <p:attrNameLst>
                                          <p:attrName>ppt_x</p:attrName>
                                        </p:attrNameLst>
                                      </p:cBhvr>
                                      <p:tavLst>
                                        <p:tav tm="0">
                                          <p:val>
                                            <p:strVal val="#ppt_x"/>
                                          </p:val>
                                        </p:tav>
                                        <p:tav tm="100000">
                                          <p:val>
                                            <p:strVal val="#ppt_x"/>
                                          </p:val>
                                        </p:tav>
                                      </p:tavLst>
                                    </p:anim>
                                    <p:anim calcmode="lin" valueType="num">
                                      <p:cBhvr>
                                        <p:cTn id="60" dur="1000" fill="hold"/>
                                        <p:tgtEl>
                                          <p:spTgt spid="2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grpId="0" nodeType="clickEffect">
                                  <p:stCondLst>
                                    <p:cond delay="0"/>
                                  </p:stCondLst>
                                  <p:childTnLst>
                                    <p:set>
                                      <p:cBhvr>
                                        <p:cTn id="64" dur="1" fill="hold">
                                          <p:stCondLst>
                                            <p:cond delay="0"/>
                                          </p:stCondLst>
                                        </p:cTn>
                                        <p:tgtEl>
                                          <p:spTgt spid="28">
                                            <p:txEl>
                                              <p:pRg st="2" end="2"/>
                                            </p:txEl>
                                          </p:spTgt>
                                        </p:tgtEl>
                                        <p:attrNameLst>
                                          <p:attrName>style.visibility</p:attrName>
                                        </p:attrNameLst>
                                      </p:cBhvr>
                                      <p:to>
                                        <p:strVal val="visible"/>
                                      </p:to>
                                    </p:set>
                                    <p:animEffect transition="in" filter="fade">
                                      <p:cBhvr>
                                        <p:cTn id="65" dur="1000"/>
                                        <p:tgtEl>
                                          <p:spTgt spid="28">
                                            <p:txEl>
                                              <p:pRg st="2" end="2"/>
                                            </p:txEl>
                                          </p:spTgt>
                                        </p:tgtEl>
                                      </p:cBhvr>
                                    </p:animEffect>
                                    <p:anim calcmode="lin" valueType="num">
                                      <p:cBhvr>
                                        <p:cTn id="66" dur="1000" fill="hold"/>
                                        <p:tgtEl>
                                          <p:spTgt spid="28">
                                            <p:txEl>
                                              <p:pRg st="2" end="2"/>
                                            </p:txEl>
                                          </p:spTgt>
                                        </p:tgtEl>
                                        <p:attrNameLst>
                                          <p:attrName>ppt_x</p:attrName>
                                        </p:attrNameLst>
                                      </p:cBhvr>
                                      <p:tavLst>
                                        <p:tav tm="0">
                                          <p:val>
                                            <p:strVal val="#ppt_x"/>
                                          </p:val>
                                        </p:tav>
                                        <p:tav tm="100000">
                                          <p:val>
                                            <p:strVal val="#ppt_x"/>
                                          </p:val>
                                        </p:tav>
                                      </p:tavLst>
                                    </p:anim>
                                    <p:anim calcmode="lin" valueType="num">
                                      <p:cBhvr>
                                        <p:cTn id="67" dur="1000" fill="hold"/>
                                        <p:tgtEl>
                                          <p:spTgt spid="2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6" presetClass="entr" presetSubtype="32" fill="hold" grpId="0" nodeType="clickEffect">
                                  <p:stCondLst>
                                    <p:cond delay="0"/>
                                  </p:stCondLst>
                                  <p:childTnLst>
                                    <p:set>
                                      <p:cBhvr>
                                        <p:cTn id="71" dur="1" fill="hold">
                                          <p:stCondLst>
                                            <p:cond delay="0"/>
                                          </p:stCondLst>
                                        </p:cTn>
                                        <p:tgtEl>
                                          <p:spTgt spid="30">
                                            <p:bg/>
                                          </p:spTgt>
                                        </p:tgtEl>
                                        <p:attrNameLst>
                                          <p:attrName>style.visibility</p:attrName>
                                        </p:attrNameLst>
                                      </p:cBhvr>
                                      <p:to>
                                        <p:strVal val="visible"/>
                                      </p:to>
                                    </p:set>
                                    <p:animEffect transition="in" filter="circle(out)">
                                      <p:cBhvr>
                                        <p:cTn id="72" dur="2000"/>
                                        <p:tgtEl>
                                          <p:spTgt spid="30">
                                            <p:bg/>
                                          </p:spTgt>
                                        </p:tgtEl>
                                      </p:cBhvr>
                                    </p:animEffect>
                                  </p:childTnLst>
                                </p:cTn>
                              </p:par>
                            </p:childTnLst>
                          </p:cTn>
                        </p:par>
                      </p:childTnLst>
                    </p:cTn>
                  </p:par>
                  <p:par>
                    <p:cTn id="73" fill="hold">
                      <p:stCondLst>
                        <p:cond delay="indefinite"/>
                      </p:stCondLst>
                      <p:childTnLst>
                        <p:par>
                          <p:cTn id="74" fill="hold">
                            <p:stCondLst>
                              <p:cond delay="0"/>
                            </p:stCondLst>
                            <p:childTnLst>
                              <p:par>
                                <p:cTn id="75" presetID="6" presetClass="entr" presetSubtype="32" fill="hold" grpId="0" nodeType="clickEffect">
                                  <p:stCondLst>
                                    <p:cond delay="0"/>
                                  </p:stCondLst>
                                  <p:childTnLst>
                                    <p:set>
                                      <p:cBhvr>
                                        <p:cTn id="76" dur="1" fill="hold">
                                          <p:stCondLst>
                                            <p:cond delay="0"/>
                                          </p:stCondLst>
                                        </p:cTn>
                                        <p:tgtEl>
                                          <p:spTgt spid="30">
                                            <p:txEl>
                                              <p:pRg st="0" end="0"/>
                                            </p:txEl>
                                          </p:spTgt>
                                        </p:tgtEl>
                                        <p:attrNameLst>
                                          <p:attrName>style.visibility</p:attrName>
                                        </p:attrNameLst>
                                      </p:cBhvr>
                                      <p:to>
                                        <p:strVal val="visible"/>
                                      </p:to>
                                    </p:set>
                                    <p:animEffect transition="in" filter="circle(out)">
                                      <p:cBhvr>
                                        <p:cTn id="77" dur="2000"/>
                                        <p:tgtEl>
                                          <p:spTgt spid="30">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6" presetClass="entr" presetSubtype="32" fill="hold" grpId="0" nodeType="clickEffect">
                                  <p:stCondLst>
                                    <p:cond delay="0"/>
                                  </p:stCondLst>
                                  <p:childTnLst>
                                    <p:set>
                                      <p:cBhvr>
                                        <p:cTn id="81" dur="1" fill="hold">
                                          <p:stCondLst>
                                            <p:cond delay="0"/>
                                          </p:stCondLst>
                                        </p:cTn>
                                        <p:tgtEl>
                                          <p:spTgt spid="30">
                                            <p:txEl>
                                              <p:pRg st="1" end="1"/>
                                            </p:txEl>
                                          </p:spTgt>
                                        </p:tgtEl>
                                        <p:attrNameLst>
                                          <p:attrName>style.visibility</p:attrName>
                                        </p:attrNameLst>
                                      </p:cBhvr>
                                      <p:to>
                                        <p:strVal val="visible"/>
                                      </p:to>
                                    </p:set>
                                    <p:animEffect transition="in" filter="circle(out)">
                                      <p:cBhvr>
                                        <p:cTn id="82" dur="2000"/>
                                        <p:tgtEl>
                                          <p:spTgt spid="30">
                                            <p:txEl>
                                              <p:pRg st="1" end="1"/>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32" fill="hold" grpId="0" nodeType="clickEffect">
                                  <p:stCondLst>
                                    <p:cond delay="0"/>
                                  </p:stCondLst>
                                  <p:childTnLst>
                                    <p:set>
                                      <p:cBhvr>
                                        <p:cTn id="86" dur="1" fill="hold">
                                          <p:stCondLst>
                                            <p:cond delay="0"/>
                                          </p:stCondLst>
                                        </p:cTn>
                                        <p:tgtEl>
                                          <p:spTgt spid="30">
                                            <p:txEl>
                                              <p:pRg st="2" end="2"/>
                                            </p:txEl>
                                          </p:spTgt>
                                        </p:tgtEl>
                                        <p:attrNameLst>
                                          <p:attrName>style.visibility</p:attrName>
                                        </p:attrNameLst>
                                      </p:cBhvr>
                                      <p:to>
                                        <p:strVal val="visible"/>
                                      </p:to>
                                    </p:set>
                                    <p:animEffect transition="in" filter="circle(out)">
                                      <p:cBhvr>
                                        <p:cTn id="87" dur="2000"/>
                                        <p:tgtEl>
                                          <p:spTgt spid="30">
                                            <p:txEl>
                                              <p:pRg st="2" end="2"/>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32" fill="hold" grpId="0" nodeType="clickEffect">
                                  <p:stCondLst>
                                    <p:cond delay="0"/>
                                  </p:stCondLst>
                                  <p:childTnLst>
                                    <p:set>
                                      <p:cBhvr>
                                        <p:cTn id="91" dur="1" fill="hold">
                                          <p:stCondLst>
                                            <p:cond delay="0"/>
                                          </p:stCondLst>
                                        </p:cTn>
                                        <p:tgtEl>
                                          <p:spTgt spid="30">
                                            <p:txEl>
                                              <p:pRg st="3" end="3"/>
                                            </p:txEl>
                                          </p:spTgt>
                                        </p:tgtEl>
                                        <p:attrNameLst>
                                          <p:attrName>style.visibility</p:attrName>
                                        </p:attrNameLst>
                                      </p:cBhvr>
                                      <p:to>
                                        <p:strVal val="visible"/>
                                      </p:to>
                                    </p:set>
                                    <p:animEffect transition="in" filter="circle(out)">
                                      <p:cBhvr>
                                        <p:cTn id="92" dur="2000"/>
                                        <p:tgtEl>
                                          <p:spTgt spid="30">
                                            <p:txEl>
                                              <p:pRg st="3" end="3"/>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grpId="0" nodeType="click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fade">
                                      <p:cBhvr>
                                        <p:cTn id="97" dur="1000"/>
                                        <p:tgtEl>
                                          <p:spTgt spid="31"/>
                                        </p:tgtEl>
                                      </p:cBhvr>
                                    </p:animEffect>
                                    <p:anim calcmode="lin" valueType="num">
                                      <p:cBhvr>
                                        <p:cTn id="98" dur="1000" fill="hold"/>
                                        <p:tgtEl>
                                          <p:spTgt spid="31"/>
                                        </p:tgtEl>
                                        <p:attrNameLst>
                                          <p:attrName>ppt_x</p:attrName>
                                        </p:attrNameLst>
                                      </p:cBhvr>
                                      <p:tavLst>
                                        <p:tav tm="0">
                                          <p:val>
                                            <p:strVal val="#ppt_x"/>
                                          </p:val>
                                        </p:tav>
                                        <p:tav tm="100000">
                                          <p:val>
                                            <p:strVal val="#ppt_x"/>
                                          </p:val>
                                        </p:tav>
                                      </p:tavLst>
                                    </p:anim>
                                    <p:anim calcmode="lin" valueType="num">
                                      <p:cBhvr>
                                        <p:cTn id="9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7" presetClass="entr" presetSubtype="0" fill="hold" grpId="0" nodeType="clickEffect">
                                  <p:stCondLst>
                                    <p:cond delay="0"/>
                                  </p:stCondLst>
                                  <p:childTnLst>
                                    <p:set>
                                      <p:cBhvr>
                                        <p:cTn id="103" dur="1" fill="hold">
                                          <p:stCondLst>
                                            <p:cond delay="0"/>
                                          </p:stCondLst>
                                        </p:cTn>
                                        <p:tgtEl>
                                          <p:spTgt spid="35">
                                            <p:txEl>
                                              <p:pRg st="0" end="0"/>
                                            </p:txEl>
                                          </p:spTgt>
                                        </p:tgtEl>
                                        <p:attrNameLst>
                                          <p:attrName>style.visibility</p:attrName>
                                        </p:attrNameLst>
                                      </p:cBhvr>
                                      <p:to>
                                        <p:strVal val="visible"/>
                                      </p:to>
                                    </p:set>
                                    <p:animEffect transition="in" filter="fade">
                                      <p:cBhvr>
                                        <p:cTn id="104" dur="1000"/>
                                        <p:tgtEl>
                                          <p:spTgt spid="35">
                                            <p:txEl>
                                              <p:pRg st="0" end="0"/>
                                            </p:txEl>
                                          </p:spTgt>
                                        </p:tgtEl>
                                      </p:cBhvr>
                                    </p:animEffect>
                                    <p:anim calcmode="lin" valueType="num">
                                      <p:cBhvr>
                                        <p:cTn id="105" dur="10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106" dur="1000" fill="hold"/>
                                        <p:tgtEl>
                                          <p:spTgt spid="3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6" presetClass="entr" presetSubtype="32" fill="hold" grpId="0" nodeType="clickEffect">
                                  <p:stCondLst>
                                    <p:cond delay="0"/>
                                  </p:stCondLst>
                                  <p:childTnLst>
                                    <p:set>
                                      <p:cBhvr>
                                        <p:cTn id="110" dur="1" fill="hold">
                                          <p:stCondLst>
                                            <p:cond delay="0"/>
                                          </p:stCondLst>
                                        </p:cTn>
                                        <p:tgtEl>
                                          <p:spTgt spid="32">
                                            <p:bg/>
                                          </p:spTgt>
                                        </p:tgtEl>
                                        <p:attrNameLst>
                                          <p:attrName>style.visibility</p:attrName>
                                        </p:attrNameLst>
                                      </p:cBhvr>
                                      <p:to>
                                        <p:strVal val="visible"/>
                                      </p:to>
                                    </p:set>
                                    <p:animEffect transition="in" filter="circle(out)">
                                      <p:cBhvr>
                                        <p:cTn id="111" dur="2000"/>
                                        <p:tgtEl>
                                          <p:spTgt spid="32">
                                            <p:bg/>
                                          </p:spTgt>
                                        </p:tgtEl>
                                      </p:cBhvr>
                                    </p:animEffect>
                                  </p:childTnLst>
                                </p:cTn>
                              </p:par>
                            </p:childTnLst>
                          </p:cTn>
                        </p:par>
                      </p:childTnLst>
                    </p:cTn>
                  </p:par>
                  <p:par>
                    <p:cTn id="112" fill="hold">
                      <p:stCondLst>
                        <p:cond delay="indefinite"/>
                      </p:stCondLst>
                      <p:childTnLst>
                        <p:par>
                          <p:cTn id="113" fill="hold">
                            <p:stCondLst>
                              <p:cond delay="0"/>
                            </p:stCondLst>
                            <p:childTnLst>
                              <p:par>
                                <p:cTn id="114" presetID="6" presetClass="entr" presetSubtype="32" fill="hold" grpId="0" nodeType="clickEffect">
                                  <p:stCondLst>
                                    <p:cond delay="0"/>
                                  </p:stCondLst>
                                  <p:childTnLst>
                                    <p:set>
                                      <p:cBhvr>
                                        <p:cTn id="115" dur="1" fill="hold">
                                          <p:stCondLst>
                                            <p:cond delay="0"/>
                                          </p:stCondLst>
                                        </p:cTn>
                                        <p:tgtEl>
                                          <p:spTgt spid="32">
                                            <p:txEl>
                                              <p:pRg st="0" end="0"/>
                                            </p:txEl>
                                          </p:spTgt>
                                        </p:tgtEl>
                                        <p:attrNameLst>
                                          <p:attrName>style.visibility</p:attrName>
                                        </p:attrNameLst>
                                      </p:cBhvr>
                                      <p:to>
                                        <p:strVal val="visible"/>
                                      </p:to>
                                    </p:set>
                                    <p:animEffect transition="in" filter="circle(out)">
                                      <p:cBhvr>
                                        <p:cTn id="116" dur="2000"/>
                                        <p:tgtEl>
                                          <p:spTgt spid="32">
                                            <p:txEl>
                                              <p:pRg st="0" end="0"/>
                                            </p:txEl>
                                          </p:spTgt>
                                        </p:tgtEl>
                                      </p:cBhvr>
                                    </p:animEffect>
                                  </p:childTnLst>
                                </p:cTn>
                              </p:par>
                            </p:childTnLst>
                          </p:cTn>
                        </p:par>
                      </p:childTnLst>
                    </p:cTn>
                  </p:par>
                  <p:par>
                    <p:cTn id="117" fill="hold">
                      <p:stCondLst>
                        <p:cond delay="indefinite"/>
                      </p:stCondLst>
                      <p:childTnLst>
                        <p:par>
                          <p:cTn id="118" fill="hold">
                            <p:stCondLst>
                              <p:cond delay="0"/>
                            </p:stCondLst>
                            <p:childTnLst>
                              <p:par>
                                <p:cTn id="119" presetID="6" presetClass="entr" presetSubtype="32" fill="hold" grpId="0" nodeType="clickEffect">
                                  <p:stCondLst>
                                    <p:cond delay="0"/>
                                  </p:stCondLst>
                                  <p:childTnLst>
                                    <p:set>
                                      <p:cBhvr>
                                        <p:cTn id="120" dur="1" fill="hold">
                                          <p:stCondLst>
                                            <p:cond delay="0"/>
                                          </p:stCondLst>
                                        </p:cTn>
                                        <p:tgtEl>
                                          <p:spTgt spid="32">
                                            <p:txEl>
                                              <p:pRg st="1" end="1"/>
                                            </p:txEl>
                                          </p:spTgt>
                                        </p:tgtEl>
                                        <p:attrNameLst>
                                          <p:attrName>style.visibility</p:attrName>
                                        </p:attrNameLst>
                                      </p:cBhvr>
                                      <p:to>
                                        <p:strVal val="visible"/>
                                      </p:to>
                                    </p:set>
                                    <p:animEffect transition="in" filter="circle(out)">
                                      <p:cBhvr>
                                        <p:cTn id="121" dur="2000"/>
                                        <p:tgtEl>
                                          <p:spTgt spid="32">
                                            <p:txEl>
                                              <p:pRg st="1" end="1"/>
                                            </p:txEl>
                                          </p:spTgt>
                                        </p:tgtEl>
                                      </p:cBhvr>
                                    </p:animEffect>
                                  </p:childTnLst>
                                </p:cTn>
                              </p:par>
                            </p:childTnLst>
                          </p:cTn>
                        </p:par>
                      </p:childTnLst>
                    </p:cTn>
                  </p:par>
                  <p:par>
                    <p:cTn id="122" fill="hold">
                      <p:stCondLst>
                        <p:cond delay="indefinite"/>
                      </p:stCondLst>
                      <p:childTnLst>
                        <p:par>
                          <p:cTn id="123" fill="hold">
                            <p:stCondLst>
                              <p:cond delay="0"/>
                            </p:stCondLst>
                            <p:childTnLst>
                              <p:par>
                                <p:cTn id="124" presetID="6" presetClass="entr" presetSubtype="32" fill="hold" grpId="0" nodeType="clickEffect">
                                  <p:stCondLst>
                                    <p:cond delay="0"/>
                                  </p:stCondLst>
                                  <p:childTnLst>
                                    <p:set>
                                      <p:cBhvr>
                                        <p:cTn id="125" dur="1" fill="hold">
                                          <p:stCondLst>
                                            <p:cond delay="0"/>
                                          </p:stCondLst>
                                        </p:cTn>
                                        <p:tgtEl>
                                          <p:spTgt spid="32">
                                            <p:txEl>
                                              <p:pRg st="2" end="2"/>
                                            </p:txEl>
                                          </p:spTgt>
                                        </p:tgtEl>
                                        <p:attrNameLst>
                                          <p:attrName>style.visibility</p:attrName>
                                        </p:attrNameLst>
                                      </p:cBhvr>
                                      <p:to>
                                        <p:strVal val="visible"/>
                                      </p:to>
                                    </p:set>
                                    <p:animEffect transition="in" filter="circle(out)">
                                      <p:cBhvr>
                                        <p:cTn id="126" dur="2000"/>
                                        <p:tgtEl>
                                          <p:spTgt spid="32">
                                            <p:txEl>
                                              <p:pRg st="2" end="2"/>
                                            </p:txEl>
                                          </p:spTgt>
                                        </p:tgtEl>
                                      </p:cBhvr>
                                    </p:animEffect>
                                  </p:childTnLst>
                                </p:cTn>
                              </p:par>
                            </p:childTnLst>
                          </p:cTn>
                        </p:par>
                      </p:childTnLst>
                    </p:cTn>
                  </p:par>
                  <p:par>
                    <p:cTn id="127" fill="hold">
                      <p:stCondLst>
                        <p:cond delay="indefinite"/>
                      </p:stCondLst>
                      <p:childTnLst>
                        <p:par>
                          <p:cTn id="128" fill="hold">
                            <p:stCondLst>
                              <p:cond delay="0"/>
                            </p:stCondLst>
                            <p:childTnLst>
                              <p:par>
                                <p:cTn id="129" presetID="6" presetClass="entr" presetSubtype="32" fill="hold" grpId="0" nodeType="clickEffect">
                                  <p:stCondLst>
                                    <p:cond delay="0"/>
                                  </p:stCondLst>
                                  <p:childTnLst>
                                    <p:set>
                                      <p:cBhvr>
                                        <p:cTn id="130" dur="1" fill="hold">
                                          <p:stCondLst>
                                            <p:cond delay="0"/>
                                          </p:stCondLst>
                                        </p:cTn>
                                        <p:tgtEl>
                                          <p:spTgt spid="32">
                                            <p:txEl>
                                              <p:pRg st="3" end="3"/>
                                            </p:txEl>
                                          </p:spTgt>
                                        </p:tgtEl>
                                        <p:attrNameLst>
                                          <p:attrName>style.visibility</p:attrName>
                                        </p:attrNameLst>
                                      </p:cBhvr>
                                      <p:to>
                                        <p:strVal val="visible"/>
                                      </p:to>
                                    </p:set>
                                    <p:animEffect transition="in" filter="circle(out)">
                                      <p:cBhvr>
                                        <p:cTn id="131" dur="2000"/>
                                        <p:tgtEl>
                                          <p:spTgt spid="32">
                                            <p:txEl>
                                              <p:pRg st="3" end="3"/>
                                            </p:txEl>
                                          </p:spTgt>
                                        </p:tgtEl>
                                      </p:cBhvr>
                                    </p:animEffect>
                                  </p:childTnLst>
                                </p:cTn>
                              </p:par>
                            </p:childTnLst>
                          </p:cTn>
                        </p:par>
                      </p:childTnLst>
                    </p:cTn>
                  </p:par>
                  <p:par>
                    <p:cTn id="132" fill="hold">
                      <p:stCondLst>
                        <p:cond delay="indefinite"/>
                      </p:stCondLst>
                      <p:childTnLst>
                        <p:par>
                          <p:cTn id="133" fill="hold">
                            <p:stCondLst>
                              <p:cond delay="0"/>
                            </p:stCondLst>
                            <p:childTnLst>
                              <p:par>
                                <p:cTn id="134" presetID="6" presetClass="entr" presetSubtype="32" fill="hold" grpId="0" nodeType="clickEffect">
                                  <p:stCondLst>
                                    <p:cond delay="0"/>
                                  </p:stCondLst>
                                  <p:childTnLst>
                                    <p:set>
                                      <p:cBhvr>
                                        <p:cTn id="135" dur="1" fill="hold">
                                          <p:stCondLst>
                                            <p:cond delay="0"/>
                                          </p:stCondLst>
                                        </p:cTn>
                                        <p:tgtEl>
                                          <p:spTgt spid="32">
                                            <p:txEl>
                                              <p:pRg st="4" end="4"/>
                                            </p:txEl>
                                          </p:spTgt>
                                        </p:tgtEl>
                                        <p:attrNameLst>
                                          <p:attrName>style.visibility</p:attrName>
                                        </p:attrNameLst>
                                      </p:cBhvr>
                                      <p:to>
                                        <p:strVal val="visible"/>
                                      </p:to>
                                    </p:set>
                                    <p:animEffect transition="in" filter="circle(out)">
                                      <p:cBhvr>
                                        <p:cTn id="136" dur="2000"/>
                                        <p:tgtEl>
                                          <p:spTgt spid="32">
                                            <p:txEl>
                                              <p:pRg st="4" end="4"/>
                                            </p:txEl>
                                          </p:spTgt>
                                        </p:tgtEl>
                                      </p:cBhvr>
                                    </p:animEffect>
                                  </p:childTnLst>
                                </p:cTn>
                              </p:par>
                            </p:childTnLst>
                          </p:cTn>
                        </p:par>
                      </p:childTnLst>
                    </p:cTn>
                  </p:par>
                  <p:par>
                    <p:cTn id="137" fill="hold">
                      <p:stCondLst>
                        <p:cond delay="indefinite"/>
                      </p:stCondLst>
                      <p:childTnLst>
                        <p:par>
                          <p:cTn id="138" fill="hold">
                            <p:stCondLst>
                              <p:cond delay="0"/>
                            </p:stCondLst>
                            <p:childTnLst>
                              <p:par>
                                <p:cTn id="139" presetID="6" presetClass="entr" presetSubtype="32" fill="hold" grpId="0" nodeType="clickEffect">
                                  <p:stCondLst>
                                    <p:cond delay="0"/>
                                  </p:stCondLst>
                                  <p:childTnLst>
                                    <p:set>
                                      <p:cBhvr>
                                        <p:cTn id="140" dur="1" fill="hold">
                                          <p:stCondLst>
                                            <p:cond delay="0"/>
                                          </p:stCondLst>
                                        </p:cTn>
                                        <p:tgtEl>
                                          <p:spTgt spid="32">
                                            <p:txEl>
                                              <p:pRg st="5" end="5"/>
                                            </p:txEl>
                                          </p:spTgt>
                                        </p:tgtEl>
                                        <p:attrNameLst>
                                          <p:attrName>style.visibility</p:attrName>
                                        </p:attrNameLst>
                                      </p:cBhvr>
                                      <p:to>
                                        <p:strVal val="visible"/>
                                      </p:to>
                                    </p:set>
                                    <p:animEffect transition="in" filter="circle(out)">
                                      <p:cBhvr>
                                        <p:cTn id="141" dur="2000"/>
                                        <p:tgtEl>
                                          <p:spTgt spid="32">
                                            <p:txEl>
                                              <p:pRg st="5" end="5"/>
                                            </p:txEl>
                                          </p:spTgt>
                                        </p:tgtEl>
                                      </p:cBhvr>
                                    </p:animEffect>
                                  </p:childTnLst>
                                </p:cTn>
                              </p:par>
                            </p:childTnLst>
                          </p:cTn>
                        </p:par>
                      </p:childTnLst>
                    </p:cTn>
                  </p:par>
                  <p:par>
                    <p:cTn id="142" fill="hold">
                      <p:stCondLst>
                        <p:cond delay="indefinite"/>
                      </p:stCondLst>
                      <p:childTnLst>
                        <p:par>
                          <p:cTn id="143" fill="hold">
                            <p:stCondLst>
                              <p:cond delay="0"/>
                            </p:stCondLst>
                            <p:childTnLst>
                              <p:par>
                                <p:cTn id="144" presetID="6" presetClass="entr" presetSubtype="32" fill="hold" nodeType="clickEffect">
                                  <p:stCondLst>
                                    <p:cond delay="0"/>
                                  </p:stCondLst>
                                  <p:childTnLst>
                                    <p:set>
                                      <p:cBhvr>
                                        <p:cTn id="145" dur="1" fill="hold">
                                          <p:stCondLst>
                                            <p:cond delay="0"/>
                                          </p:stCondLst>
                                        </p:cTn>
                                        <p:tgtEl>
                                          <p:spTgt spid="37"/>
                                        </p:tgtEl>
                                        <p:attrNameLst>
                                          <p:attrName>style.visibility</p:attrName>
                                        </p:attrNameLst>
                                      </p:cBhvr>
                                      <p:to>
                                        <p:strVal val="visible"/>
                                      </p:to>
                                    </p:set>
                                    <p:animEffect transition="in" filter="circle(out)">
                                      <p:cBhvr>
                                        <p:cTn id="146" dur="2000"/>
                                        <p:tgtEl>
                                          <p:spTgt spid="37"/>
                                        </p:tgtEl>
                                      </p:cBhvr>
                                    </p:animEffect>
                                  </p:childTnLst>
                                </p:cTn>
                              </p:par>
                            </p:childTnLst>
                          </p:cTn>
                        </p:par>
                      </p:childTnLst>
                    </p:cTn>
                  </p:par>
                  <p:par>
                    <p:cTn id="147" fill="hold">
                      <p:stCondLst>
                        <p:cond delay="indefinite"/>
                      </p:stCondLst>
                      <p:childTnLst>
                        <p:par>
                          <p:cTn id="148" fill="hold">
                            <p:stCondLst>
                              <p:cond delay="0"/>
                            </p:stCondLst>
                            <p:childTnLst>
                              <p:par>
                                <p:cTn id="149" presetID="47" presetClass="entr" presetSubtype="0" fill="hold" grpId="0" nodeType="clickEffect">
                                  <p:stCondLst>
                                    <p:cond delay="0"/>
                                  </p:stCondLst>
                                  <p:childTnLst>
                                    <p:set>
                                      <p:cBhvr>
                                        <p:cTn id="150" dur="1" fill="hold">
                                          <p:stCondLst>
                                            <p:cond delay="0"/>
                                          </p:stCondLst>
                                        </p:cTn>
                                        <p:tgtEl>
                                          <p:spTgt spid="38">
                                            <p:txEl>
                                              <p:pRg st="0" end="0"/>
                                            </p:txEl>
                                          </p:spTgt>
                                        </p:tgtEl>
                                        <p:attrNameLst>
                                          <p:attrName>style.visibility</p:attrName>
                                        </p:attrNameLst>
                                      </p:cBhvr>
                                      <p:to>
                                        <p:strVal val="visible"/>
                                      </p:to>
                                    </p:set>
                                    <p:animEffect transition="in" filter="fade">
                                      <p:cBhvr>
                                        <p:cTn id="151" dur="1000"/>
                                        <p:tgtEl>
                                          <p:spTgt spid="38">
                                            <p:txEl>
                                              <p:pRg st="0" end="0"/>
                                            </p:txEl>
                                          </p:spTgt>
                                        </p:tgtEl>
                                      </p:cBhvr>
                                    </p:animEffect>
                                    <p:anim calcmode="lin" valueType="num">
                                      <p:cBhvr>
                                        <p:cTn id="152" dur="10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153" dur="1000" fill="hold"/>
                                        <p:tgtEl>
                                          <p:spTgt spid="3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4" fill="hold">
                      <p:stCondLst>
                        <p:cond delay="indefinite"/>
                      </p:stCondLst>
                      <p:childTnLst>
                        <p:par>
                          <p:cTn id="155" fill="hold">
                            <p:stCondLst>
                              <p:cond delay="0"/>
                            </p:stCondLst>
                            <p:childTnLst>
                              <p:par>
                                <p:cTn id="156" presetID="6" presetClass="entr" presetSubtype="32" fill="hold" grpId="0" nodeType="clickEffect">
                                  <p:stCondLst>
                                    <p:cond delay="0"/>
                                  </p:stCondLst>
                                  <p:childTnLst>
                                    <p:set>
                                      <p:cBhvr>
                                        <p:cTn id="157" dur="1" fill="hold">
                                          <p:stCondLst>
                                            <p:cond delay="0"/>
                                          </p:stCondLst>
                                        </p:cTn>
                                        <p:tgtEl>
                                          <p:spTgt spid="36">
                                            <p:bg/>
                                          </p:spTgt>
                                        </p:tgtEl>
                                        <p:attrNameLst>
                                          <p:attrName>style.visibility</p:attrName>
                                        </p:attrNameLst>
                                      </p:cBhvr>
                                      <p:to>
                                        <p:strVal val="visible"/>
                                      </p:to>
                                    </p:set>
                                    <p:animEffect transition="in" filter="circle(out)">
                                      <p:cBhvr>
                                        <p:cTn id="158" dur="2000"/>
                                        <p:tgtEl>
                                          <p:spTgt spid="36">
                                            <p:bg/>
                                          </p:spTgt>
                                        </p:tgtEl>
                                      </p:cBhvr>
                                    </p:animEffect>
                                  </p:childTnLst>
                                </p:cTn>
                              </p:par>
                            </p:childTnLst>
                          </p:cTn>
                        </p:par>
                      </p:childTnLst>
                    </p:cTn>
                  </p:par>
                  <p:par>
                    <p:cTn id="159" fill="hold">
                      <p:stCondLst>
                        <p:cond delay="indefinite"/>
                      </p:stCondLst>
                      <p:childTnLst>
                        <p:par>
                          <p:cTn id="160" fill="hold">
                            <p:stCondLst>
                              <p:cond delay="0"/>
                            </p:stCondLst>
                            <p:childTnLst>
                              <p:par>
                                <p:cTn id="161" presetID="6" presetClass="entr" presetSubtype="32" fill="hold" grpId="0" nodeType="clickEffect">
                                  <p:stCondLst>
                                    <p:cond delay="0"/>
                                  </p:stCondLst>
                                  <p:childTnLst>
                                    <p:set>
                                      <p:cBhvr>
                                        <p:cTn id="162" dur="1" fill="hold">
                                          <p:stCondLst>
                                            <p:cond delay="0"/>
                                          </p:stCondLst>
                                        </p:cTn>
                                        <p:tgtEl>
                                          <p:spTgt spid="36">
                                            <p:txEl>
                                              <p:pRg st="0" end="0"/>
                                            </p:txEl>
                                          </p:spTgt>
                                        </p:tgtEl>
                                        <p:attrNameLst>
                                          <p:attrName>style.visibility</p:attrName>
                                        </p:attrNameLst>
                                      </p:cBhvr>
                                      <p:to>
                                        <p:strVal val="visible"/>
                                      </p:to>
                                    </p:set>
                                    <p:animEffect transition="in" filter="circle(out)">
                                      <p:cBhvr>
                                        <p:cTn id="163" dur="2000"/>
                                        <p:tgtEl>
                                          <p:spTgt spid="36">
                                            <p:txEl>
                                              <p:pRg st="0" end="0"/>
                                            </p:txEl>
                                          </p:spTgt>
                                        </p:tgtEl>
                                      </p:cBhvr>
                                    </p:animEffect>
                                  </p:childTnLst>
                                </p:cTn>
                              </p:par>
                            </p:childTnLst>
                          </p:cTn>
                        </p:par>
                      </p:childTnLst>
                    </p:cTn>
                  </p:par>
                  <p:par>
                    <p:cTn id="164" fill="hold">
                      <p:stCondLst>
                        <p:cond delay="indefinite"/>
                      </p:stCondLst>
                      <p:childTnLst>
                        <p:par>
                          <p:cTn id="165" fill="hold">
                            <p:stCondLst>
                              <p:cond delay="0"/>
                            </p:stCondLst>
                            <p:childTnLst>
                              <p:par>
                                <p:cTn id="166" presetID="6" presetClass="entr" presetSubtype="32" fill="hold" grpId="0" nodeType="clickEffect">
                                  <p:stCondLst>
                                    <p:cond delay="0"/>
                                  </p:stCondLst>
                                  <p:childTnLst>
                                    <p:set>
                                      <p:cBhvr>
                                        <p:cTn id="167" dur="1" fill="hold">
                                          <p:stCondLst>
                                            <p:cond delay="0"/>
                                          </p:stCondLst>
                                        </p:cTn>
                                        <p:tgtEl>
                                          <p:spTgt spid="36">
                                            <p:txEl>
                                              <p:pRg st="1" end="1"/>
                                            </p:txEl>
                                          </p:spTgt>
                                        </p:tgtEl>
                                        <p:attrNameLst>
                                          <p:attrName>style.visibility</p:attrName>
                                        </p:attrNameLst>
                                      </p:cBhvr>
                                      <p:to>
                                        <p:strVal val="visible"/>
                                      </p:to>
                                    </p:set>
                                    <p:animEffect transition="in" filter="circle(out)">
                                      <p:cBhvr>
                                        <p:cTn id="168" dur="2000"/>
                                        <p:tgtEl>
                                          <p:spTgt spid="36">
                                            <p:txEl>
                                              <p:pRg st="1" end="1"/>
                                            </p:txEl>
                                          </p:spTgt>
                                        </p:tgtEl>
                                      </p:cBhvr>
                                    </p:animEffect>
                                  </p:childTnLst>
                                </p:cTn>
                              </p:par>
                            </p:childTnLst>
                          </p:cTn>
                        </p:par>
                      </p:childTnLst>
                    </p:cTn>
                  </p:par>
                  <p:par>
                    <p:cTn id="169" fill="hold">
                      <p:stCondLst>
                        <p:cond delay="indefinite"/>
                      </p:stCondLst>
                      <p:childTnLst>
                        <p:par>
                          <p:cTn id="170" fill="hold">
                            <p:stCondLst>
                              <p:cond delay="0"/>
                            </p:stCondLst>
                            <p:childTnLst>
                              <p:par>
                                <p:cTn id="171" presetID="6" presetClass="entr" presetSubtype="32" fill="hold" grpId="0" nodeType="clickEffect">
                                  <p:stCondLst>
                                    <p:cond delay="0"/>
                                  </p:stCondLst>
                                  <p:childTnLst>
                                    <p:set>
                                      <p:cBhvr>
                                        <p:cTn id="172" dur="1" fill="hold">
                                          <p:stCondLst>
                                            <p:cond delay="0"/>
                                          </p:stCondLst>
                                        </p:cTn>
                                        <p:tgtEl>
                                          <p:spTgt spid="36">
                                            <p:txEl>
                                              <p:pRg st="2" end="2"/>
                                            </p:txEl>
                                          </p:spTgt>
                                        </p:tgtEl>
                                        <p:attrNameLst>
                                          <p:attrName>style.visibility</p:attrName>
                                        </p:attrNameLst>
                                      </p:cBhvr>
                                      <p:to>
                                        <p:strVal val="visible"/>
                                      </p:to>
                                    </p:set>
                                    <p:animEffect transition="in" filter="circle(out)">
                                      <p:cBhvr>
                                        <p:cTn id="173" dur="2000"/>
                                        <p:tgtEl>
                                          <p:spTgt spid="36">
                                            <p:txEl>
                                              <p:pRg st="2" end="2"/>
                                            </p:txEl>
                                          </p:spTgt>
                                        </p:tgtEl>
                                      </p:cBhvr>
                                    </p:animEffect>
                                  </p:childTnLst>
                                </p:cTn>
                              </p:par>
                            </p:childTnLst>
                          </p:cTn>
                        </p:par>
                      </p:childTnLst>
                    </p:cTn>
                  </p:par>
                  <p:par>
                    <p:cTn id="174" fill="hold">
                      <p:stCondLst>
                        <p:cond delay="indefinite"/>
                      </p:stCondLst>
                      <p:childTnLst>
                        <p:par>
                          <p:cTn id="175" fill="hold">
                            <p:stCondLst>
                              <p:cond delay="0"/>
                            </p:stCondLst>
                            <p:childTnLst>
                              <p:par>
                                <p:cTn id="176" presetID="6" presetClass="entr" presetSubtype="32" fill="hold" grpId="0" nodeType="clickEffect">
                                  <p:stCondLst>
                                    <p:cond delay="0"/>
                                  </p:stCondLst>
                                  <p:childTnLst>
                                    <p:set>
                                      <p:cBhvr>
                                        <p:cTn id="177" dur="1" fill="hold">
                                          <p:stCondLst>
                                            <p:cond delay="0"/>
                                          </p:stCondLst>
                                        </p:cTn>
                                        <p:tgtEl>
                                          <p:spTgt spid="36">
                                            <p:txEl>
                                              <p:pRg st="3" end="3"/>
                                            </p:txEl>
                                          </p:spTgt>
                                        </p:tgtEl>
                                        <p:attrNameLst>
                                          <p:attrName>style.visibility</p:attrName>
                                        </p:attrNameLst>
                                      </p:cBhvr>
                                      <p:to>
                                        <p:strVal val="visible"/>
                                      </p:to>
                                    </p:set>
                                    <p:animEffect transition="in" filter="circle(out)">
                                      <p:cBhvr>
                                        <p:cTn id="178" dur="2000"/>
                                        <p:tgtEl>
                                          <p:spTgt spid="36">
                                            <p:txEl>
                                              <p:pRg st="3" end="3"/>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6" presetClass="entr" presetSubtype="32" fill="hold" grpId="0" nodeType="clickEffect">
                                  <p:stCondLst>
                                    <p:cond delay="0"/>
                                  </p:stCondLst>
                                  <p:childTnLst>
                                    <p:set>
                                      <p:cBhvr>
                                        <p:cTn id="182" dur="1" fill="hold">
                                          <p:stCondLst>
                                            <p:cond delay="0"/>
                                          </p:stCondLst>
                                        </p:cTn>
                                        <p:tgtEl>
                                          <p:spTgt spid="36">
                                            <p:txEl>
                                              <p:pRg st="4" end="4"/>
                                            </p:txEl>
                                          </p:spTgt>
                                        </p:tgtEl>
                                        <p:attrNameLst>
                                          <p:attrName>style.visibility</p:attrName>
                                        </p:attrNameLst>
                                      </p:cBhvr>
                                      <p:to>
                                        <p:strVal val="visible"/>
                                      </p:to>
                                    </p:set>
                                    <p:animEffect transition="in" filter="circle(out)">
                                      <p:cBhvr>
                                        <p:cTn id="183" dur="2000"/>
                                        <p:tgtEl>
                                          <p:spTgt spid="36">
                                            <p:txEl>
                                              <p:pRg st="4" end="4"/>
                                            </p:txEl>
                                          </p:spTgt>
                                        </p:tgtEl>
                                      </p:cBhvr>
                                    </p:animEffect>
                                  </p:childTnLst>
                                </p:cTn>
                              </p:par>
                            </p:childTnLst>
                          </p:cTn>
                        </p:par>
                      </p:childTnLst>
                    </p:cTn>
                  </p:par>
                  <p:par>
                    <p:cTn id="184" fill="hold">
                      <p:stCondLst>
                        <p:cond delay="indefinite"/>
                      </p:stCondLst>
                      <p:childTnLst>
                        <p:par>
                          <p:cTn id="185" fill="hold">
                            <p:stCondLst>
                              <p:cond delay="0"/>
                            </p:stCondLst>
                            <p:childTnLst>
                              <p:par>
                                <p:cTn id="186" presetID="6" presetClass="entr" presetSubtype="32" fill="hold" grpId="0" nodeType="clickEffect">
                                  <p:stCondLst>
                                    <p:cond delay="0"/>
                                  </p:stCondLst>
                                  <p:childTnLst>
                                    <p:set>
                                      <p:cBhvr>
                                        <p:cTn id="187" dur="1" fill="hold">
                                          <p:stCondLst>
                                            <p:cond delay="0"/>
                                          </p:stCondLst>
                                        </p:cTn>
                                        <p:tgtEl>
                                          <p:spTgt spid="36">
                                            <p:txEl>
                                              <p:pRg st="5" end="5"/>
                                            </p:txEl>
                                          </p:spTgt>
                                        </p:tgtEl>
                                        <p:attrNameLst>
                                          <p:attrName>style.visibility</p:attrName>
                                        </p:attrNameLst>
                                      </p:cBhvr>
                                      <p:to>
                                        <p:strVal val="visible"/>
                                      </p:to>
                                    </p:set>
                                    <p:animEffect transition="in" filter="circle(out)">
                                      <p:cBhvr>
                                        <p:cTn id="188" dur="2000"/>
                                        <p:tgtEl>
                                          <p:spTgt spid="36">
                                            <p:txEl>
                                              <p:pRg st="5" end="5"/>
                                            </p:txEl>
                                          </p:spTgt>
                                        </p:tgtEl>
                                      </p:cBhvr>
                                    </p:animEffect>
                                  </p:childTnLst>
                                </p:cTn>
                              </p:par>
                            </p:childTnLst>
                          </p:cTn>
                        </p:par>
                      </p:childTnLst>
                    </p:cTn>
                  </p:par>
                  <p:par>
                    <p:cTn id="189" fill="hold">
                      <p:stCondLst>
                        <p:cond delay="indefinite"/>
                      </p:stCondLst>
                      <p:childTnLst>
                        <p:par>
                          <p:cTn id="190" fill="hold">
                            <p:stCondLst>
                              <p:cond delay="0"/>
                            </p:stCondLst>
                            <p:childTnLst>
                              <p:par>
                                <p:cTn id="191" presetID="6" presetClass="entr" presetSubtype="32" fill="hold" grpId="0" nodeType="clickEffect">
                                  <p:stCondLst>
                                    <p:cond delay="0"/>
                                  </p:stCondLst>
                                  <p:childTnLst>
                                    <p:set>
                                      <p:cBhvr>
                                        <p:cTn id="192" dur="1" fill="hold">
                                          <p:stCondLst>
                                            <p:cond delay="0"/>
                                          </p:stCondLst>
                                        </p:cTn>
                                        <p:tgtEl>
                                          <p:spTgt spid="36">
                                            <p:txEl>
                                              <p:pRg st="6" end="6"/>
                                            </p:txEl>
                                          </p:spTgt>
                                        </p:tgtEl>
                                        <p:attrNameLst>
                                          <p:attrName>style.visibility</p:attrName>
                                        </p:attrNameLst>
                                      </p:cBhvr>
                                      <p:to>
                                        <p:strVal val="visible"/>
                                      </p:to>
                                    </p:set>
                                    <p:animEffect transition="in" filter="circle(out)">
                                      <p:cBhvr>
                                        <p:cTn id="193" dur="2000"/>
                                        <p:tgtEl>
                                          <p:spTgt spid="36">
                                            <p:txEl>
                                              <p:pRg st="6" end="6"/>
                                            </p:txEl>
                                          </p:spTgt>
                                        </p:tgtEl>
                                      </p:cBhvr>
                                    </p:animEffect>
                                  </p:childTnLst>
                                </p:cTn>
                              </p:par>
                            </p:childTnLst>
                          </p:cTn>
                        </p:par>
                      </p:childTnLst>
                    </p:cTn>
                  </p:par>
                  <p:par>
                    <p:cTn id="194" fill="hold">
                      <p:stCondLst>
                        <p:cond delay="indefinite"/>
                      </p:stCondLst>
                      <p:childTnLst>
                        <p:par>
                          <p:cTn id="195" fill="hold">
                            <p:stCondLst>
                              <p:cond delay="0"/>
                            </p:stCondLst>
                            <p:childTnLst>
                              <p:par>
                                <p:cTn id="196" presetID="6" presetClass="entr" presetSubtype="32" fill="hold" grpId="0" nodeType="clickEffect">
                                  <p:stCondLst>
                                    <p:cond delay="0"/>
                                  </p:stCondLst>
                                  <p:childTnLst>
                                    <p:set>
                                      <p:cBhvr>
                                        <p:cTn id="197" dur="1" fill="hold">
                                          <p:stCondLst>
                                            <p:cond delay="0"/>
                                          </p:stCondLst>
                                        </p:cTn>
                                        <p:tgtEl>
                                          <p:spTgt spid="36">
                                            <p:txEl>
                                              <p:pRg st="7" end="7"/>
                                            </p:txEl>
                                          </p:spTgt>
                                        </p:tgtEl>
                                        <p:attrNameLst>
                                          <p:attrName>style.visibility</p:attrName>
                                        </p:attrNameLst>
                                      </p:cBhvr>
                                      <p:to>
                                        <p:strVal val="visible"/>
                                      </p:to>
                                    </p:set>
                                    <p:animEffect transition="in" filter="circle(out)">
                                      <p:cBhvr>
                                        <p:cTn id="198" dur="2000"/>
                                        <p:tgtEl>
                                          <p:spTgt spid="36">
                                            <p:txEl>
                                              <p:pRg st="7" end="7"/>
                                            </p:txEl>
                                          </p:spTgt>
                                        </p:tgtEl>
                                      </p:cBhvr>
                                    </p:animEffect>
                                  </p:childTnLst>
                                </p:cTn>
                              </p:par>
                            </p:childTnLst>
                          </p:cTn>
                        </p:par>
                      </p:childTnLst>
                    </p:cTn>
                  </p:par>
                  <p:par>
                    <p:cTn id="199" fill="hold">
                      <p:stCondLst>
                        <p:cond delay="indefinite"/>
                      </p:stCondLst>
                      <p:childTnLst>
                        <p:par>
                          <p:cTn id="200" fill="hold">
                            <p:stCondLst>
                              <p:cond delay="0"/>
                            </p:stCondLst>
                            <p:childTnLst>
                              <p:par>
                                <p:cTn id="201" presetID="47" presetClass="entr" presetSubtype="0" fill="hold" grpId="0" nodeType="clickEffect">
                                  <p:stCondLst>
                                    <p:cond delay="0"/>
                                  </p:stCondLst>
                                  <p:childTnLst>
                                    <p:set>
                                      <p:cBhvr>
                                        <p:cTn id="202" dur="1" fill="hold">
                                          <p:stCondLst>
                                            <p:cond delay="0"/>
                                          </p:stCondLst>
                                        </p:cTn>
                                        <p:tgtEl>
                                          <p:spTgt spid="33">
                                            <p:txEl>
                                              <p:pRg st="0" end="0"/>
                                            </p:txEl>
                                          </p:spTgt>
                                        </p:tgtEl>
                                        <p:attrNameLst>
                                          <p:attrName>style.visibility</p:attrName>
                                        </p:attrNameLst>
                                      </p:cBhvr>
                                      <p:to>
                                        <p:strVal val="visible"/>
                                      </p:to>
                                    </p:set>
                                    <p:animEffect transition="in" filter="fade">
                                      <p:cBhvr>
                                        <p:cTn id="203" dur="1000"/>
                                        <p:tgtEl>
                                          <p:spTgt spid="33">
                                            <p:txEl>
                                              <p:pRg st="0" end="0"/>
                                            </p:txEl>
                                          </p:spTgt>
                                        </p:tgtEl>
                                      </p:cBhvr>
                                    </p:animEffect>
                                    <p:anim calcmode="lin" valueType="num">
                                      <p:cBhvr>
                                        <p:cTn id="204"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05" dur="10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6" fill="hold">
                      <p:stCondLst>
                        <p:cond delay="indefinite"/>
                      </p:stCondLst>
                      <p:childTnLst>
                        <p:par>
                          <p:cTn id="207" fill="hold">
                            <p:stCondLst>
                              <p:cond delay="0"/>
                            </p:stCondLst>
                            <p:childTnLst>
                              <p:par>
                                <p:cTn id="208" presetID="47" presetClass="entr" presetSubtype="0" fill="hold" grpId="0" nodeType="clickEffect">
                                  <p:stCondLst>
                                    <p:cond delay="0"/>
                                  </p:stCondLst>
                                  <p:childTnLst>
                                    <p:set>
                                      <p:cBhvr>
                                        <p:cTn id="209" dur="1" fill="hold">
                                          <p:stCondLst>
                                            <p:cond delay="0"/>
                                          </p:stCondLst>
                                        </p:cTn>
                                        <p:tgtEl>
                                          <p:spTgt spid="33">
                                            <p:txEl>
                                              <p:pRg st="1" end="1"/>
                                            </p:txEl>
                                          </p:spTgt>
                                        </p:tgtEl>
                                        <p:attrNameLst>
                                          <p:attrName>style.visibility</p:attrName>
                                        </p:attrNameLst>
                                      </p:cBhvr>
                                      <p:to>
                                        <p:strVal val="visible"/>
                                      </p:to>
                                    </p:set>
                                    <p:animEffect transition="in" filter="fade">
                                      <p:cBhvr>
                                        <p:cTn id="210" dur="1000"/>
                                        <p:tgtEl>
                                          <p:spTgt spid="33">
                                            <p:txEl>
                                              <p:pRg st="1" end="1"/>
                                            </p:txEl>
                                          </p:spTgt>
                                        </p:tgtEl>
                                      </p:cBhvr>
                                    </p:animEffect>
                                    <p:anim calcmode="lin" valueType="num">
                                      <p:cBhvr>
                                        <p:cTn id="211" dur="1000" fill="hold"/>
                                        <p:tgtEl>
                                          <p:spTgt spid="33">
                                            <p:txEl>
                                              <p:pRg st="1" end="1"/>
                                            </p:txEl>
                                          </p:spTgt>
                                        </p:tgtEl>
                                        <p:attrNameLst>
                                          <p:attrName>ppt_x</p:attrName>
                                        </p:attrNameLst>
                                      </p:cBhvr>
                                      <p:tavLst>
                                        <p:tav tm="0">
                                          <p:val>
                                            <p:strVal val="#ppt_x"/>
                                          </p:val>
                                        </p:tav>
                                        <p:tav tm="100000">
                                          <p:val>
                                            <p:strVal val="#ppt_x"/>
                                          </p:val>
                                        </p:tav>
                                      </p:tavLst>
                                    </p:anim>
                                    <p:anim calcmode="lin" valueType="num">
                                      <p:cBhvr>
                                        <p:cTn id="212" dur="1000" fill="hold"/>
                                        <p:tgtEl>
                                          <p:spTgt spid="3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47" presetClass="entr" presetSubtype="0" fill="hold" grpId="0" nodeType="clickEffect">
                                  <p:stCondLst>
                                    <p:cond delay="0"/>
                                  </p:stCondLst>
                                  <p:childTnLst>
                                    <p:set>
                                      <p:cBhvr>
                                        <p:cTn id="216" dur="1" fill="hold">
                                          <p:stCondLst>
                                            <p:cond delay="0"/>
                                          </p:stCondLst>
                                        </p:cTn>
                                        <p:tgtEl>
                                          <p:spTgt spid="39"/>
                                        </p:tgtEl>
                                        <p:attrNameLst>
                                          <p:attrName>style.visibility</p:attrName>
                                        </p:attrNameLst>
                                      </p:cBhvr>
                                      <p:to>
                                        <p:strVal val="visible"/>
                                      </p:to>
                                    </p:set>
                                    <p:animEffect transition="in" filter="fade">
                                      <p:cBhvr>
                                        <p:cTn id="217" dur="1000"/>
                                        <p:tgtEl>
                                          <p:spTgt spid="39"/>
                                        </p:tgtEl>
                                      </p:cBhvr>
                                    </p:animEffect>
                                    <p:anim calcmode="lin" valueType="num">
                                      <p:cBhvr>
                                        <p:cTn id="218" dur="1000" fill="hold"/>
                                        <p:tgtEl>
                                          <p:spTgt spid="39"/>
                                        </p:tgtEl>
                                        <p:attrNameLst>
                                          <p:attrName>ppt_x</p:attrName>
                                        </p:attrNameLst>
                                      </p:cBhvr>
                                      <p:tavLst>
                                        <p:tav tm="0">
                                          <p:val>
                                            <p:strVal val="#ppt_x"/>
                                          </p:val>
                                        </p:tav>
                                        <p:tav tm="100000">
                                          <p:val>
                                            <p:strVal val="#ppt_x"/>
                                          </p:val>
                                        </p:tav>
                                      </p:tavLst>
                                    </p:anim>
                                    <p:anim calcmode="lin" valueType="num">
                                      <p:cBhvr>
                                        <p:cTn id="21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20" fill="hold">
                      <p:stCondLst>
                        <p:cond delay="indefinite"/>
                      </p:stCondLst>
                      <p:childTnLst>
                        <p:par>
                          <p:cTn id="221" fill="hold">
                            <p:stCondLst>
                              <p:cond delay="0"/>
                            </p:stCondLst>
                            <p:childTnLst>
                              <p:par>
                                <p:cTn id="222" presetID="6" presetClass="entr" presetSubtype="32" fill="hold" grpId="0" nodeType="clickEffect">
                                  <p:stCondLst>
                                    <p:cond delay="0"/>
                                  </p:stCondLst>
                                  <p:childTnLst>
                                    <p:set>
                                      <p:cBhvr>
                                        <p:cTn id="223" dur="1" fill="hold">
                                          <p:stCondLst>
                                            <p:cond delay="0"/>
                                          </p:stCondLst>
                                        </p:cTn>
                                        <p:tgtEl>
                                          <p:spTgt spid="34">
                                            <p:bg/>
                                          </p:spTgt>
                                        </p:tgtEl>
                                        <p:attrNameLst>
                                          <p:attrName>style.visibility</p:attrName>
                                        </p:attrNameLst>
                                      </p:cBhvr>
                                      <p:to>
                                        <p:strVal val="visible"/>
                                      </p:to>
                                    </p:set>
                                    <p:animEffect transition="in" filter="circle(out)">
                                      <p:cBhvr>
                                        <p:cTn id="224" dur="2000"/>
                                        <p:tgtEl>
                                          <p:spTgt spid="34">
                                            <p:bg/>
                                          </p:spTgt>
                                        </p:tgtEl>
                                      </p:cBhvr>
                                    </p:animEffect>
                                  </p:childTnLst>
                                </p:cTn>
                              </p:par>
                            </p:childTnLst>
                          </p:cTn>
                        </p:par>
                      </p:childTnLst>
                    </p:cTn>
                  </p:par>
                  <p:par>
                    <p:cTn id="225" fill="hold">
                      <p:stCondLst>
                        <p:cond delay="indefinite"/>
                      </p:stCondLst>
                      <p:childTnLst>
                        <p:par>
                          <p:cTn id="226" fill="hold">
                            <p:stCondLst>
                              <p:cond delay="0"/>
                            </p:stCondLst>
                            <p:childTnLst>
                              <p:par>
                                <p:cTn id="227" presetID="6" presetClass="entr" presetSubtype="32" fill="hold" grpId="0" nodeType="clickEffect">
                                  <p:stCondLst>
                                    <p:cond delay="0"/>
                                  </p:stCondLst>
                                  <p:childTnLst>
                                    <p:set>
                                      <p:cBhvr>
                                        <p:cTn id="228" dur="1" fill="hold">
                                          <p:stCondLst>
                                            <p:cond delay="0"/>
                                          </p:stCondLst>
                                        </p:cTn>
                                        <p:tgtEl>
                                          <p:spTgt spid="34">
                                            <p:txEl>
                                              <p:pRg st="0" end="0"/>
                                            </p:txEl>
                                          </p:spTgt>
                                        </p:tgtEl>
                                        <p:attrNameLst>
                                          <p:attrName>style.visibility</p:attrName>
                                        </p:attrNameLst>
                                      </p:cBhvr>
                                      <p:to>
                                        <p:strVal val="visible"/>
                                      </p:to>
                                    </p:set>
                                    <p:animEffect transition="in" filter="circle(out)">
                                      <p:cBhvr>
                                        <p:cTn id="229" dur="2000"/>
                                        <p:tgtEl>
                                          <p:spTgt spid="34">
                                            <p:txEl>
                                              <p:pRg st="0" end="0"/>
                                            </p:txEl>
                                          </p:spTgt>
                                        </p:tgtEl>
                                      </p:cBhvr>
                                    </p:animEffect>
                                  </p:childTnLst>
                                </p:cTn>
                              </p:par>
                            </p:childTnLst>
                          </p:cTn>
                        </p:par>
                      </p:childTnLst>
                    </p:cTn>
                  </p:par>
                  <p:par>
                    <p:cTn id="230" fill="hold">
                      <p:stCondLst>
                        <p:cond delay="indefinite"/>
                      </p:stCondLst>
                      <p:childTnLst>
                        <p:par>
                          <p:cTn id="231" fill="hold">
                            <p:stCondLst>
                              <p:cond delay="0"/>
                            </p:stCondLst>
                            <p:childTnLst>
                              <p:par>
                                <p:cTn id="232" presetID="6" presetClass="entr" presetSubtype="32" fill="hold" grpId="0" nodeType="clickEffect">
                                  <p:stCondLst>
                                    <p:cond delay="0"/>
                                  </p:stCondLst>
                                  <p:childTnLst>
                                    <p:set>
                                      <p:cBhvr>
                                        <p:cTn id="233" dur="1" fill="hold">
                                          <p:stCondLst>
                                            <p:cond delay="0"/>
                                          </p:stCondLst>
                                        </p:cTn>
                                        <p:tgtEl>
                                          <p:spTgt spid="34">
                                            <p:txEl>
                                              <p:pRg st="1" end="1"/>
                                            </p:txEl>
                                          </p:spTgt>
                                        </p:tgtEl>
                                        <p:attrNameLst>
                                          <p:attrName>style.visibility</p:attrName>
                                        </p:attrNameLst>
                                      </p:cBhvr>
                                      <p:to>
                                        <p:strVal val="visible"/>
                                      </p:to>
                                    </p:set>
                                    <p:animEffect transition="in" filter="circle(out)">
                                      <p:cBhvr>
                                        <p:cTn id="234" dur="2000"/>
                                        <p:tgtEl>
                                          <p:spTgt spid="3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15" grpId="0" animBg="1"/>
      <p:bldP spid="28" grpId="0" build="p"/>
      <p:bldP spid="25" grpId="0"/>
      <p:bldP spid="33" grpId="0" build="p"/>
      <p:bldP spid="34" grpId="0" build="p" animBg="1"/>
      <p:bldP spid="30" grpId="0" build="p" animBg="1"/>
      <p:bldP spid="31" grpId="0"/>
      <p:bldP spid="32" grpId="0" build="p" animBg="1"/>
      <p:bldP spid="35" grpId="0" build="p"/>
      <p:bldP spid="36" grpId="0" build="p" animBg="1"/>
      <p:bldP spid="38" grpId="0" build="p"/>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a:spLocks noChangeArrowheads="1"/>
          </p:cNvSpPr>
          <p:nvPr/>
        </p:nvSpPr>
        <p:spPr bwMode="auto">
          <a:xfrm>
            <a:off x="-1" y="477514"/>
            <a:ext cx="4932364" cy="400110"/>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Describe these photos. </a:t>
            </a:r>
          </a:p>
        </p:txBody>
      </p:sp>
      <p:sp>
        <p:nvSpPr>
          <p:cNvPr id="15" name="TextBox 14"/>
          <p:cNvSpPr txBox="1">
            <a:spLocks noChangeArrowheads="1"/>
          </p:cNvSpPr>
          <p:nvPr/>
        </p:nvSpPr>
        <p:spPr bwMode="auto">
          <a:xfrm>
            <a:off x="2696588" y="-1"/>
            <a:ext cx="191192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GB" sz="2400" dirty="0">
                <a:solidFill>
                  <a:srgbClr val="1D84C0"/>
                </a:solidFill>
                <a:latin typeface="Georgia" panose="02040502050405020303" pitchFamily="18" charset="0"/>
                <a:cs typeface="Times New Roman" panose="02020603050405020304" pitchFamily="18" charset="0"/>
              </a:rPr>
              <a:t>Places to be </a:t>
            </a:r>
            <a:endParaRPr lang="en-GB" sz="2400" dirty="0">
              <a:latin typeface="Georgia" panose="02040502050405020303" pitchFamily="18" charset="0"/>
            </a:endParaRPr>
          </a:p>
        </p:txBody>
      </p:sp>
      <p:sp>
        <p:nvSpPr>
          <p:cNvPr id="25" name="TextBox 6"/>
          <p:cNvSpPr txBox="1">
            <a:spLocks noChangeArrowheads="1"/>
          </p:cNvSpPr>
          <p:nvPr/>
        </p:nvSpPr>
        <p:spPr bwMode="auto">
          <a:xfrm>
            <a:off x="1" y="0"/>
            <a:ext cx="2660074" cy="461665"/>
          </a:xfrm>
          <a:prstGeom prst="rect">
            <a:avLst/>
          </a:prstGeom>
          <a:solidFill>
            <a:srgbClr val="0070C0"/>
          </a:soli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GB" sz="2400" dirty="0">
                <a:solidFill>
                  <a:srgbClr val="FFC000"/>
                </a:solidFill>
                <a:latin typeface="Georgia" panose="02040502050405020303" pitchFamily="18" charset="0"/>
                <a:cs typeface="Cambria"/>
              </a:rPr>
              <a:t>Task preparation</a:t>
            </a:r>
          </a:p>
        </p:txBody>
      </p:sp>
      <p:sp>
        <p:nvSpPr>
          <p:cNvPr id="26" name="Rectangle 25"/>
          <p:cNvSpPr>
            <a:spLocks noChangeArrowheads="1"/>
          </p:cNvSpPr>
          <p:nvPr/>
        </p:nvSpPr>
        <p:spPr bwMode="auto">
          <a:xfrm>
            <a:off x="-1" y="6457890"/>
            <a:ext cx="3918853" cy="400110"/>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Compare your ideas </a:t>
            </a:r>
            <a:r>
              <a:rPr lang="en-CA" sz="2000" i="1" dirty="0">
                <a:latin typeface="Georgia" panose="02040502050405020303" pitchFamily="18" charset="0"/>
                <a:cs typeface="Calibri" pitchFamily="34" charset="0"/>
              </a:rPr>
              <a:t>as a class</a:t>
            </a:r>
            <a:r>
              <a:rPr lang="en-CA" sz="2000" dirty="0">
                <a:latin typeface="Georgia" panose="02040502050405020303" pitchFamily="18" charset="0"/>
                <a:cs typeface="Calibri" pitchFamily="34" charset="0"/>
              </a:rPr>
              <a:t>.</a:t>
            </a:r>
          </a:p>
        </p:txBody>
      </p:sp>
      <p:sp>
        <p:nvSpPr>
          <p:cNvPr id="27" name="Rounded Rectangular Callout 26"/>
          <p:cNvSpPr/>
          <p:nvPr/>
        </p:nvSpPr>
        <p:spPr>
          <a:xfrm>
            <a:off x="1223722" y="4743200"/>
            <a:ext cx="2707564" cy="864992"/>
          </a:xfrm>
          <a:prstGeom prst="wedgeRoundRectCallout">
            <a:avLst>
              <a:gd name="adj1" fmla="val 55469"/>
              <a:gd name="adj2" fmla="val -26255"/>
              <a:gd name="adj3" fmla="val 16667"/>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Narrow" panose="020B0606020202030204" pitchFamily="34" charset="0"/>
              </a:rPr>
              <a:t>Most people probably live in apartments…there’s probably not much space for houses. </a:t>
            </a:r>
          </a:p>
        </p:txBody>
      </p:sp>
      <p:sp>
        <p:nvSpPr>
          <p:cNvPr id="33" name="Rounded Rectangular Callout 32"/>
          <p:cNvSpPr/>
          <p:nvPr/>
        </p:nvSpPr>
        <p:spPr>
          <a:xfrm>
            <a:off x="1105561" y="5617436"/>
            <a:ext cx="2943885" cy="858939"/>
          </a:xfrm>
          <a:prstGeom prst="wedgeRoundRectCallout">
            <a:avLst>
              <a:gd name="adj1" fmla="val 54249"/>
              <a:gd name="adj2" fmla="val -21306"/>
              <a:gd name="adj3" fmla="val 1666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Narrow" panose="020B0606020202030204" pitchFamily="34" charset="0"/>
              </a:rPr>
              <a:t>It must be really different from where I live...I live in a big city too but in a house in the suburbs.</a:t>
            </a:r>
            <a:endParaRPr lang="en-GB" sz="1600" b="1" i="1" dirty="0">
              <a:solidFill>
                <a:srgbClr val="002060"/>
              </a:solidFill>
              <a:latin typeface="Arial Narrow" panose="020B0606020202030204" pitchFamily="34" charset="0"/>
            </a:endParaRPr>
          </a:p>
        </p:txBody>
      </p:sp>
      <p:sp>
        <p:nvSpPr>
          <p:cNvPr id="34" name="TextBox 6"/>
          <p:cNvSpPr txBox="1">
            <a:spLocks noChangeArrowheads="1"/>
          </p:cNvSpPr>
          <p:nvPr/>
        </p:nvSpPr>
        <p:spPr bwMode="auto">
          <a:xfrm>
            <a:off x="-1" y="4597907"/>
            <a:ext cx="1169384" cy="369332"/>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GB" dirty="0">
                <a:solidFill>
                  <a:srgbClr val="FFC000"/>
                </a:solidFill>
                <a:latin typeface="Gotham Book"/>
                <a:cs typeface="Cambria"/>
              </a:rPr>
              <a:t>Example</a:t>
            </a:r>
          </a:p>
        </p:txBody>
      </p:sp>
      <p:pic>
        <p:nvPicPr>
          <p:cNvPr id="17" name="Picture 2" descr="https://encrypted-tbn0.gstatic.com/images?q=tbn:ANd9GcR0RgRJHmQAcVr8rm9IHEKA7c7MljsCsTwR3wEIsIv-qy2ohYql"/>
          <p:cNvPicPr>
            <a:picLocks noChangeAspect="1" noChangeArrowheads="1"/>
          </p:cNvPicPr>
          <p:nvPr/>
        </p:nvPicPr>
        <p:blipFill>
          <a:blip r:embed="rId4" cstate="print"/>
          <a:srcRect/>
          <a:stretch>
            <a:fillRect/>
          </a:stretch>
        </p:blipFill>
        <p:spPr bwMode="auto">
          <a:xfrm>
            <a:off x="5320147" y="873126"/>
            <a:ext cx="3536516" cy="1705310"/>
          </a:xfrm>
          <a:prstGeom prst="rect">
            <a:avLst/>
          </a:prstGeom>
          <a:noFill/>
        </p:spPr>
      </p:pic>
      <p:sp>
        <p:nvSpPr>
          <p:cNvPr id="28" name="Rectangle 27"/>
          <p:cNvSpPr>
            <a:spLocks noChangeArrowheads="1"/>
          </p:cNvSpPr>
          <p:nvPr/>
        </p:nvSpPr>
        <p:spPr bwMode="auto">
          <a:xfrm>
            <a:off x="-1" y="3479037"/>
            <a:ext cx="4120739" cy="1077218"/>
          </a:xfrm>
          <a:prstGeom prst="rect">
            <a:avLst/>
          </a:prstGeom>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pPr marL="457200" indent="-457200" eaLnBrk="0" hangingPunct="0">
              <a:tabLst>
                <a:tab pos="228600" algn="r"/>
                <a:tab pos="2743200" algn="ctr"/>
                <a:tab pos="5486400" algn="r"/>
              </a:tabLst>
              <a:defRPr/>
            </a:pPr>
            <a:r>
              <a:rPr lang="en-GB" sz="1600" b="1" dirty="0">
                <a:solidFill>
                  <a:srgbClr val="002060"/>
                </a:solidFill>
                <a:latin typeface="Arial Narrow" panose="020B0606020202030204" pitchFamily="34" charset="0"/>
                <a:ea typeface="+mn-ea"/>
                <a:cs typeface="Cambria"/>
              </a:rPr>
              <a:t>Which city they could show.</a:t>
            </a:r>
          </a:p>
          <a:p>
            <a:pPr marL="457200" indent="-457200" eaLnBrk="0" hangingPunct="0">
              <a:tabLst>
                <a:tab pos="228600" algn="r"/>
                <a:tab pos="2743200" algn="ctr"/>
                <a:tab pos="5486400" algn="r"/>
              </a:tabLst>
              <a:defRPr/>
            </a:pPr>
            <a:r>
              <a:rPr lang="en-GB" sz="1600" b="1" dirty="0">
                <a:solidFill>
                  <a:srgbClr val="002060"/>
                </a:solidFill>
                <a:latin typeface="Arial Narrow" panose="020B0606020202030204" pitchFamily="34" charset="0"/>
                <a:ea typeface="+mn-ea"/>
                <a:cs typeface="Cambria"/>
              </a:rPr>
              <a:t>Things you might expect to see there.</a:t>
            </a:r>
          </a:p>
          <a:p>
            <a:pPr marL="457200" indent="-457200" eaLnBrk="0" hangingPunct="0">
              <a:tabLst>
                <a:tab pos="228600" algn="r"/>
                <a:tab pos="2743200" algn="ctr"/>
                <a:tab pos="5486400" algn="r"/>
              </a:tabLst>
              <a:defRPr/>
            </a:pPr>
            <a:r>
              <a:rPr lang="en-GB" sz="1600" b="1" dirty="0">
                <a:solidFill>
                  <a:srgbClr val="002060"/>
                </a:solidFill>
                <a:latin typeface="Arial Narrow" panose="020B0606020202030204" pitchFamily="34" charset="0"/>
                <a:ea typeface="+mn-ea"/>
                <a:cs typeface="Cambria"/>
              </a:rPr>
              <a:t>The type of housing most people live in.</a:t>
            </a:r>
          </a:p>
          <a:p>
            <a:pPr marL="457200" indent="-457200" eaLnBrk="0" hangingPunct="0">
              <a:tabLst>
                <a:tab pos="228600" algn="r"/>
                <a:tab pos="2743200" algn="ctr"/>
                <a:tab pos="5486400" algn="r"/>
              </a:tabLst>
              <a:defRPr/>
            </a:pPr>
            <a:r>
              <a:rPr lang="en-GB" sz="1600" b="1" dirty="0">
                <a:solidFill>
                  <a:srgbClr val="002060"/>
                </a:solidFill>
                <a:latin typeface="Arial Narrow" panose="020B0606020202030204" pitchFamily="34" charset="0"/>
                <a:ea typeface="+mn-ea"/>
                <a:cs typeface="Cambria"/>
              </a:rPr>
              <a:t>How similar living there is to where you live now.</a:t>
            </a:r>
          </a:p>
        </p:txBody>
      </p:sp>
      <p:sp>
        <p:nvSpPr>
          <p:cNvPr id="29" name="Rectangle 28"/>
          <p:cNvSpPr>
            <a:spLocks noChangeArrowheads="1"/>
          </p:cNvSpPr>
          <p:nvPr/>
        </p:nvSpPr>
        <p:spPr bwMode="auto">
          <a:xfrm>
            <a:off x="0" y="2935906"/>
            <a:ext cx="4186393" cy="400110"/>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Discuss these ideas </a:t>
            </a:r>
            <a:r>
              <a:rPr lang="en-CA" sz="2000" i="1" dirty="0">
                <a:latin typeface="Georgia" panose="02040502050405020303" pitchFamily="18" charset="0"/>
                <a:cs typeface="Calibri" pitchFamily="34" charset="0"/>
              </a:rPr>
              <a:t>with a partner</a:t>
            </a:r>
            <a:r>
              <a:rPr lang="en-CA" sz="2000" dirty="0">
                <a:latin typeface="Georgia" panose="02040502050405020303" pitchFamily="18" charset="0"/>
                <a:cs typeface="Calibri" pitchFamily="34" charset="0"/>
              </a:rPr>
              <a:t>. </a:t>
            </a:r>
          </a:p>
        </p:txBody>
      </p:sp>
      <p:sp>
        <p:nvSpPr>
          <p:cNvPr id="2" name="AutoShape 2" descr="data:image/jpeg;base64,/9j/4AAQSkZJRgABAQAAAQABAAD/2wCEAAkGBxMTEhUSExMWFhUXGCIaGBcYGRseHhggHh8dISAdICMgHiggGB4lHSAfIjEhJikrLi4uHiAzODMtNygwLisBCgoKDg0OGxAQGy0lICYtLSstMi8uLTArLy83LS0tLS0vLy0tLS0rLy0vLS0tLS0vLS0tLS0vLS0tLS0tLS0tLf/AABEIALgBEwMBEQACEQEDEQH/xAAcAAACAwEBAQEAAAAAAAAAAAAFBgMEBwIBAAj/xABDEAACAgAEBAQDBgQEBgEDBQABAgMRAAQSIQUiMUEGE1FhMnGBBxQjQpGhUmKx8DNywdEVJEOC4fHCFqLSFzSSk6P/xAAbAQACAwEBAQAAAAAAAAAAAAADBAECBQYAB//EADsRAAEDAgMFCAIBBAEFAAIDAAEAAhEDIQQSMUFRYXHwBRMigZGhsdHB4TIUI0LxBhUzUmKCcrIkU5L/2gAMAwEAAhEDEQA/AMPYdMEfYDkoC+jBvbBMM2oXh1OxG1edEXRPKcRljGlZGUWDsehBu/Y2Oox1OGqhnhcRz168ku4Smv8A/UGea1zCxSal0ltOk9tyRsenpeC0adBrvAY22NvdDrtc9pn9qnkoIJS0YUpdszlrUV/CwA2I/i6euD1HloNuuaFDpF0Hj4d+IUe12JDWCD1IO17bHfthMs8RMH11/KewoZVOVxi3vxVRUZXpTTDv6HrgTRUzEU4tA5bTzVKoa2zl1xLh8ijUVbagxII3qx/9u/0wp2phMzBWBuNePFUoVROVOfg3igMEbHeWMiAEjUCbaSDUD1UfjWbBAjjr0xg0w0uk66DzhaWCoCtiGscfDcxsJi3pJ4ey548oJcL8AHL77AD57fqTjqGP76gHHaPeFybWClWLf/Y+kk9cEIy51DzDsNO3y2s+5PT/AN4Cx2cd4bDZ7SfNHqeE5Bvv+AinBsod3bqP6kdPou2HcLTIGZ2vXwEli6o/iOv9lTZhMMFDY5UpEOKplrlCyYqiArkpiFMrzRiFMr0JiFEroJiVBcpFTEKhcuwmPKpcu2l0At6YsxhcYChtM1DlCs8H48HUeYoX1YXQ+Y64GXlphyDisAWO8BngqfEvE2mZVicFFHMRRBv6Hpt07kjCxxLXPhjtN3XIDieCPh+zM1Emq2502dTx3IrHxy61r1/Mp6/Q9ve8F70jVIuwMfwPr+vpTxZmOT4XBPp0P6Hr9MWFRpQ3UqlP+QXRixYqA9cGHFbK2dcmDEQpzrwZfFYU94kPj/CpYWOolkY2H7En19Gxz+Lw9Sm4k3G9dNgsVSrN8NiBp1sQjCafXt4nReXmIXl9jy8vseXkz8A8PR5nK5iVcwiTwAv5L0PMQDcqb+Ib7fL1xq4aoxoa0DXU8UJyXjiz4bpdSF5ZwHPUaJi2y9+vJTZX+HZtoqeiAehruPlRH6/Q40cPiS2nmeDBM2FvTeh1KUhTZ/jbPapaIewPXezfrv8A0GPVMcHHKzlNvjX8qlOjkutd8AcM4YmQXN5pICEYamcWd+UkjcsNRFDfp88Id/iDXfRpyN0bba/N1p120xTaY2XMbUO8eZrLNHLKPjYCEAKyoqByRqGzFtLJYFBbUWbrCGNxvexh2TAMk8Y+AZ5pUMmajhB+B1HD8514LzvlzlSSAwBsdB5bLIT67orr/wB2LYd+WoHFGw7yysx3/sPmD7FNWaIJBCkKoCgEVZUUNu1WBWOkwZBogjS8ephc72oA3G1Wj/yPkOghOShY6UO5UAmuhb8q/tZ6fl7HFaLXGGu2QTz2D2n0Qqz2tlw2z6bT+B5ppEARQo7D9TjTaIELFzl7i4qjOuPOTLCqbrgZRwVC6YhEDlwUxCvK804heldBMeUZl2seIVS5SrHiEMuXYjx5RmQXjE9toHQdf7/v98N0hlbzWphqZYyTqfhDsvOU1EC9jt8umFcU05C9ouAjvYHwCh+QyjysVjAL0Wq6JCgkgepoHYbntjkGVHMdmCecQNeSL+G+IoX8melRxpWQ3+ExPKzURqS+VgeikkbgYbfjqkgjQbOG7y2JephWnxDVEc7l2jdo5BTIaYH29ewHcAddsaDage3MND10FnFpaY68t/NdwcSkTo1j0bcf7qP0xYVHDQ9fhBfhqb9R6dXKZeF5xJksbMPiX09/ke2GWVA4LHxFF1B0HTYetqtGLFkHOvvKxC9nXMuWVgVYAqdiCNjipAIgqW1HNOZpgpG8R+EGiuSAF06lerL/APkP3/rjHxOCLfFT03LpcB2u2qe7q2dv2H6PXBKmM5ba+x5eX2PLyJZDhwdGayWA2Va6nYA2QetdAb6dcM0aYcrASFHDlRq0kgG6N7AHvfpWNbDYbDsY6oTOWLcdun+tqFDnODdEyZfw0rBwmYgZ108jM0Z5iv8AGqg7G9ttvcXH/XMpDRQlu9sHmLSiOw0T4lznfCGYQsCiMUALaJUYAGqJIJCjf82nEN7fwtT/ALrLz6D3kzbYOSGcO8aFRZfg/mLQ8ldN3/zMRJ/yqGNnf+7xY9u4dlhSOXnHoEq6lWaZmeQ/ajk8JSqSZPw0F2z9Frsa3B9F6nsDjPrY7s81M7C88IHySmabahHiEI5l2ARcq8qiFJg7Ur82k8wXVSkb9WodDdXianbdBxNRjDmIIGm3RVp0KoflcfCLqDxPLJOHjUKaLSnRvds7UTW51M+w23XdqsYOEp53GpfcJ8v1+loupOcy2y6U+A//ALhBV3akeuoEV9brGgwS4BKtEkBaO6ahqo1qJF9SXYn9ht+vpjsKTYAGq5btOuKmOquB1cb8Bb31/wBqLw9lVtivRGYWR1bU2+/Wh/e2K4drRMbz8lJ4+qbA6kA+UD8ojPhwJNioTDHimmlVHGBlHBUTLiquCuCMQrSvtOPL0qRUxCqSpUjx5ULlYSDEwgmoqXF38tAwNG6Hvsf/AHizGAuBOibwbRUfBFtfdLM37/3eGnFa4MmSuUHT+6H9/wCmKBeKhy6PFmFkjJQodasPy12+h2xzGKwBbiMrBY3G7iOtiew8VWw7z+1Z8V8PUMmZiTTDPZ0gbRSD/Ei6D4SQQP4WXuDjMcwscW6xpxGw+as2R4XahFsnO2by2qz94yq2/S5YFB5hy/4kXckgspG/LgtF7qRAJseo8/JK1aTTIGvWvDnPKyoFyKsDpqNVX8vU6WLDcczdCKvDveka9fi/MpOAdOX3xEbfCN+ilyWdMbh0am60b5gf3cEem36YI2qAZB6/PwqVqAqMLXC3x9fKfOG5xJ01r8mXa1Poaw+x4cJC5jEUXUH5XeR3q15eJQcy+0YhezLtUxVVJSx4m8ErNcsACy9SvRX/ANFb9j3rrhDE4MP8TNVvdm9t93FKubbDu57ws2zOXeNijqVZTRUiiMZBBBgrrAQRIUWIUpi4twtslMkyoHi1bBxYsfFFIL9LHXmXcHFaNUOAKLWoupOg+R3qjnQmzxXpJ6b8pFHbc0PSyfmcbTX5G2uNDHUeyVlWMnFG6MzSqrCqQhrb6gED6nGxhsSyA1g+BCBUzartM6+XYSxSFW7Mv+voaJwPtGhha1Ga45Eag8CFbD1HgwLKbJccmtPxCRq/MboWKG90oO9Y57tDszD08N31K+gEecm20p2lWcXQUSzHGJASsoi/ha0QlrG6nrQA+u1dqxz3clwkE+/X4RHVg10EIQ8ksjqInegbAF1fSx233G5J64MAxjTnAVruILUT4tlJstGZHD6jYLu25JHT2q7/AExbC46lU/t0/ZaJY+jQc88uKW+GAGVKGyi26nV16gbgbhdt63AJ2w+GVHA92JOqxmVGU3NdU0lOfnMEaWKR9AGytIp8tqPKddlwR8JU7jpe+NPC9oPqgZT4to2e+iR7Q7JosdnABY7Q6HkY3ee/SCjfhuSVsuHlCgudShRVKaq9zd9frjdw2fLL9SuR7QFMYjJTm1jz/WinmOG0Jioy48mWqs4wNyMCoSRv7dcUkIglc48pXSrjyqSpUTHoVC5WI0xKE5yEeI4OeNiXpgUAUn4+q7Ai73H6demMrtJrvC4GBp17rS7NeC1zIE6+Wh/CCRg1pLM1b7m+v9OmHuzIbTyzJ18iSB8e60nkZQQAJ3KNtzh9xUCwU8KAEk9B/f6Xv9B64qhucSIC5YkHb4hRr59B9O/zOFXnOZ2LaoUnUW2/kIJ4zs8tqL8BMcurJysBFmCPLY7lJhelyaJAJJjNVYYHtjJxlGf7sTl1vssIHz6717FUwPGzbptJ1JJ5IpwfgUmWmV6KsjE2QOQrdg3t0B278wOD/wBNSfTI2HqVyVftBwcRtGzz+1W8X8E8iTzY1IglN0AeV73iLJRokhl2NWvvjNaHAlj9Rrx3aXg+cOWhSrMr0xUZ/rfqIkeUhLtXY6/meq9dgQBy0etps2/Rjj3DzPXzaxvoUTSNmwfnXXhDri2oVjhXE3y8gdNx+dexF7L30n2paO3cXalVdTMjz62e27chYnCsxDMjtdh2zv2T7yL740fIZtJoxJGQVP7HuD6EY1GvDxIXI1qL6Dyx4g9XU1Y8hqRRjyqVZy6WcQTChrMxXXGfBGX4glMfLmApJQLI9mH5l9u3b3zcWwOvF11XY2IdS/tk+H45fSzXM/Zlno3ZDlHkKmtcZtW9CpsbV7X64yHMqzZde2nTImR6orwfi0GYSTLzUaJWpDtIgvTZrZ16q21H54W/7T42bFp1mDENJAjeBsO8cN/0kji/CPu8mjUGQ7o4umH+4OxHYg41MO8OCwKzHU3Frl6cxEFKLFpYndyQ+2+wGygXV9fpjUo1srt3khGC1DuIS6mNADf8uw/TthbtGuHOyN0CvSBiSvMgoLhWYIrdWIJA99t8K4bEvom2iJlDjdEhxcBPL8qIkGtYDBmA9TqG1dqxetRoYglwBa7gbehlXD2gZS0H5PupMm8igtBqO3MLoBQN9RBAC2ep9O12UX9nPeDmbYTe3rfgvHFCncHrdbX0XDtms86xi3roACFHvv0+ZwKhhWUpyBVxXaHgms6APRbX9nXgfJpkJoJirzy/4jgjkKglRH3Gmybrckg2NsMB76Tpab+yRw+LoYtttOOvNKnGfCy5cAUzR+XU69SyAj8UejozBtup231GgPqOoVG1RqTfrjp6cVvkN7vutAR6bj5bd4nbCv5iZaAWqGwrpttt6jHdYao2rTbUboRK+XVMLUo1nU6n8gSD1xQ+SXB0VrVAxvHkUWUZXviro1KsCleDPOHkc0FY8tg7+gsHY0fQ9MYBxtRlV0RC3XYVpptG0KdeMgfGhHyIP9aw03tAf5N9D9wlzg5/i7rylGsgtxxnfdFO/XcDrh+jem08As+sYqOHE/KtR16/2OuLyEB0qwi48hErjiOTLxMF+MUyf5lNr+4r64Biafe0y3qVfDYjuqzXHTQ8jYpJaVS7EAKH5kC9ADVjtuKHQevpulgHBuLc0aFv1+11FUSORUaD9O5/v++mNvahlW+H5fzHAJAA3JPYWP8Axt32HfC+KqFjLbbdc05gaYc/MRMXjfePaVYzsmhWRCKchnG+y2xC2SSw3H6r103hemySC7UW58evytTLkEn/AB37W7T56DgfNfcN4edHnMoMQbStkcx03VUSwrSWGwNgXzYWrVA52Qa6/v64q9KmahNEHUSCBo21v/oe/Nab4MkTiWXUMSsqkK/QFiAdLAdbdQxLbDUrnuMKd7/SuNOZA0jTiPI87Fch2h2W59YVaVp37RstvjU6WCYON+FUmgeBhqNDUCrGiNw6gEWQLI70zL1JAVxFXPFQAW04jaD1xCHgsE7CPyMJg6667xs0+YO4YZxDIyQyNDMOZOZyakFUKfenIK0GrqCDttizXZ2g6jXf+7aOT7hlNrbB/j5bRxbxsqz8xr8xNkXqIAHSmqS626nUvuLxESY/Z94P2OIUDwidnp8S32EO4FX+AcYeCQVbK+7IW7eo1ANY6g72N/XBaNUtdz4/d/v1SuNwbK9MzYjQxt3Wt9G25OuX45E3UlO3PsL9NW6H6HDwqDaudqYGq3QTy+tfZFoxYsdDi8pIgzCt5bY4o5HotgonFmK74ARK0aboVWb7ozEyTSBz1Abb+6x6amwCExGHN3uMoTxHjfCfuxyyRPLIdwYIQrK35WU7VR9Lset4wKhpukbOC+hUWYtr+8JjntG5FuBZI5zKxfe8sGkVSdLqAb6X05NagfWjW2DUKrqcOGqyO1KFOq8taSORuOE7kRyv2ZcPkRZBCyFhe5OoX2JBBB9u2HBjnA/xCyB2bVewEV3jgQ0/iEF4l4K4MriKZZ1kJpT5MwLEejFCsnfezsMediC4ZgxqLh8JUou8VZx4QAPg+0IFxPwxwKOJXjWWQFmXWzutlQL/AIRQsb+p/SlLBVajjbjAj9ItXFmmAGXm17fDUL8I+GeHTa5ZIZlRWFamsAknlpTbAAWTq2te5xeo0UQDlgzodbbfpGYXuHjOu7T8E+yYOM+HYdAf7uskKkHzMsXpKPV8vsZF9afX1NjbEOd32jr7AfwdPKBwV6L20z42g7+v9orwrhKGISRLFHDYFxsvly9dkshw+xBV1DA38WFHV3U2kEJHtDsVuKrio1xI2g7OW5UZPE8cshiiJDozHtv03X1o7MNug+Zihh3sjPodOuCze0MScja1NuW/ts5Zh1KUc7xmbiEOcWzG+VBkVhtaD4lPz0s37YjFuZIEbY9bLoKFVxYzMdkj8j49EJ4BniUZNWoI5VWqrUAadu22Oh7Hf/8Ax8u4n3v8krH7UpA1s+8D6RVZMa2ZZhapAcTKqQqfHp9EJHd+X6d/22+uAYh8MjemMFTz1Z3X+knqbU6SQdRP6XVV0I98c2fET5rodCJRrh+bl1IUmSJo0CqzRiRTqQhgxKkKAKWiCLb2JwY4GvWbmDTHAfX0maFMHxE/SLZzjOaZC7RZN0QbyZYqGsqNIZQ2wsj8g3vfE4avXoOLSc3DaDsS2M7Pp1G5hAvcj3lDMp4nVjpaI36Lv79CBXr1w4ztMOs5vXn9rLf2U8fwd15SiuU43lzv5mnudVgd+526nseww03F0Ttjr0SFTBVxbLPLqU05SDYb37+vvthibLFqvuVm/F+E+TmHonqdvn/7wNmEpiv37LcOa6/D4vv6ItayFx5oXpI374HS7QDqgpOEOuDu6KcdSMZgieSi6s3wkFevaub3Ox7dyuHKhmw16heoVhSqAnTQ8jb4v7qAtW57cpr07V9P6D2woXTYdb1vGGmXXg5XQNQf4gcgfYa2XUWo8gJLKb2796H1r9/bAzUAg28VuWyflWuGuDiZpnMSNupjy19dyYvDPGDkc0s+o6HpZQu/LsSVBG5UgOPYe94RrNFWm5sgZLjebx+vMIWOp58tTKZfFv8AxgTHns4L9DrmdSLPGFYihIFN2Ou3rQOoexP8WMphB8J8uaz2tDjI1Wcfa/4O1qMxAi6xuKVrbqzAsu4AAJHtqG1LiKL8rstr7dx+jtQK7IveNwE/q3W5Y6XNG1aq0KrKHqtyoK8wZd2UkjY+m5dcNbHcNvla9tR0UmAJEETqSLed7QdHD82Xj0QwWiAAKRtS7nrpbdAT78rX2OI2EC44X9jp+CoEiJseIg+osfTxDiFYymbCkrahRW1OpJ9wNxzf5tJ/lIwVlSDH2D16xyQ6tIuE3k8iPXlykcQmnw1x0ofLfmjO9qAfL9SdIBUD8wKiuvrg7akLMxOEznM3Xjt9deEEzonIyAYvMrOAAU8Mt4oU1TAJRSPh+XItgl97WzgJqOGi0mUKREmJUXC8wDGNCLpItXUABwdwdhX/AKwGphg24d+l3uKwjZztqeW7308k0cHleRdbLWnavUYRcIMLCcwNcQDMLMvtchzcorJa5I2P4qxamYEAEbDovUnSLuycMtc4U8ukodTBAFtV4NxodDxhUPszzHF442nlM0uWUlBFJT2yncgMdVKbGxG/yozRYKkh5+/VJ4l4w8Opt113D/565ojxjjWVzMg+8QUFOwUSAx3u16HG+qySVIF41sMzuWxTdB4x+QfYrJfjKz35nBpGnl6j8n4RPK+HMtNBGmRkRwpdynmc4Zq3VqWxSgbjsOu952JNZjy536+T8rUpOp4pga6xGy8jlIHwhsM+byktMWU9LK0dz+YfnX3Hzwr4H6WPsj5alIwZcPcfa6m4gWYwPHSszsqJtZCl5EKtagtosSbFTe4PxVxWEqEteXAgxM7Lec/I1ROz+16RzsykOZMHeNNbRrpoRAhDP+Dw+c00DOQVBWOQKrqXQMQSGI1hSRp2Y6idNUxvmf3YZqB/pZnalN9TNk/yIMcNbcJg77JCzuZkVZ1DUZVOr+ZRRI/bt74DiTmeGnZBRsKJLY0Flx4fjKxgn8xv6dB+wx0fZtPJQBO26pjXB1SNyOxHD6zHBW4cXCA5LviLNXIR2jFfXqf9B9MZ2Kq3J3LWwFKKYO13QVHL5NClE2dyADvQ2sA8tWD++94yHPo06c1Dt89mxadGjiK9XJSbePsm6KcEkgWdVcmw66SmkUQRuVrf5CsdbhK1OnhO6Y9sjNIOvpZHoPJpAnVNXjHi8UsRDBHfXfmtlvLlVVIYjVV7r9d/njONJtMSZiJgOkf7Va73OpHfoOfmkvg3iH7pIZUplcBXjt0LAMG2Zd1pgL7EWCDjGxzmHKWlVwznNkEKbxJxOHPMkkcIjKrpYl9TSG/ibvsNgzEkjqcRhaIrNJOoXsRWgiAtD4XmFMce9MUBKnY9B2PUX3G2NxlRrrA3C4DF4erTeczTEmDsPmljxflLnLiqKrfzpt/Top/sHDFOqAQzmfSPtbfZJP8ASk7nR16rPs2pWTbqD+lH9sc3jh3WIzDf8LpaZmmJR6OcFBQBsAAbbdwt3e3xMdt6B23xv0Xio0OG2/39BIlsHxdcfPQcF1mMk5sopcULfcE2VWwCebmK9ATuLxnYqq2m8zA2x+OG9b2EqF9NpM6FvAbneQj0KljIy8dMI3eWNTd2YlsnT6BmUISeoWl2thhame/qxmgG/DoftMseKbRWgnIS0Dfsn5HoFXLjmWydW49vT/Y/PBDVzU214EMIEb9/68ypfDXPoSTnl07t30fILXvsY8UWn3ORraMcnT/Ds0fW1Y18mH8JwjjKTgRWMeO9tnXyss5Q4hs2MHnv81pWaeKRmyjOA7JqCg0wHqPQg0R9MLOYXMzRZS6CF+dfHnho5PMkCJkjJJIjfpVEMAfow67Eg7rg+HfmGWDI1jaNhjeFn1WlpMkcJv5TuKV2kDVqZGJe/wARSh3/ADCuquOu2xN/zYKSDqRrtEefI7eN+KGGlv8AEEADYZ8ubdm8W4L2Qnew4t6pgJBsP1sD1+JMSZ2zrz6/IUNG6NNnh6n2cpIc4TdsCboFRqofPZwa6GzY2O4x4VJ1v7/vl6KrqWWIEW22/XPS9xYpg8PeIiv4LEGMdHDXov1vmCk+t6T7dC06wBg/PR+ln43BFwzt13Rr6Wn556sJ4v5Zu8Mujasyix4MtTFkvtA4eqKsjEOOvKD++EX62IXQ0SMgzMMpR+xjxsIHGSzB/Cc/hsf+mx/+JxDWCvSgfyb7hdFTH9Q3u/8AIfx4ja3ntb5jct6WEprI7ix88IpINgpFDNBKps2rGVvlvq+pXUPrjXqBlWgX7rDyXS1nUq+FdV2AACeCYuLljqINjpR9K+W/y9zhGk4bFzuIw4cwyl3P5TLTaVlQBgPjNAD5Em62vaiBhrM48Qucr06DTlEg7TYcpnZy0Cxrx3DNls2WjjeFF+ByKL0fjvrV9PT54UqYlzakAxHvv5p7AU2GnleZJvyGyPzx5J98M+Mc3LBHDnVWTVRWZhUkQsG22FggbOBYsEg1gjsOXNDzad3XwtfBVaGIrd0HXHLd78eiPMukohbMwoGji/BMyt8UJFsx3IVgAttQqipFgEq087W5XGQNFftLD0w8uY27/wCW47NnM+k7YVfwFn4MzxPLThtDSFhIp2EpVGZUI/iRgpB70PbBHOAbZYeFp1RiHMf/ABF28BoPI/I3oD9q/CPK4nNGqaY3RSld9daj7UQ3r0vvWK0KXfVY3nr8lOVQ2ldu+fZDstGBQHQY61ogQFj1HE3Kvw1ddwAfobr+hxIuYSr5idnX2rLyBFZz+VSf0F4s45WkoIaXuDRtMJIzEhosdzdkHvZ3xh13HISukptEgDRHPBXlA5jMPuY0BANVbWBvqJ0j4v8AtA74wMdmzBx02c7bF0fY5ytc0cJO5tydm2BPmdik8KcPgmMj5oDQIlIYgnuwvbcWVJv0xvYRwrlzntBgNF481TsnD0wKmZuYC97ak/hClMWqVUTSvlvXMxrZtI3JHfetutbb4oHtBOURrtnekcUaZdDWxffO1UI/NRCpiVlJHUG9vTfbAhUrBhYWghIOFNzg4OIIXMmZQKVERjYm7Bva7r/TFhXY1pGTKTu56LzaTy4EvkdXTBkOIHNHLI2oFPwwykhiSKBBG4Pw/viTUDKJqtMklUdTBd3bhYrzPcdmcJHKjI0ZAlFkFu3MCAQQxsj1PTGhhsQKgGa5aREHWbH8JehgG0O8DDIdoN2vFBOLrRJI79fXYV9Ls/rhTtVsvJK0KUFoA66Eeq+4dKAmlh9fQHeh66vU9P1w12VULqeXcf8AX5Qa7ZdI6P6+VceYsg0gkxW27Ghvew6Cj+uA9s0m5Q8azrt6+NEzhHmDScTB064ql94skjoO9f1+vthFjnPpOa0eFvi0vug8OPJagf4+8vcRyXS5jteDf1LRWFdzRDpgcrDh1vQchNM0Q641PuftX8hn3gljnjALKbIPRh0Kkdwy8pHvgT6QptdTqtOYgZYvF9B56+fnLnCu2Wnw3zTbTaV+huGRx8Ry6zxSNFPQaOVGNgiwpYdHrdHB+LSQei0qyq9ktPIhJwYg6pa+0njnD3y6rNmA2bVdJWEapCe4pbEZDcwDECiR+bFXtLXzTN9ipUa1zfEsahN+WqSIwo0kgFg/mjatgD22qx22t9t8oa4Hgfdp4LNdbMXtI3kezhx33n3UAiIC1G62f+m17DsR/Gh9ug+uBxAFiL7D1cdb0XMCTLgeY37uDuf0qzTWRzK3N1I09e4roD+xwMunaDfl1+CihkDQi3Pr8hRSzEimJO/5gD+43Hv+uBucSIKu1gBlvtbrh6KVeLto0E7D4Tfb0x7vnZcqocI3PnHmhzOSbvAU4GgBdwtVEdQbGD0H5TIUZi1wcF+n/sf8WffsmEc/jQ0rerL2P+n6YNi6YtVbo75TuJy1AK7duo3O2+R1HmNiP+JzHBl55yttoNerNVKMJmrlbfQbOt6ysZXdToZQdbNHF1v2UvAsookgUR7Hp7fS/e8WYCFqvOYXKDrnT5jr+UfFQB3+XUD1o+m2HWkxosDEUAXmTpr9bfOPRV+LEZhdEwDKeiuLBqvh3/8APTDtNjCMpErmcbVrMqCo0mdhHofjRdIkUgKMncG+mw6AfXcjpsPXB4JN9AkBiH4ej4JzONzuH7O3gEscYh/4e4lWYqs7BWUNp8yubm7BgaIc9DV8tgp1adNhzHaul7J7br4pjqTwTAmRqNn/ANfOy+iueB/Ai5jNZfOJtCs5kIXYDy6NVuVJl08pqlBG5WzmVYmy3aBm8ygf2kcaOa4pMf8ApwHyU+nxH9b+mGux6UudVPXQ+UtinW62ftT+C+D/AHudYbAvff0G5r3rG1i8QaFLOBJ0/ZSFGgK1UMcYGp3+SZPFPgtso4lFNGyhdYO4ZSSARXcMaO/w/LCPZ+NdUrOa8XO3lsTHa2GY2i11GwbsN9TrPNJ/Hm0wN/MQv6nf9gcauJdFMrHwQzVhwkpPnYiq631G21H3GMWvoBx9lv0xMqfIB3DRA7OQX9lW9uvc/Pa8Z2Ia0gDcZ9uoTlCq5gc1u0QfXqf9rri2YkRtSlljI0AKSA2jcHbsGO3yOKUMSWOLWEiwlO93WoUm1LgOt6bfpVeHaXYJZW9gf79tsEqVctNxGoBQMPTFWuym7QkBap4U8CtNC0rO6BVtSyIdQq9iwD779GA6euMeni8dUJybL6a8BsWtjMPgqDw1onffT8hDPEPgeeIEhUlFbsmoEHuDZk3/APODU+2aodkrUyOvIIB7Ow9YTTOU8dPylTw7C4zSKqVpmjJo3trUE9BYrrt0vGt3zauGcQLSPVZOIwzqFcMfr7KXxBlArPmVkj0PsEFWSApoGPVEOYaq1DYdTe5cNUc2pAG/72kblAF5QzjI1oj+q++/p+v++NLGBtSi17TIIievNLUjleW7uuvJC8rbSaVtix29ScZ3Z1cUqkHQhNvaMvJOsvh4CAOmuSKKjIq7GRnrp3XpXflHYnGTW7TNes6LNFp3f76stUdlup02vJ/uO2bhw47/AECVYEUOCASGFgent9D/AKYZwmKFCs2o8SGm43jqCOKKaDTZs+MSOB2j1BHovGZSNVivYml9t8aXfYVwq9/MkTTAJIaSTIuBBmJ4aJc5rGmdD4l1C+4/W/8AXC/eB1HvnPPeAiPLZ+Z6MBgLu6Df7ZF/Pb5LriXGp2uLzZFjOxQMQhBrbSNqoDb2GFZzvL3bSlq9NtMhjRoI5rpOE6AHZgvcEmvkR398aX9Ixgkn8LKdisxLAJ2ER8oqZI5kMrKrD4JqFEHosq2OXrv7D+XFi5j/ABETsd+D1+EllqUXCm0kbW/lp38P2qkuV8ojmeMqRq0k1vssou9j0IHv2G4XU2gaxGv4ddGZWNTYHTp+WmI8v2qGaR97KsdW9joT39NLf1PbAXtdEEg368j8pqmWbARbrzHwhrtv0rfCpTYFt6jOIV15jy8vVaseBhQRK0T7F+NGDiMSg8sp8th7N0/Rqw3TqZqbqZ5jy/Smi4hxZscPcXB+R5rcM/WclJBPk5eShttI6b7ewarP8mkdWGEXER111xSdGmMRW752jbN+C7zOnAAjbMkWWDKykAHfa+o7fK/2vpiGPIK0qrQQlXjeTMA1RoSL6nc31Pff3r9961aBDzdc9je8wzfDJHO+83uljMTuVBBIIH6fUdBt+9YcILQcuqxn1RVdcq1ls+WrzK1Dqe3zX1A7YO0+ELNxFPM4uboeoQrxpwMZ0wlZdLJQKsdipPMw9GGx96HphXE4fvYdKa7JxxwQfLJBvI1mLA8Phd5nxSeEZi4F1QtHRjugr6aVv0r5j6Yya7SAcu3ThvW32DiatSk7Pck7flI+RQ1bbsx1MT3J3ON7BUhSpNaEziHy4ph4DmZIpUeJtLhhpPuf64aq5DTOfSLpRhd3jchvNkz8Y8S5jN0JWBUbgKKHz+eBYPCMpNDo8UX/ACEHH419Ulk+EG34Sj4pbaNfct+m3+pxfFO0Cjs0Xc7yS+mRkkcLGpYAWzBWKxgmtTaQdKiuuMjE1BTcBOzr4W1SALSSuXznko6KVLsSCymwBS7g0Lu2H64GKWfxkWTNM26/at8Ty95SJiOVdOpq2GpTQvoCaNfI+mMKi6cW87JI9/0urx7AezqW8Bp8og+5C54Gsfnwsq3UilgehGtbG/teH8SWig4xsXO4OTiWBuv6K33hVNKZE1sksa02kvWmyaN8ouhpoEmidwcaDKjX4ZjbCLxMSCBB0vvmbBaVYBtDLUixMi+61ovvm/urPA4IZSwKow+JgEaNS2o3sRzVsCbrptZOJxZqAQ/lch1o/PL2WBTGGc4VaBH/AMmJ0vb4naZ2LKvGfB48pxCHyzynS5GqzYk97IGmupJO57gYE5wIqQ0AOaDYACxANhA9FoYvM+lTeSTBLZO4i19uiB+JWUHQTEumU1IZC+kqLplEsrc2rSRpUAgXfNpGGfHWwfKT29ftCMzAUiZD8UfT1O2xq7XazR33BxsUgx2ELG3ywfXxfmErUEYgTt697eSF5Tk3Bpj8TFbEa+vuT/4745148ckSN29OhxzZhs057/Ja3wnxRFHAMrIZAwIdowADIpW4wbB33AahdhbB6FHEhtOWBstJm2m/291uUqgrONUuAIAufQkDjsHHZIWaHOGZ5GUiMh/MF/w3zX6b01fP54s0mg5r3eLYee75CYbX74ObThkEOH/47Z9nR/tX5HhMWojW5YaSTsV6aSvTrfU3sPrsMqsbQFeo/NVYQ3Kby0bOUG5I14pl5pVG5hBBjryNkuScwZQCCD0/v++mFHvzv7w7d2zcsV3ia6kwRHumnwdkjLmoFCxNKTp/EBZEJBosAOt0fme3UXeHUjYAq1UinTzOgvAA136TvjcnCT7EZjO//MIIL5He9ZFDbSNgVO3UDb6YaovpZJqSTuHX2slzXk6hMHCPBXDcgruZJM0zIVKAqqPVmqBsA6TuSRV+ps4zOMBoZxO74OukShvw7ajbgu2jZ9LrjXEofJOXgysMcJ07oltGOQh2AA0jSSQ2+rQw3xf+jbVaRUeZg+t4A12xa2oXnNEQRAN9L87x67/bGeKZQLdSIeugLuGF8yCrArtZ6HbpjOIex3d1BDghNsfn8H7QDMpTEWG6bg3di/19R1BwIpxhlukKLEKy+x5eX2PLyb/sx4c0ueiIbQsREryVYQIQQT/3UB7nEhwbJJUBheSAYseckQI43lfotC8MKrDCssS9Gia79z1LEnc0P1wuM3AqzQxjQ1ugEDkqOT4r5jiJSPMc6dJsFaG5Njc/moHb+t2tjVCdWJcGiFa4rwOKQMgdkeviILBq6lh1UXY2oD6i2KWJLHaJTFYIVm2dB9Qkjifh2WB+dOX8pHwnfsR8uhAONOliG1HLlMZhq2FHjGu0adeiGz5Mkb7Adaww82SbKwBsoeGs8jrCPidwq/U9/bFKtQNpGU7Swnf1Wtbt6/aAfbEiDOQrHWgLo67kqQOYe4o3/MfTGHTfmq5doj3uu5q4Wnh6bWsEeFDoYcdWBC5xz0Vy+Wm0loYZJG0OU0qTzDSor1ILq1D03xm9qYoU6fd7XfH7R+z6eap3h0b8/pEcvl2QKrBgQKIYUQRsQR2N41KFVtSmHN0IWHiQ5tRzXayl7xHJc9ddIVa+e/8A8sK4h3j9OvdaWAbFGd8nr0VPLyI0UhVwj/lYJLqVQASNSNQU2bUoRsDYvbNqNNWrmAtYdStNjsgDHDXiNtutqWJDZw7Wu6E62wWocY4IBwo/iLbJFNpFHV8QSyCShGogLQupTZA5OVDA12YHUz6/7XS16pqtdTy2DSB5QfOct/Ic1rhWSEcZmLWVUsAO5A731xqOoCtScw7Qfifwufw7u4rNqnePcx+VoP2feIhCpYZiEI9Exu2kgk0T0O9V062Olb7zsEa2CogsdIYBIGzKOuC0u1a7X0i6lBcCSJMCN21H/DnGEGbmCqIxZKkNaycxPUEUd+/t9EcVgMUyk1wqZx/4uHibbfrHqubqOwlEU6tVnduiJafBvgxAvyHNKf2w5IxZnz1P+MCwIYVaoqsNtzsFNH+L2xn1K5cGMLdGvbPq4e8rcaGuwToNw4HrylAPF2aglaWL7wquszf4hzGxUyigB5nW+xUWdgBdSwFoBA2cP0kHi/X0l+Aosnkgoy6RbqSVcgAHTdbNXpfL88anZ7wGhhtnBPvHPYT8IGKbYO3H0G9D4iFd9bEuDsm9s5uu1Up67gntjFxLcryDsTX+IJEfgbAi/DcqXdT59cxizE+naIHUytbAEE03N8q36hqEupB0CRYDrnCs1xeAXa7Bu4nZtttVXw7wVzqzLUMtHqEshIojTuihiC7EEUPcYDW8bco12J7D1O4qBxE7+WhCucR4MWQQQjmDDSL+Ikgde92DjPo4mH95U268F0GO7PacMGUdl+e/78l9wXw5LmMyMuvl+Y5ouTsNPxUe+1k12RutYepVw5mVo103gLGrVe5BcwBxkNLgdDqfUcFLw3NyZGUPGAG3D2eUk2tWG5ugN2KO4vaiUage6HEzPml6+BdmdVB8JEgnjce9loXDfFsuYbXK5CBC0xsIVpVDuoFllC3tS2WUBtiMdTTwzHUJZEzA23kxO6fOBJIWOK3jgt3+RG++3ZZUMn+JPJokywlc6hmHlZVhBdQqK0VCTVuaOmyWFtRODVadRlJoeTl/8ctza5Idu0m8awLBFp1KRzNLZO/dysfOI46r7xdknyawapEkkWTQJHRJCoIJoMVJURHm0uxq7BO9VwuIp1nOZ4gHDQWaSN8HbpaOSio14GYmYi/x6of444Cn3eCdXWWOWIKsg80mR/Majfl6V0BgtuVZtJ5dtszF0c+aGw9pJIsBljnffabIcOs8HqVlWay7RsUYURjLBlNNcHCQoycSrL448vJv8EeHsjmT/wA3nhl9/h8tjf8A31oX638sGawZZ1PXqhOeAYJX6H8JeHMjDAY8osMkdhjIHDtIw7uwG1b7Dbc0B0wrUY8bPW3Xujsc0ixVXiHh0EGSCWWFt9IcyBQb6ahTqvzvtXbCxrspn+4MvPT1H5S9TAF3/bd7/v2ug+czGey6qczCubQCxMmzj3Dxi0Hfcem5w4wteJB+ln1KmJou/uskbxqPr080T4T4nScBVcTA/wDRn0pL/wBjj8OX00mie5xZzNhRKWMDzDDPA2PkdDy90cykquDGhJoU+XlUBlHblNWOosHSbuzW44cNE2HMqgsI5g/XQQPjvhhSGaAG97juzQ2OnuR7Hf07DGhh8Z/i9c52h2IWf3cNzLfr6S94Oy6rmZpXq4I2Iv1NjV9BY/7vbBcafCANqa/4/TzZqnIAc/8ASxTi+dOazjSDfU9L8r/2vCFJueoI2nr2XQ46qCXO2BNEMeOoBXJPcmPw34yfJSxxxpqWRnDBthyqtsN7+IV0o1XyxMSw4jFNaLRI8lr4d39Ng+9F5vf0ACnz+ceeVpW+JjZrG3RpimwMGxcxiKzqrzUdqVn3E59TSPfVyQfldf0GM+q+Zdz6+Fv4dmVrW7gOvlDGYCMnu1113F+vfA8O1shxG1OiS+FAqaKJ3c/Cv8PuRXX0H1xeocxsnGrW+FZQy5H8VwyrHpRbUFNAFbCtbMoYW1kKpA645B9Qua4k6ExvtcdbguoY8B7AwRmAk3gyIPod1pN9El+Sfu0n8qH+ov8AbHRYN7XHxaEO/wD1K5erLHEbj+V6vhGVAqawW0kupVj5ZFWpKBgd7FjbY+hrpOy+2xRotpVWkxYdSqu4L2Lw/moQZkKDSCTUihgO9q1E/Kj27kY2P+sYOse7fN+B+QgVMMKjcrxIVXxRx2Z44ctJeqGQkiwbLdfUb7bjbfv1xz3b1DDikK9Igkn2gpmnkp0e6YCIH2r3iWAK8sjeUyNJrI8yNmHmHV8IdZQdjtVAHtd452m+Wi/z+wq1ReUtw5d41TMKG0MeulwNOoqaJ2cWasE0T64NQxHdnNtBA8rkjz/0pcwvblKl4hlzHKS1c1E6lDbNWptwfXYjf064L2gwGoSOf4V6Ts1PXQxzdt8h9Jj4POs0T8iplFJ0I1u+YmT8QLfUAqFVr2CttZOMim2CWAS5w9N36RaIfmytuTrw3xu6G1KPEOJCR1CRhYkPKmxJurLNsXJre9h0FDFsnhhXLi529PvAONtLk3T8FRqqZtIDMEAKLfp/KNyw261jExINFxpASHXH563FdJ2eWva17iS5nh4c/S0qfimaMkcWXKRqiKQlag7k0SzEHlU9CK6lze9Yq3EeEEWIm/44ojcAwOfta65EWmZlUvFXCMq0MS5WfXMUJaMrpKdAbFcgINAHe1JFjfGhQqGgQ+fCbFZOd2OY+k4Q5plo2CLFvXwmP7No45V+7Z6NJFFoGYHcbbg7WUZut2NfbGth8W+i4VKD4m9uv9rGr0stQtdFrHn+x5zKFS+Hc3K+dyWhR5VPEIkAuSMnQSEtl1xl6Mhrdd+mOjxmIw9Tu6oc69iZOhFxe1jGg3pVo8RageW/4jD+JI/k6ZVZpMw3MSCAAVNvIo7hVNi7uqwFrsFT8NOX2iBfXyifOyt3nhgD2W6+AOFxxoZsrIv3XMASLEuplRzWrSTRUWK0FbBBv0GVi3uJy1JzC17W64olMO1Kyj7a/BIglOZjFRyG1G+zdTGPTuyj01DthDQqh/tPn/E+xWRYsmF9jy8tu8M+A4YFDSkSv1qqQfT831/QY36dJlMW1XzntDt6tXcW0vCPf12eXqmTKTQyM3l/FEdNgFSu18p2Ne42xdzQ4eISswPxWFIeHFua9j8x+UI4t4+zmSzPlcs0JAIWUEkDvTfEdwd21Yz62EYTAGq7bsjtOtWw4fUMkSD0OCbuFeIIplV5IJsox3sHUv10HVXc6lAxmVOxu7Oan4T/AOp+RotKl/yHCPd3b3ieOnqrPFfD8GajMhVGJBqaA3fTqBtJ79KrrgYNRlql+X0i4rAUMT4mWJ29WKBTRZrKqNX/ADeXj6MpYSw+4Yc8Roe60K74O0tIsst/f4e1XxN37R56j42I/wAK45HKmtpNSiqmNK8d9BMBsO9SDlO/w1vQslaNDFh4mZG/aODhs56ckk/bNkXhRs5CNJNxTqvQiT4JO29jSf8AN73iG13g5JRf6VgqiqNQQfMT93/2sl8I8NaWXkVmIFKALJJ9PXa/1xoYBozl7tAle0KpDAzaU1rCVNMKI6g9RjbaZusJzpVxIgZ5Wofh1CD/AJBb/wD+jMPphfC+IuqnafZMdqu7vJQH+Lb89vXFWsy+iN39FJHzrb98NvdDSVj0256jW7yFn+bHLtZFX223/wBgcZNU+HrrYuppfyv11KqLJ5cdsgZrAUlthW5BWt7r1GB0w5rQT1w4JtsOq2+PyquTYtIrHclgT774MTFIngfhOUxLls3gSESZZlJF0V5iNO5YWb29PQi7HoeLotzVKjTw9x9reNQtpUnDZPOx+vLes64s0gaaLVSm9unXftucaWDqZqLZ6hYfap7vGOnSZ9bo/wAM4BmkdZ4M5ZYWTJH01C+mog3/AFH1xvVMLiQwubfcOtFjt7V7PD4c4tI3tPLYSmKPPcVVSayTGTdiPNV7AUcxrT8KKu17Ab3vijMPWLfGwgjjO/SJ2podp4BxIbXb5hw+QlziHD875blsgjg3bLJE+5SQBgtal/EdXv8Ako4l+HrO49cQFLMXh31AxrwSd2nmdB5wq3FcxK0Q1NGQmXjKxvJlWZWWNGNpIvmKt3yjmJO1g1jLba32mDDrjRJXD7/EWjpeMk7MRy8wI09wRVnYWbrF3BWCZpssJIw7M6qF5rFMBvpHUi2Oo963PpjQrvNSix410+/SP9r1MObUy09T/Hc1updbff8A3ouTZ6TzBvpKUUUUFWqI2GwHc+psnfGez+08OGoKuWZm923Q6nfxV3hHBJJxLLyqkaGVnckAi6tdiX5uwB6H5EZqAmDqjB7BYKz4JaQTlQGPmgjlWwrAFlbpQqj8hfphHtJjX052tv5bU/2dV7mtlcf5Wj4+loUfEJHWSSKMxsSwU+WpZFJIpKBJJj5TtuSTuQMIGqwVctITIsNx09xqFqmjlaBUdIGpvfnydpuHmquV4ckUpOacZVFBZzy6mfSa6WHu0ah21b+hadJuY0qs5tm0AHropbE1qgaKuHPhmXQLmNZ4e/kq2Y4+y5eKBcvAuXVxJrphI+rp32NEoxN2pA2rDeDqB39t58Qn249fCyMbhGtzVBGR19xE/R9rLZ/CPiFJ8sHZt0IUltieyn3LdPdgcPgyEix0gzssk/xJwHg6zvmpMnPO8hLsqWqAiiztqdAg5gSWNb4dpYvEOaKQdA0628tqq8s1K98G8fiyMmZgkR4ss0nmQKqyyiLUF1LqRCioTzrzUATfqYqZqoBP8hYk2B8zr8qrKgJIgon4v8d8GaB4Js2kmobeSDIQRuCCoKgg77nChEojwHDKV+a+KPE8zNECqE3R/cj0Heu1480HaqMzNbDldynheeVBJHoKt0JYD2/rhoYVzhIIVDiALEFNXD/tDzernWIDpoCkAf8A3XfzONClUfMPELm6/wDx7C5fAXTvn9R7J54J4ojnHPpjb3bY/Imv0w1C5rGdl1KB8MuHLRVvEPCmmzWXkQKwAJNnYhSDVgHrqrHgLyUXA4ptHDVWPJE6RrcHluTA03raH+YbfqNv3vHoWWGbrjh1PsvVlMZMgJjYbl0PWv4h0YezAgYFUosqahO4LtDE4ZwFB5//ABOnpp8FEeG8c81VfML5bH4Zo72W9tae4q6vqfhAxl4js52tM/f0V2mE/wCR4d7+5xEA6T/iTtvs87KLxDkViAmy7JFM/wADivJn76OtKWHY8rdO+M6nXcx/d1xyOz9HgtQ9ktLu/wAJYjUbCOW7l+0i+JuMf8QjynC4rVpZlDr3hQE60NnpGV1gH8hQdQbhzQ6tO6fr7R6LiWDd1b1+FJ9m2WAknziKAi65lUkrStegbDaloY2AzLQaw6uKx6tUvxLqg0YD1bzQ8z/iNNIbC3I5O9hQWN/Ov3xo1SKdI8oSXZ1M1cQ0HfJ8r+674LlmESa/jYan/wAzHU37k4Jh2ZaYCzu0MR3mIe7j8WSfnOMTSZmeMSERKSKoVynber3IvrjO/qKj6rmg2C3KWCpU8PTqFviMX59QqXFLoir7VudwANvfmPzwPFOgEdaftM4YAkHrX9KDxApWgbFk2CunpVHffof2GLuINwdUXBi5nZx9lW4ZH+JH/mH9RicScuHceBWpTEXWr+AZLXa9mIFHe+Uiv5r6Hsabtjh3Oy4nmP8AXnu3a7FtUSHYXkev3vFtqX/tFyTJNNKoIUg9RR3YgHoO1fth/Av8T2bnH01CyO1qWZ9N/AT5JY4bwnNME8ibcgEKsjAjULA26YcPafdGCXDrmjt7EGIZ3ngIi87OdkxZXgvGVOkSzk9+WSQD66Tg1PteoQcpNuuKRqf8cwxAJYy+4gfShz3GOLZXmlKsgIt9ClRfqQAR8jhij2y6pYGTxH0s3E/8ZwrRdhHIn8yuuF8RzGdV2ZZG5wCsOWgmWyoT4ZCHs6hvZ3O1UKFXq948uMA+aZwuGbhqQpM0G/XWfyk+DLyRMJWjcIkmhzTKNQHNEWrlYiwR7+mKmCITCcOEtAhYZjy/u6OOVQakJ5oxue4ok9NJG+xwVtRxoZW3k+nUepVXXfkFpFzvE6e9zwCDvMkmcbM5lCsZYSeSqlTMP4QdlRexa9gbAJ2wCszKIn9ftH/7g7unp16cFb4qmazSpm2h05dCIVZRohjW2GhNr03rsi99u4GBNdsV8zWWbc79nkiOX8QJDF904bFK08oAkmK2xOwqJQLVdW4OzcxsX084NP8AOFJaW+J9vlH+HZvYMYJPNcMJGL6Rl9JUOoFgqwdW2q97sVWOdqsFIFodBabWuTq0+llv0qz60O1aROyAdCDw2q3LlzNG9FWMBVVj0gLDtyAbbJvQZjZLWCTqwas+rXZ/UEANFraxt9D+VNLJRf3VyTfrjCVs7LLDI4Yh5FBaMlQa1KVZQCKNG6sEEi99jh2jFFwiwiDx49eSS7Qod7SztMiZE7DutvHmNt1Y4H41zmW1sEiZnDWkhYhrr0YEnVzXfUncXh9j2jS6x24V4iTs9UB419oGdzMbQsY44z1iihjVfnZBYEDve2G2uLbgkFBO5K0shIAZidPQGzV77XsNzePOJJlxupHBcBdr7YqvSvIlYmlBJ7ACziWhxPhUuygSdEey/Es5GoQRGh6xm8OtfiAIy+yUnDn/ADHqEMzLOGJ3/TB8S6pnLm6IlMNiCu8txZ0wJmNe3+QVKmEY9GuG+KGQ2kjIfY7H5jocOMxlN9ln4jstrxDmghOHC/tBYUJlDD+Jdj/sf2wbM08FgYn/AI+03pGOB6lM+R8R5aao42ottRFV6+36YtG1Y1bs7EUZe8WHmiOdaUaPKVSNXPZqh7YgRtSlIUjm7wnS3NUsxnz94OXeNZcmY9eaVuib2rp6SbE13HWtjhHGYVtWmTtXW/8AHe13YKmO8cbuhg2jf/8AN/oJb8PzJ974rxMummBZ4soSQPNlbWQV35nKDcAb+Z7Yw6VMtaG6ldeSxsnQG6L+H8v5fCg355dKf/xFtfXvXf8AXG7Sf3j2DcJ81y+Lp91TqP8A/J0DkL7ko8dlkEsGXQf4rVJ/kBBP0oNfywTFmXsp7yr9lvLKdWuNjYHz9I5x3ii5aFn5Wk20x6qZrNWB1rr27YYxGIFJk7dyx8Fg34qqBcN2lIPh/JnUTqBVj1JFiruxZ0+u/ofnjIwm1xXV40zDR+lLxOE6l2kbUwNKLarcnSOtgAXZ3r0FmuKfLb9a/pRQZsG76F/fkhPGs3LK4R2lKpYXzzRUGut9NgB9BhelVa3xfCdpANbNvJG8hDDACjr5k7xydQfwAInP/wDYdjp/ILu2ICArVn1hJ02DrophpdEu/wBfvinD7KprMg/n22BA1LpGx6i+o7ixveMHEgNxVLjI+fXXRa2GdOGcOM9eis/a7GBHqUitFDr6gAe9aDv33ODYMgYp0GQ648vD0dqXxbSaLXHYSPUSlH7PuDhcxl8wZVrUrBV6gghu+17UR74axGLkmll807Q7OLaXfh2o0HwT8rSfCvCoAs+SiOYUMrMGVEUR6ZbVWKIsusDSNTu2rmo7Gif1bDe8cJJB4gT66cllVsBUY27gHexG8H5EiOKNcTyBkWWNikyoS0asH1IhDjcsxcksKBPKQLX0CuNdmYCNl7C8QUx2b3lGo7MYB03ajf8A65XWI8ekjjkZWy0DAggM/mC9J/IUK0wOxsnqMG7PJLP5Tpbd/tN9tCKjSGxb1/aCZnMJIAqwiFF3YRySMGJ3BpmbmC7bVVWem75OU7ysgNlaHwjw8HCLmGJV0VwiaRHt8NgAXSqqk0t0vxdsKp2k/wAXdCLxfXXrf5Lbodmt7sF5mdn7+oQDOZZYpVzOZqRBIKg1AltKjk3BEcKuPLoi6UgDYkalGp3jM08OuJEHzWfVplp7pgjf/vmimcbM8UjZo3TL5WIEeWzaIYqClVUKgLkij0Y2G+EEYu2Zv10f2qF7GD+3c7/oL3I+K4uHxeTkI9TtYkzEy/iSEiiECNapshWySCDtvePAg3i/wijCH+dY5Rx1PkhUPFczN97inDfeCTMFZaZm00wK7b0VdRXUA74XrNFGuzEGI/ieG4/vciU3ipSdRp7Ljjv/AFxR/LSSRok0pWC0EcqEBw4BtPWjfNe5DKO4vGYMRD306IzAzy4/rTgtSkxzqbBVs4bdvRGq4g4dDmNIil0TTEmNDHs5ALEM+r8O2BXoRZHQWQzhaRfLXuuLRsjYh4jwmXC20zceSRc5AyTBx3bqWFb7abJoC+90Aca2Fc17e7Oqx69KoxxqDYfTr9J9X7GM3I+qSSCBW3Ks+pge4pQVPr8WGGtAbBPp0EpVMukJlg+xTIqx8zMTuL2VQiHYXRJBv5gD/XFmuaBpPXBDIO9Gcz9mWTXLSfccvF95Cgq2YDSqSO1OdFnpqo1ePd4dBHp+dVYNBul7w94wQcORp3ymWfWyNGkIRm0MBWkEAbGjQ29qOGKbgYLyfVL1mFzXBoHpw9Fm/GM/G00hEkZBaxv/ALbY8A3/APud15FZ9PDva0DKULz+TVZNC2LAJdSHUD11L2ognrW2GH1KU2BHEJ6k55aQ6PyqLZRr7G+gawT+tE7enrgGQkyCDzsfwi94OKtcK4FJmHKKuggAktdC2Cr2vdmA/X0xUsBIBEL1Sp3YnVcZ3hGYgWNnUqJQSm4OoDqdPxD6jEOzUv8AK3sppubWMNEkKDL8RdTeL08U5uqrUwzXCE38G+0KeIANUi+jXt9eo+uH24qm7VYOK/47Rqy5vhPBNHEPFmWnyWZeItaoPMVhVmTlAJ77Ctj6Y9VrMLHEGYWLQ7JxNDGUmVIubEbMt54b0PSBIfDiSFT57TOIiuoAlyuvUFNNyRFbYbbVWOcpVnGo8bNPYLvnBrqYJ2/cK5nOGQgRt5knItteirAHQBeg0jv2+eOg/o2xJMLlh2o7vQWMBv8AoKt4Tmjzc4mqxFlgh2o63Zr7/wAIO/8AMcLYYg1JGwfK3e1XZsOGu1MC3C/0lfxvnVlz8o5NKVGC+quUbjl3HNq6YBin5nlDwVEUaLQ2d+xdcCQCLXoC8pel1bdhVknfbvt27As4cZafqlsW7PWjiAh/EzIGjWEsGD8ukksCAsam+oJqtI6VWFMSGixTmFdmlzt376KrRLMsyyTCVWb4ZJFYm6sEX8TbivSwfQ4T8BENhONy6CPJHc27ec8JjVFgikEarv8AGwQuzHd2YHqfQYA5wyTyRnwGSj/2PsWncAE0VYj2Usf61jI7WzMNN7BJBsN5t9J/APBpPB3dfKO/alliMrICFGldku2Wmvf0A1EC9yFvvvekDSxVNsRaImSNt/MwOUo9QCphnEXggzs3fs81kfAWczRxwNod2C27Ul+p9BjZrU2ub4h9pDD4p+HMsP15rTslmM7pRnyxagSskbI+taY2pD2V0qa26UPS8mpgnm9N0HzB81rN7RwtQHvARwiRPDamrI+JdIKScLk/MC0cThupB3CnUxKno2+1dr8MK/JlfTDjGs39bpdz6BPgrEcC0x8LNfEfG1Einh0kyy6ynlsoMnNYK1ps70Kq8HwdBzHkObAjf9Qrdo4inVothwLgdk6RxS54YsZgZaRSuvXEwYUVZ0ZN77gkbHocM4wf2u9GyD6GVmUDLwzfb1sn7wpndeVykhNaAYzsSOU0BQ6cmo6q2rqBd4WKp5cRUbvv6/tdHgnZ8OOUenQXninKZSLzpMwrs5oQqvw2WMgL7g0XEo+WrvVP9n1TlLZ1H6+Mqyu0KZc/WAdd3n7oLxvxBPmIi7JHBDG2qFSmhQ25KxqBTOVJ3b+Hbru7kLzBNtoH5KUbiWUI7oS7fs8kMjypngRIcuwYBzK5VmLLSkMADqpTq/loC++CGo1jiBfgPzuVu5q1v7lQxxO3l9Cyc/Bf2caWhzEkyjUG8vSdbFlU8rbUo02dtWw6iwcAqD+pp5Z8JnTf/tWpuZh3gsFwlA5kec+XJLeeLDMb3+KNr/NQoX632OKOg0GVWiCzX4I89UXMW1nMJnNofcHyVrhYzKQuraoywINHqD8SmjsGA3Bq9/XC9SrTbVmmdRHX6T39S5wY+o2XDXSDuPA9BEl8GZycKywKiAAa3/DTahZvdr62Ad8HaXGHRGxIVazqj3Em51+lrPgPipky5y2YozZao2IY/iJv5cm25BWwb7q2HTVc0CR6mPtIZWuJhH5JJFI0QqO2qrI+gNn9sAe/GEw0Adc/wiNbRAuUu+Jc5mIo2lnzIhiHxEXYJNADQAB/3OflvYCMNi3f9ytHAD82+LcUZrqM2b6rIvE3haMRzyVIzkmQFWjK6urbai+/pf7gAuU2OABBkCxn9WkKtQU9BMpYyrZJkBaNFat11yf79+v1w0GTfN7ftKZuC94Pk2mBiRk1zBjbvp8sKQQFFjWzNsFAJvoDg0zooyNa0TCNTcHkzLDLmWNpYjRKvFdqKNgqj9q2Zul79cL4jHUaTJqAgjgY43iB6qKWHqvfYty+4tbbf0TX9i+SP/MQsykRy27fEB5QJWt+0pRh603083xlrhMeipUeWuLSdBz3pe4jkIoknd/LRpJCkYdxcMQvUU0Eg7gpsrGwtaubCuIqGs7OCbGwjXcTw9Oa0sMyrg6QkQ5wuRsFpFxqZBsduiXOLQwLloiFuSTdLvVpsi/UiwwF7bDAMO+sa7pNhrunqFo4r+iGEaGAF1t4PE8tglL0iFexF7bjGiHLCIVjhiszeWCdLEF1F0Qu/wD6+ePPflaSgV4Dc0XGnnZaVxrL35HDla3hYKwq6mzDG+1VpAA77nCuBIf4t5J+B+FSqx1IMp7hHmb+2qeOI+GoVRhrbSBpAqgL5Rd9rrHSmucsQsWj2W11YQSSTu90reH3y+UTRE2iUfiSIxFNEq6mc7bEAECj6/5scvhqtd9cupuOWTyyj762ru69DDU6MVAD4Z/9sx0Gum+3usizM7SOztuzuWNepN/1OHyZWKBHkmTiGYCRCFSbofoo2B9dwPn+mH6z8jMgWPQYalTvDp9oblpY0NSGRCBYMVWGFMNRNGwSSa3XbrW2Y/MdI81qFpiWwrvht8zn8/lonlklJmU/iu0lAEEk2d+Ue2KPGVttTZMMaJutB8ccKWLMyuAxuF4y521FZMs3ToK1kUOwGEHMLGkEzJn5U1X5mWFhb4Sl4J4yuSnmd20DynCm97BFV3vAe0KFSuxndzIcDbzuj9muYH/3DDYVLifGs1nnMUKOVI3ABJbsSfQWw2+WDUMJRww7yqRO8nq6bxXaBrf2qI8PufoIhwLwJliobPZ0ZcN8IK0DufzPS3sdhYHrif8AqDqlQspNmNv6GnM+iV/psrczyuYvB2SYx6eIpGZDRLPCfL5WNtUgNWNPQfELA3GCMxNYzLNNNb3HDjx2rzqLBAB+FZ4n4RfLwPNDxTzCuqkQkE6SSfhkNWTY63fbfHhjDLQ5mseXsFH9OIJB0QfgHD0kWOUxZjMZidplURSgOroEcPWklzTEkXZ3PpbbibhLKGHw/nlkE8uWzLHWr6ypOqqc8xsElNxvviSGOYWbxCqXljg5PnhDgGYkXOQxqKWcuNz0dA1ABgSNJUHf83Q3jDfRdVyVBqGwdNhj7W5h8YKDy06F0+o/0vfEUi5lPJjCtKysoVxpIcAlTRvQQnmkD1IwHDOdR/vOByA6i4g8dNcqLjqQqgMBGY6CfeNd91W8A+HYs2BPmXkcIQgWgGq2AK3tXmGiAL5xvZrGqbuy7Nw48Vmty0R4RfefwNiZOGxuuUiZMuHYIRIVSi3mxWFc1RIYxuGs0Dp2NXTLkEETr7/VlVzzUOYlBofF2UU+WElYoUaJkVWEi0r1Z0tqolbpeUUSemLuYS4FvL5v+PuAqN08So+FF89mj8upI10FVUs1D4bqyCd7DHc3hatgH1HSHQNfPbb82TFPGMpsgiTp9J74bw2bKBpzkmKopYyOyF16XoiBoGrNdbod9mqODZQOefXoJati31GxHXXJTcY8UxQSANl5MzMRQEk0ex2/IeWG9Q5gq9dzWHBOnXsEk+qBr15INxTxuYs3BOwyhABilEOYEgWNjYsCK7jI16gWoa+UarxZ9IATE+X2pbUMjZ+OadmhnMjMkGVS1rzfOYMLOogVDZBNE70TXphB4ZVa4OqFoMcxG6+30TYzNiGg9ckvcb4fqEscphPmKQ4fMvpo1uP+WAB22put+pwpSqYLD5stQuPKfhFJrvF2gDmlqeFI4lBM86KpQeVIrgjah5gy+rt6/wC+GWYpzvC1jhzED5/CjKBcx6z+Fn2YmyyMV+5KtHoZAa+pezhkOqb+vRDJZuVOLw7MWqFyTXY/Pv8Ari/9SBqkWuz6iVzl/DOdpQkLMHNJQB1EHqt79aFjE/1FN0XRoJvBWr+F+CHIZOSGSOeGSSMtM9NTsOi2DRA1aQAd7PW8Lur1A4kW5jrVWosFV+VwP6/Qv6pafh+XXiBycryzxMWRIyQxhqmbVJqUqoti2n+E3dbrYh9fIRRhsHXgdgEGT1ZaFSlScWPrOLnR8bTBHlb8KQ+EYs3no5oyUyXlppLblNgkYokMB0PfobO9YHRxcMdS/wA8x2bJuTv1+goq0D4X/wCJHxsWZcVy4jnljU2EdlBqrCkgH9BjZYZaCkTZP/2c8EVMuM9Iv/XCrf8ADGjSE+48wRWfS8J4txLYG+PNeNOYO6/pp7pj+zaBs1nxKzs5SJp9bDcGQhUWrNUu4NnDWFaGmNgsgQ51yb9D7T743l8vLrEWoyNv8tgf2ax/lwTFYju6T6o2C3PZ7rRwFGXgLDMxnI1fPZlowXNJA0p+MFtLaV21jywQSLoEA9cL4BoZhw2bx6Tqh9oZn1SYi/sNPhLeXqSVWpEVFBIUgdKur3diT03PXsMNU4zCUjWkUzHWxSwJNm5wka7k2ADQUL1Zj0AAFljiK1aSXOVadJtNkK5l4s4sa5eFiyTDUI1Wy1pqO1Enl+u3QYXcKbnSdQiuyzBCZ/s9y7ZM/eJI2WfzLiDCtOmORWsHc/4l120gnSOYVe6TA2falxg2Vj7Q+K5mUJ5cLskzPoko/iFmDNoHdeVaqxQHM3YXhkmoY23XmhzxlI27EEyHhERssnEZBGrDUEBBZulLtdsb6KCa9OytTtFz5ZhWyd+zn/uE+MIGiaxyjdtT5wPgOelhKZXLrlITv5so/Ecbiwh6bd3Pc7YA3BGo/PWcXHcNPX6jmvHEZG5aLQBvPygEvBBDMMtFmnjmd2RpWQ6y4jjCxebqACPqIUfLV2w+6AbtkDZ5m8KcP4pLuutVVk4VniGVhlp1IYMWUfEigtHqVVfzFH0tSLJBGBO/pwcwzNPPoLQl5Z3Ygg/cbPqVUzHhl0dwcllAI7d2M09KihhqK+b5mgsp302a2odbjEAx43XtoPpJnC7gPUr7O+GJTl49EIMwKkLAzsAshYCbckW3lVpBAoo224FqFcOqFt44xs1HuhYnDmmwE68OvJeeFuNvwfMs8kbyjSy+WxIVDYr1p6sHl2v3w05uaC2EheVpPB8xHJUupRJIlkRswDqVRSSurmACotkUa9zjVw2BpUyGnxWkSOJmOC5LtjtTFnD5mSyHFpg30BbfUbbDzQz7RcsVygeGgYWWRdIIAKm/Tba8aFaiK+HqU3DUfF/cLO/49ie47Qa7NJO2/wCbpXyvjZsoXjSNJFMhnQSfCqyKDSgfzE9bsWO944qjQLmgnUeE8wY9wvquKytedxuOREpUzXiCaUqmuSQ6VSgSNQQUo9WPzGHGYUEzqfXXYkX4hrGyLAbSiOW8O56RVcxiNGOkKzaC5+p1ULFliANsMNw8i2vv+lnu7SpNeA+8mOH4nynZOqbvCrxZQLn/ADnjzP8AhyxuunlGkM2ghWkGgh9tgy0LOKUqDmANgjXr/ZUnEA1SGuBG4ag8b7wdiNyZqSZ3knOsr/hhoJ5dI3phGsuuMkg7y7WoKlrtTMYZMctR11sUB2a7hHNDYM0Ey7BGjWZ16LkGLFS1qxkRg0akixy6j8QAsVLRmBg+8/uDw04XVQWtsRfyB57reltoVaLiSQoVkzP3UsKMYykWYkewNQYjlgHNpEVkqKs2cS1ga3nuM8NTqvNgOMQPL/SteEM/m8zl3hhfzDDSU+tmKEfhsQ7FLoFSNFWv1xiY4f09WAyQb6Tz1WphXirTkm/W5QQeFeLyM581ojeqolWI0em6KA3T1wL/AKgGiKbD6H4si9zNyVa479mc2YOosXkpTcjOQLAHqOtFiNqsbb3gVHGV2gEgkH137fT30UvpsKWeK/Z/EsrKsqxgUNJkV6NC+bSt2bPQVddsEd2s8GMh65LwwzSJlKnD58zCaEcw/wAusX8wOoxueBwuAViOqUz4mVAPRar9mfGR94DTyuI44htJGvx3sEKrqCjc779MUFGnMqW445gyREJn8RfaXlo5CoCTgaU0KzCTUeblRkAZaqyWXoRimJpy2SQRxtEXn4WhQLi/KGmYkHYZtHPy0uvOK8MyUsQzuYKQhwQDqCNrLMBrIOkkBao3R19cZRpVKdLvgc0gmIkk6iNo4+qecQH5DqNuyFm/EE/4bDmTBmfM17BBVxlgoEpI2vSWXYC9V9tq4Su/FuaXMy7Z3wTIQqrG0wYd5flZiwxvBJbV+hRkViymWyGl0eBCsrpp2eVQZKJ+bLdHt6Y5/G48UqsbWz6mPgLTpYM1WSTAPrAUvgzhvk5nMOGIaRFGosG0KLoKNChRfY30x7/qzhh8zIBJIuNIEk6neAqOwbGv5cfbTghXHeOrLmg04JiiiLsLHOqnl077O7uiA2GuwAOp16LqlakzvhE3Mbom/wBSVSqBQzZL8+FvmbrJM7xqeaRpjKY2qgqNoVFG6ogBHKCBsL33O++NCnSabaa+wSJlzrqiYSw8wuC7SVRJLkkWWIokgkgXfW/ovKg6LQczkpsjlVSABPMkAmk1DzNUZCsvSgNTmqJA0N3sn2BpjEVxnuJ02Kt2iXITxjK59MtDmHJSCNjFE3mKGT4hShTqAIB3GxG/TGs44Sri/wCnp09RrFtJ6421TD2gszRCN5KBvukcmdKJZYjU3NKvVbUW0jai2xsLQYLZJOJiMdh8NWfSwze8dAg/4tN5J0B2RslUPZ1R5HePyM2gfyPDeOKM5Pjj57VDFKYkg0/isFkcqQFqMDkWyp6k7lgQKrGMcGYDq9+AkDz2n25lPCuKcilbiblM3hfLZSFmIBeaQaVzEh1yAla+I7Kt/lWgMMg5aZDRAi0JcPaXgkyZTx4fy5TJxhmLMYgWYkksSLO53O5w7hGgUGmNRPrdTinZqzo32WR8d8LZ2cyZnh5WRBMjqiOliRUClxq2oIR+YG62NbK4WXzmuJcNukz+pRnu7twO8A/hI00/EXRiHfRLuxEiAGixYfENPMz6htuWvvhg1MIDEXHAn/aOaz3Dwj3H3w9lZ4dxHLTOsZznEI2HNcmZiCBgDdOSALJNH3Pri3dACco9Ep37z/kfVScQyy1mI0lkzNwrMG8+N2DRyMGDeWz6lIlJ3o7ncAHAn04ex0RcjTeP0p7xzgZMxe/D03qvLHFNlGmEsamNGYRF4lLtqWwo5X2jLEALsV22IBtQY+m8yDsvPPieG1CqOa5sCN+l/XdwTF4R4zGuXiZ5dKqpQnTZCqTR9gAos1VscdThnTRaSdJF4HW5cT2pgnVKlRtJkkkO89Nwuc067Ecn45Hm1eGCOeXUu7JCdKhttTFwAF67+xq8AxOPp0qbu7cC+DAEm/wg9kf8cxbcTTqYhgDA4TLoMcI2rOOOcNOXMYTblYAjVYZGZa378je3THOU/wC7Tzm4MHyX0zEjKcjREW+D8FEeM5URwwcQykaxldDuo3XWnKTVWNR3KdKs98MYZzsxadgkcd/W5YWLptcQDo6WnhtHDf5wnKDxUs7pmGaSjGPMTU7FddIAUJEcgNXyi6P82o6lJjWjwhYNZ1UmKjjutvG0bt8ExsOijZgsTqqHMZc3IIwrNRHxFxEiq5JvdWAWwSD0xcgNbJ6nrcpYTWqQ0wTfcZA1O0HTbprdV+C2uWlUjPsYiyOcsNCGgOaY25mYxlevwgaQAOqdRrf4uPDqPmZO9aYqOgOZO8Rp5yJjhFgvuF5jy8u95tstds/3eMvI2q7MzLSRsQUoaqjHKKN4DnaP5GZ3f7KPTDzEW8urIVks5921RefDl3iYSJKRGz84UKURR5ZAVKYbtqN3teAVMW7LLWZtQItHsYsiswYLped2t/zrPFUvEHjmRJVzGX4g8+Y0+U7NDGF0XqFLo0khu5s4AwVa5/vsAAuOpP4TZysHgN1Bwr7ROJzOyPPJKWHKA4iojc/Aovlvb69sP08lNwdAPPb+528969Sq5TdoKWs7xWeR9bszUQGEv4u4FE1JtZPatv0xV+RzswETu/So9xdaFBmM2xYnWfpFGvb0U0PpiIagmg07Fp3hXi8jOxAB0j4VUFgqi7IB5fckVhuhlF5F1xeN7NeIDA6Reb6+Y2J/4XxkwhyIWaZhzDSQvS+bl277k9jg76YqQ2wVeyqtXDOqODHOdpvGu4CZmfJZnm+NtJmoHlL5jRLrOt9qBB0ilalJUbDUBR6XWA4plOhTMDUrquw6dfE1pqPgAE7Z9yN+lrbNpJ/avnV/5bIQtoQapptTK2nznJonoApLn5EYTLIEhsxJHNbD3teTncBoN02iyz3xLljliMmrMV0pO6t1V3Swuw2pWUEb7jr0xRrc7s510S2YAQr3hDI5eOTKZnMajeYTSliiA3U7XWx+dV3xWq8tJA2C/XJFps8IcTcm3XNP3FPGRiZhPAkbsdW8wPxDVYGkbUw298cziOyn1Kxdnkm9hv2arWZXaAJtFtQra8VnVz5caLE8KtPLKkylbL/CdOkgJv6WG9rb/wCns7tlOpmBjdO2dBJ4eSG6uM+YQb74/R03rNuLcTIR5uYHMZgMqjUKWJS5F2DRkkTdT+TY2MbtGXG/X+ln1DPXW1Ajl3mSSUIqqgAOhQoUE7D1J7WbJ7k9cbDMK4YV9QdaT7IIics3+Ue8G8OXzsu7or3I0hjBZpWWFNY2UERoz0l1qJDDYA4xaj4B9FdtPM4ALZJeBqYkhzclF5Io26Al6eZgOU1byAfICzeD9nsrMJdTFwCeU6nylUruZYOO4c+HmjHjvIJJkpowh5I2ClV21FfLA6ejdumntWK4Kiypi6f/AKuBJ3xGpj4VqtRzKbjwNvpZPw3wg0+YlEoBkiWLaXX8JVSKjWjIt0LZlUHam7WxzKNKs5uHEN4GbxdDoVqtdofW/keEbbI1wgxtlJ44l1yxTLEQiKDQJpQEQDSCSfqdz1OViQ8C2phP4ajTrOyPMNvdWeH5POOtokcaA/ExsmtqG5Nf1OANzu5JqpQwVEENJc72B65rW+FxkQorMGbSLI6XXYdh7Y1sNPdNkzZZdWM5hY14ykzuVzarHmJYEkpX8tNK/C2g0JWBYhavl976YXpNayo5g52tzU13PNNr+Yv6/lZjJxHNKoI332vKx/UlinMTfve9n1IaVF0k/wD7H7U06lUwGj2/S5h4jmlWhIoAUkJ5Fi26gDytIbtfYbA1ie6onT5/avlrDVp9P0mGCBjGmjLvG8oRS8UIQkFimkVtTkqfykkUSR0N/TeEOMnmZH2guqEOyxs3KtwDwfNJlWcFVYygqrAHeMshBBurLMNwd06bjGtRwlKoBfms+tjadF2V9uPk47v/AF952FXOD+HZIwVlMRPLasVIW2YrVPpbXqoEr1NAit3H9nMgFhJ4bOKXwvatF9doyyCdb7InZ5em9MeU4AseUkshpYW0tHKy6HgZ2K6C3+E1qWBsUVPS7xn1MJWLqbabAHNdmaQLm8w47eUfK3aPauDrMNSkRk0mHSDoBETtAsLnavOJ8IXMEAt5S/eTo16WYLIUUAgN1Dax16t1wHD9m1qbYe219NI1Ht7Kze1cHiqrQx4LiAdovF7xEkEWXfBeATfd58mGVo5F1qx/6oC60EYDDQzJ3Ydji1TAGk5tabCQeWhnzSGMxdAVH4Vhl42QdQM2ot97FQLNkGiGtkTR8TLzdNntul6l+HoY6HrgGFczV2twdYtMe3qkcYKxkM4ObYTBjMN++J3xsRbjOfy8QkWbOl1KhhEZXCklduVOc6Wo9STXUYu/E09GiUClRxDhJJad2vv6jQJIl45Z8vLSSaQvM0iDmo2GAZm33O5F1p9MI4iqTBIHktXCUQ2WzN5VrK+GM1mkgf76Sk7NG62V0kFiUocrWiMRYAtSD2swpDI18aqxdlJaNi5P2eRpFLI+YJIDrGCEitwfwr1MdSyrdVRBIvFlMmUucG8PNOrspS0dFKEm+c6QQdOkjVQO+2oHpZwvXqGkQ11idOKbpUDUKIZ/gUmRzMcMwCO26yAgqCDt3oixR/SsLMxHeMNRl42cNqu+hkjcdvFe+JcjEJlnX4J1OtN7WSwGTZTbA3v3ZSfYstfmFuY5Jd4IvE7EuMwUlSgJU0SGsGu49sXgm8ozXwIhOPDuMw/e4ZlKTCJRZzVijQJ6sdhJbqFCnfTdbY9hsJlpwSBtMddaperVBqQE6+Fc3BNk3iizEWVk1kqA6l31serlXonbou1DfqcDdGHdmBGkCf1sRqR8JDduvXHTkhfEeBRZnMJHC2sJC8ksjMRtZCjk0rbMWJIHS/akK/atV9Ive2CIETO2502SOtTYTCUKdTLqDc7OAiElR5BTmHhDJ5GsGV18zSkYcBzZBLAEhdW/r74ep4ioaIJkEjQxM7PtK1aFPv8ANsn0QvinEGzmakmN65pLrrpBPKvuAKH0GGabQ0RuQXAl1lrnAspB92KDQekVSUdINEMUa1BXSzAutU9d9LZFap4jUNr7fxt85W1SYIFNt+XD7S94q4WksuXkkYv94zYjkkYIoVI20htQ2CvE4ar2IYdgMaVIM1bPmZ6KQxIyvLYgdcB6o3438S+ZFNBDFSyKB5oJGpSHrY1qXSCNhsaBrUbQY11bE5ydDbXQW0026xyTbe6FKLkkbrDjPWqy7P5ZmMUKlR5UIY6mVd3/ABDuxG9MBXXlrGtTIBEpEtvyR/hPBzJl4YAKbMzUCTQpBXU7bWSfl3x1GLDaWALZ2D1Jn4AXmmA6NkDzM8dzQbjbY6p2+zHLAZohWhlTL5R3iCjmuWWwHIJtqQGr2Dj544msYbYSbnmRoPUr1NpBAdb6KY4vEwGcqR4k0Mwpw9tekGgBYNIBuK69d8IOrVHOhgsI2G526Ayn/wClY1k5hmOwETGzUhMU/HySJRMojO4BVwCF6kMYxtuATv8Avj1WtiS6xi+kO2G+rRy2oTaDR4SL8x9pO4xwmSbMyZhw483UiqJzBEVViU1sFLyar1ADSB35sMNrgjMdp8hbiB8BVGGJ0Onmfb7VHhMkGSfQZ8uEcqOVmPlhY1UFWRhcloSSd905uuBveXuB/e3ZEb042h3VM5p84Gzbm2fuyt5vxWpXzNc00NMGeGBwoNiuYX0BbqetbYkNfO34+ShuGHDJLmj/AOs1vIclz4g43N931LlM00cgAjm80kb/AAEIzbXsa2PyxZzHROg3lxj8hDp4jDsIc508AzXzsq2e4fm4ljUwNmS7EqUkRtNWdJs0hs7G+oAG/UbKL3DNIPGZt5SnXY3DtvBHDKNfUKPxJwzNRR6yF5atZMygCtQtCCebkN0ASdzglHDuc7LA+vJVd2nQa2QLzuA95sUhz+Il5gVRjV1HqayL+IgKpG5shj0HphhuHI1j0/ase2WEiGu//wBae3D5RfN8ZzrQsIslKqCMfiy6lsAC2UNQvvQZjfrhzPTa2HFYlXFAOLreaDZfiWekkGX8zytVy6RsPhMurbfcWd/WsamExLKTc7WW3+yCXCv4HAGbaDyHLgjHC4s594BGcSQl+dDq5uzfElDaxex9MN4vtFtHDue6nYDZrw2310Q6eHo1agIjNMiw11n29kb4d4S4hPLmI4s7EpQqxSSywBLeXvoNHlINe/UEWnR/5BTqtDjSiLXkH0Rf6VuGllNrcrp2CNo3FKhfiK2onZthtplYH5Ex6eve+uNR+MbUbmyt680rhmU8Oc1NgF5/iOW5T8L4lmGnMn3uQyAeZdxpdVaprOktv8PejttjHxPahfSNEMb7/i61qtAB/fOIl0SQ0DSw9vZRcXPnZhZtEoJbS2ugCEXmptIBJXV+frp2GwGHQqPa3vHRHCfPbs5Kj6TXPIZNur80s5nh5y7oHdGEsWoFGvTqB03W6sGqxgja3eh0AjKYvw1jeDsS9WmRE32qLgYHnDWdNHmLdh0N9/TE4i9O21Rm7twOzatQ8LZuKNJI9LynUX0xygVS0bBfSOQsL6mwN+mBYbtBlKmG1GSZkTp1PBCxvZ1fEVgWVsjIgxEzPxB32N4KPwyocrK0OThglCglRHKCi18TusPlihqfUbFg/PD7cexje8pi+4fdjCXqdmOqDuq1RzhzIG7+N2ySJJ3qLxHnss0JWb8KVT5cmlGCpqC6r1ShiDHISrAD4ulg0tXxpxFNoJ8USJG30O7aj4Hs2jgnudSbYm9z5HXjsASdmctw6fX954lmHliLJGHIIOm6GoA0CRVj1GEmmrTbIaL7gfvatR1XvhBNvIfhCMnqaRfOyjTxEEhX8xNRoDWGWmA2Umr2XpvhkMdTpwDG7rb6pZ85g6Oav/8A1ZkV5fuI223nlB29RRo+1kem2PNY6F7JOjgPX7V7w4vF83w/yIUidFrS7PCHUKbXUG5itagt7UdtsaAa8gHNAPuk6oYdWTttH2lrj3h2eGUpLGIHZGcBZVcyaBqYsQ1Anc1Sj0B7hrtLI8PW9GpVGuBMxCueEmgSeOQZqYTKQQRpCKeZRqLgg8p3B2pyL2OFHvIaWFtjuid/z8ck1h8jxmcYMTv8lB4izKefMkcccQYLCpWRAFAKksBGdJDLVk2PjHXpek5zacuuf1fzJ+UN4BdbRRNkYII9ZjLyysvkgl10LudXIwJLKUPTY/XFWViRBg2v6xHqD5QjmiA3Ptmw9562rqGWQLaR6XDswOmQsFKadQY2TqAagCT+ET2s1cGlsG4No2daITGltQ1ASDz66mNUZMMskUaSAlJImV23YJ+IoEjANyHREoBYbnm3xTKGtBZaL22209VapXeXw+82knTltUPBsmzPGH28xFIUdB5jM+w9QDEPlhugW5XRst8IlMWk9bUY/wDpWdGmlmyWZDyS67GYy6oF3qNlLEOKNbnoenWwuxTGu/lEc/pVhxFhqZ48kSPDZoQk8uQ0LlwX8x3jKrq5jYRhygk0KO97nbDmI7Rdi6YpE+G2+5Gh37tDdWL3N/jY+uyNptYCYgbdVNneIJl3mOtZVaLU7BgJWNHUQ8e+2knSzHSBGARYUZrHDPlF+vyVBZIl1p29fhDGz3DWICZWIsylycwzkItqqhjI6mIkn4QzDcEdcXearjDGxG8n2DfyoYykwnOSeX7H7Xa8U4cQW8jLgUQxiiOnUAW6pCbAC6vi2A1dsCNPEuID3COE/lENbDgE0wZ5fv8ACEcKyIA1tmEmkdqIcPKEWtW6ywfHsdxQr54M51JokW9Alu/xLhBcT6/CZ+AyTxtHcqKFJCsIqZANI3ICGmscoJ3AO4F48azAJb7pcTnHeDr0RGTjpGXYDWZnSS9KlXc+cFWwAWTayAxNAfK6ioHCBtKs4EU8wB/MT+17x3jq1L+K6syRAAvpFEvqHwiyNPvdkXXQr8PXbS71xMe3BQ/FU3O7lsZgfO0E+xHsrv8AxaKKRirgIiK5jZ3oUUa6CnS2rVv/AJevZXCuZGSjPXPiU1iHP1fHX6Coy+NcscwJj5elHaQG5QxBSMlSGiAApSdybIG1jZ8MqZs2UiNdN3NLtrMZLXHWBaTtHBKfFZ+H5ufKGLMJGI1IelaPYaQDq0xiyQep7d7wvhg/M4FkTfZ+CvV6Qy/23QbJmPDMo41fegDMgXUspvmrYfESbYbWLNYYbRvOqRbQaCDP79ZQXj8hyq+VlWZotYit4yJWjEQZ2JKBrN6QQKBU7GxiC58upg7Ldc1enhWCsKoBJXnDvEGebMeVJIHiDqzuFAQw7lie+oqDtVggiu4u6p4A6dmnHzTHeHMb6FVs7wZs/n4/K1kAIJZBykBTIrvY6MXjYAeoG25xamyWunWJbztbdvuigd6BA8/PVUH8M5qH/nEDN5I0OGL+YpUsl0DflmviXoDsa3wMPr5Y0M+iapUqRc4vmADbbO5Dc/HlYmktpmKHTdroYuOYCwTy6iNyb64MxuHcYqOIPKf9IRbiXYdr2gZRYkkzwgRfzIQEtJLYJoItAm6K0SfrQsDufngALWHK2+qG9sjM+2io+azELrutlJG/r8/696wUiWyoptzPhOuSz+QREQ5KQy0CXdCbr4gAz7/rXfbpilPEMaPExrht8UfgodXBvNsxB4j/AF+FNwbxPDFJOYoJZPMjMfliFVCMTetWWQlDfYDf12FUqUWVBLWgA7NfdEa/JDd3Wis8I+0dsk2Yy0Yfy3rS8wHmK3l6TqHwizR9BXQ2cAbRexksi+vKdit3gcZOiUZZJ55G82KVjHEqlgH1RhRyM+zErVb9xW4w/QBpscwaO1HQsoJnRBpZQGVouQ0LonZuhqydj1+uIcGkQVDZBsjMXEHWMPIwkKkqofdecU6sBueW6rpvhZuUuyidOo63JioC5t3Jewyl4TZwTxjJBGEA1pHRCtdkWde+6qDqNbbcvXe6tzixNklXoZqjXNkRqQfaNt0vcT4gZnZzsGJ5dTGhttZJwQuc7+RlMMptYIaF3w7NSqD5TFdFvYOlgSAlg3di+2+5wF2Vrg46m35R2kwQOf4UMK6iqqGYncgC7IBOwHpvvgjohVFkdzuY1wxZiVHZhQQBm0hE20tdlbO43s22/SwCnl8LdNqs95N0Myk2YJYIxFVqBYDpdCiQSbJ2Hc4sRTAEqAXHRWuMJIjRwSCTzQBqDUBbbbetLS3dcu2AYdzajS9hGWbR15+aJUBaQDqmvw7kvvLhV/C80Gii35fIaNFgPgVGNsANz7YPVcKNMZijBpyddaIp4i4P92WTJBi0imMBg/wpybjYU2lm5a21uR1xlPBpVg95tBPnr8x7SiMdNOG22JN8UcQIVUWV3eQEzFhRrVaoPRBvy7D4dthTmFzVDmcBAs388zx8ktWyts0zNyhOXzevQhZgSfLaq+AkdPT5ew98NMpND9NsqrqrngNnQQiaxa81l0y7Kuy0woEVsdR0gEitVkb31OGu0clASNI8zzQsIx9YhoEnzjmpPEXEZlzBEAkEUbcpYUzkUCWOos9sO7Hb06Yy8OyjGZ0Em/AchoEw9zxYLh+KZybUWQkPdiyNJahYs2TS7XeC1H0TYlLVKNWqZki88+aItEAs6yylnM8aJqmbUFs+YVAGlqYJ1IogbdjRlZgeC3+OUzY+V/fivOwgI8QEjT4+LFe/8T0Zdw00qhVHlx8rgkFOYMSTGS1kgbNQsdcS4sqVQ6mII6PWqu/vA2APDbroKPwDm/NmlEgSRytjWzhiNwwWnVSea9PzrA+031BTBm3O3DX8K+EoUjUJOvKeZWkr4BjmiJkbRe4BXW3tZkL18gB72cc6O1qjBLcvvf0WiaNO7QJ/CVeL+CYY23zUkYJrZVN/9kaUg9zXy9W6HbVd4kMBPOPdxvyA/QjgxvI8ggWe4PloR+Ec3MBuTGByN0veMEHbYjDtHG4l/wDPI3nt9HIVTDsbpJRSHxM+WgCJFIjx3paVonIttbGzW56dD1AwZuHfXOao+RuEgfn5V6rKlGlNJoHEwfg/hLPF/FUmY1iVmkLEHmAo18jy1sRXpWHxRpt/i0Dr3WI2lVLg57tJ2k9bo0CrQcUnCCIeZYtQoRTYewwurO5YVR2OPBlIHMQOa9UpNL5J91rXg6YxIIDmIjLVsoBZ1LbkEWCdJZtr3NnvQbD2GCFp4Y91DZ9k3x5PVlZiAkrMVLnYsAAeVvkd9PbUcSf5WWjmZ3wF9CNIkr89cfzLRZieEg8kjBCfi03Qs9W5Kom8L1WZqmf/AEku8FKm6hl2yDt/aGS8QZzRvcabNEgfPa9vfAm0Q3RAfUzDxLvhHEny0oeNnXamo0SPTp0x6rT7xkL1NwY8GJR7PeKHsGIvd3uWuyKo1W/1xnUuzxfP+E1XxubQAcrflU8rxzNFrd5SKIrV0sED4jvR7HDpwjIgDrySQxQBklDlzK+cJGQj8RWPUgUbPX4rFfvg1JpZAmwUPe10wNVueT4xHn0doszJUb9YwFLoaIDAi/Yjr09saDXgDNEp1lQOkTpu3JG8ReBHmcyQxMGoawpjCs1bug1WFPWjW94TrF2aWBVfRm8JMznhvMxf4sZQerEV+xIxUmNiVe1zRdCJIyCRiyG1wIl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5" name="Picture 34" descr="File:Times Square, New York City (HDR).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880848"/>
            <a:ext cx="2660074" cy="2044312"/>
          </a:xfrm>
          <a:prstGeom prst="rect">
            <a:avLst/>
          </a:prstGeom>
          <a:noFill/>
          <a:ln>
            <a:noFill/>
          </a:ln>
        </p:spPr>
      </p:pic>
      <p:pic>
        <p:nvPicPr>
          <p:cNvPr id="2052" name="Picture 4" descr="https://encrypted-tbn0.gstatic.com/images?q=tbn:ANd9GcTAYEbQA7Nekj3WJEkjRiVbwe9TgepQ4K8NsS82q_G9A2rk8tzt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60074" y="878900"/>
            <a:ext cx="2272289" cy="2052818"/>
          </a:xfrm>
          <a:prstGeom prst="rect">
            <a:avLst/>
          </a:prstGeom>
          <a:noFill/>
          <a:extLst>
            <a:ext uri="{909E8E84-426E-40DD-AFC4-6F175D3DCCD1}">
              <a14:hiddenFill xmlns:a14="http://schemas.microsoft.com/office/drawing/2010/main">
                <a:solidFill>
                  <a:srgbClr val="FFFFFF"/>
                </a:solidFill>
              </a14:hiddenFill>
            </a:ext>
          </a:extLst>
        </p:spPr>
      </p:pic>
      <p:sp>
        <p:nvSpPr>
          <p:cNvPr id="36" name="Rounded Rectangular Callout 35"/>
          <p:cNvSpPr/>
          <p:nvPr/>
        </p:nvSpPr>
        <p:spPr>
          <a:xfrm>
            <a:off x="6044615" y="3336016"/>
            <a:ext cx="2968756" cy="3556760"/>
          </a:xfrm>
          <a:prstGeom prst="wedgeRoundRectCallout">
            <a:avLst>
              <a:gd name="adj1" fmla="val 47866"/>
              <a:gd name="adj2" fmla="val -44215"/>
              <a:gd name="adj3" fmla="val 16667"/>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Narrow" panose="020B0606020202030204" pitchFamily="34" charset="0"/>
              </a:rPr>
              <a:t>I live in a three-bedroom apartment with my family in the suburbs of Lisbon, the capital city of Portugal. It’s a coastal city and there are lots of fabulous beaches and some fantastic scenery nearby. The city itself is quite noisy and polluted though. There are lots of historic buildings but some modern shopping centres and office blocks too. It’s always crowded and busy. The weather’s usually very good!</a:t>
            </a:r>
            <a:endParaRPr lang="en-GB" sz="1600" b="1" dirty="0">
              <a:solidFill>
                <a:schemeClr val="tx2"/>
              </a:solidFill>
              <a:latin typeface="Arial Narrow" panose="020B0606020202030204" pitchFamily="34" charset="0"/>
            </a:endParaRPr>
          </a:p>
        </p:txBody>
      </p:sp>
      <p:sp>
        <p:nvSpPr>
          <p:cNvPr id="38" name="Rectangle 37"/>
          <p:cNvSpPr>
            <a:spLocks noChangeArrowheads="1"/>
          </p:cNvSpPr>
          <p:nvPr/>
        </p:nvSpPr>
        <p:spPr bwMode="auto">
          <a:xfrm>
            <a:off x="5590954" y="160338"/>
            <a:ext cx="3087582" cy="707886"/>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Make some notes about the place where you live.</a:t>
            </a:r>
          </a:p>
        </p:txBody>
      </p:sp>
      <p:sp>
        <p:nvSpPr>
          <p:cNvPr id="39" name="Rectangle 38"/>
          <p:cNvSpPr>
            <a:spLocks noChangeArrowheads="1"/>
          </p:cNvSpPr>
          <p:nvPr/>
        </p:nvSpPr>
        <p:spPr bwMode="auto">
          <a:xfrm>
            <a:off x="4148857" y="2984995"/>
            <a:ext cx="1974518" cy="400110"/>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Use these ideas.</a:t>
            </a:r>
          </a:p>
        </p:txBody>
      </p:sp>
      <p:sp>
        <p:nvSpPr>
          <p:cNvPr id="40" name="Rectangle 39"/>
          <p:cNvSpPr>
            <a:spLocks noChangeArrowheads="1"/>
          </p:cNvSpPr>
          <p:nvPr/>
        </p:nvSpPr>
        <p:spPr bwMode="auto">
          <a:xfrm>
            <a:off x="4186393" y="3463649"/>
            <a:ext cx="1858222" cy="2554545"/>
          </a:xfrm>
          <a:prstGeom prst="rect">
            <a:avLst/>
          </a:prstGeom>
          <a:solidFill>
            <a:srgbClr val="FFCC99"/>
          </a:solidFill>
          <a:ln w="12700">
            <a:noFill/>
            <a:miter lim="800000"/>
            <a:headEnd/>
            <a:tailEnd/>
          </a:ln>
          <a:effectLst>
            <a:outerShdw dist="23000" algn="bl" rotWithShape="0">
              <a:srgbClr val="808080">
                <a:alpha val="39999"/>
              </a:srgbClr>
            </a:outerShdw>
          </a:effectLst>
        </p:spPr>
        <p:txBody>
          <a:bodyPr wrap="square">
            <a:spAutoFit/>
          </a:bodyPr>
          <a:lstStyle/>
          <a:p>
            <a:pPr>
              <a:defRPr/>
            </a:pPr>
            <a:r>
              <a:rPr lang="en-GB" sz="1600" b="1" dirty="0">
                <a:latin typeface="Arial Narrow" panose="020B0606020202030204" pitchFamily="34" charset="0"/>
                <a:ea typeface="+mn-ea"/>
                <a:cs typeface="Cambria"/>
              </a:rPr>
              <a:t>Your home</a:t>
            </a:r>
          </a:p>
          <a:p>
            <a:pPr>
              <a:defRPr/>
            </a:pPr>
            <a:r>
              <a:rPr lang="en-GB" sz="1600" b="1" dirty="0">
                <a:latin typeface="Arial Narrow" panose="020B0606020202030204" pitchFamily="34" charset="0"/>
                <a:ea typeface="+mn-ea"/>
                <a:cs typeface="Cambria"/>
              </a:rPr>
              <a:t>Where it is</a:t>
            </a:r>
          </a:p>
          <a:p>
            <a:pPr>
              <a:defRPr/>
            </a:pPr>
            <a:r>
              <a:rPr lang="en-GB" sz="1600" b="1" dirty="0">
                <a:latin typeface="Arial Narrow" panose="020B0606020202030204" pitchFamily="34" charset="0"/>
                <a:ea typeface="+mn-ea"/>
                <a:cs typeface="Cambria"/>
              </a:rPr>
              <a:t>Who lives there</a:t>
            </a:r>
          </a:p>
          <a:p>
            <a:pPr>
              <a:defRPr/>
            </a:pPr>
            <a:r>
              <a:rPr lang="en-GB" sz="1600" b="1" dirty="0">
                <a:latin typeface="Arial Narrow" panose="020B0606020202030204" pitchFamily="34" charset="0"/>
                <a:ea typeface="+mn-ea"/>
                <a:cs typeface="Cambria"/>
              </a:rPr>
              <a:t>Its status</a:t>
            </a:r>
          </a:p>
          <a:p>
            <a:pPr>
              <a:defRPr/>
            </a:pPr>
            <a:r>
              <a:rPr lang="en-GB" sz="1600" b="1" dirty="0">
                <a:latin typeface="Arial Narrow" panose="020B0606020202030204" pitchFamily="34" charset="0"/>
                <a:ea typeface="+mn-ea"/>
                <a:cs typeface="Cambria"/>
              </a:rPr>
              <a:t>Geographical features</a:t>
            </a:r>
          </a:p>
          <a:p>
            <a:pPr>
              <a:defRPr/>
            </a:pPr>
            <a:r>
              <a:rPr lang="en-GB" sz="1600" b="1" dirty="0">
                <a:latin typeface="Arial Narrow" panose="020B0606020202030204" pitchFamily="34" charset="0"/>
                <a:ea typeface="+mn-ea"/>
                <a:cs typeface="Cambria"/>
              </a:rPr>
              <a:t>What it’s like</a:t>
            </a:r>
          </a:p>
          <a:p>
            <a:pPr>
              <a:defRPr/>
            </a:pPr>
            <a:r>
              <a:rPr lang="en-GB" sz="1600" b="1" dirty="0">
                <a:latin typeface="Arial Narrow" panose="020B0606020202030204" pitchFamily="34" charset="0"/>
                <a:ea typeface="+mn-ea"/>
                <a:cs typeface="Cambria"/>
              </a:rPr>
              <a:t>What you can see</a:t>
            </a:r>
          </a:p>
          <a:p>
            <a:pPr>
              <a:defRPr/>
            </a:pPr>
            <a:r>
              <a:rPr lang="en-GB" sz="1600" b="1" dirty="0">
                <a:latin typeface="Arial Narrow" panose="020B0606020202030204" pitchFamily="34" charset="0"/>
                <a:ea typeface="+mn-ea"/>
                <a:cs typeface="Cambria"/>
              </a:rPr>
              <a:t>How you feel about it</a:t>
            </a:r>
          </a:p>
          <a:p>
            <a:pPr>
              <a:defRPr/>
            </a:pPr>
            <a:r>
              <a:rPr lang="en-GB" sz="1600" b="1" dirty="0">
                <a:latin typeface="Arial Narrow" panose="020B0606020202030204" pitchFamily="34" charset="0"/>
                <a:ea typeface="+mn-ea"/>
                <a:cs typeface="Cambria"/>
              </a:rPr>
              <a:t>The weather there</a:t>
            </a:r>
          </a:p>
        </p:txBody>
      </p:sp>
      <p:sp>
        <p:nvSpPr>
          <p:cNvPr id="41" name="TextBox 6"/>
          <p:cNvSpPr txBox="1">
            <a:spLocks noChangeArrowheads="1"/>
          </p:cNvSpPr>
          <p:nvPr/>
        </p:nvSpPr>
        <p:spPr bwMode="auto">
          <a:xfrm>
            <a:off x="6359609" y="2980129"/>
            <a:ext cx="1169384" cy="369332"/>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GB" dirty="0">
                <a:solidFill>
                  <a:srgbClr val="FFC000"/>
                </a:solidFill>
                <a:latin typeface="Gotham Book"/>
                <a:cs typeface="Cambria"/>
              </a:rPr>
              <a:t>Example</a:t>
            </a:r>
          </a:p>
        </p:txBody>
      </p:sp>
      <p:sp>
        <p:nvSpPr>
          <p:cNvPr id="42" name="Rectangle 41"/>
          <p:cNvSpPr>
            <a:spLocks noChangeArrowheads="1"/>
          </p:cNvSpPr>
          <p:nvPr/>
        </p:nvSpPr>
        <p:spPr bwMode="auto">
          <a:xfrm>
            <a:off x="6320778" y="2584885"/>
            <a:ext cx="2354910" cy="400110"/>
          </a:xfrm>
          <a:prstGeom prst="rect">
            <a:avLst/>
          </a:prstGeom>
          <a:noFill/>
          <a:ln w="9525">
            <a:noFill/>
            <a:miter lim="800000"/>
            <a:headEnd/>
            <a:tailEnd/>
          </a:ln>
        </p:spPr>
        <p:txBody>
          <a:bodyPr wrap="square">
            <a:spAutoFit/>
          </a:bodyPr>
          <a:lstStyle/>
          <a:p>
            <a:r>
              <a:rPr lang="en-CA" sz="2000" dirty="0">
                <a:latin typeface="Georgia" panose="02040502050405020303" pitchFamily="18" charset="0"/>
                <a:cs typeface="Calibri" pitchFamily="34" charset="0"/>
              </a:rPr>
              <a:t>Report to the class.</a:t>
            </a:r>
          </a:p>
        </p:txBody>
      </p:sp>
    </p:spTree>
    <p:custDataLst>
      <p:tags r:id="rId1"/>
    </p:custDataLst>
    <p:extLst>
      <p:ext uri="{BB962C8B-B14F-4D97-AF65-F5344CB8AC3E}">
        <p14:creationId xmlns:p14="http://schemas.microsoft.com/office/powerpoint/2010/main" val="5452459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ircle(out)">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ircle(out)">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32" fill="hold"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circle(out)">
                                      <p:cBhvr>
                                        <p:cTn id="24" dur="2000"/>
                                        <p:tgtEl>
                                          <p:spTgt spid="35"/>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32" fill="hold" nodeType="clickEffect">
                                  <p:stCondLst>
                                    <p:cond delay="0"/>
                                  </p:stCondLst>
                                  <p:childTnLst>
                                    <p:set>
                                      <p:cBhvr>
                                        <p:cTn id="28" dur="1" fill="hold">
                                          <p:stCondLst>
                                            <p:cond delay="0"/>
                                          </p:stCondLst>
                                        </p:cTn>
                                        <p:tgtEl>
                                          <p:spTgt spid="2052"/>
                                        </p:tgtEl>
                                        <p:attrNameLst>
                                          <p:attrName>style.visibility</p:attrName>
                                        </p:attrNameLst>
                                      </p:cBhvr>
                                      <p:to>
                                        <p:strVal val="visible"/>
                                      </p:to>
                                    </p:set>
                                    <p:animEffect transition="in" filter="circle(out)">
                                      <p:cBhvr>
                                        <p:cTn id="29" dur="2000"/>
                                        <p:tgtEl>
                                          <p:spTgt spid="2052"/>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1000"/>
                                        <p:tgtEl>
                                          <p:spTgt spid="29"/>
                                        </p:tgtEl>
                                      </p:cBhvr>
                                    </p:animEffect>
                                    <p:anim calcmode="lin" valueType="num">
                                      <p:cBhvr>
                                        <p:cTn id="35" dur="1000" fill="hold"/>
                                        <p:tgtEl>
                                          <p:spTgt spid="29"/>
                                        </p:tgtEl>
                                        <p:attrNameLst>
                                          <p:attrName>ppt_x</p:attrName>
                                        </p:attrNameLst>
                                      </p:cBhvr>
                                      <p:tavLst>
                                        <p:tav tm="0">
                                          <p:val>
                                            <p:strVal val="#ppt_x"/>
                                          </p:val>
                                        </p:tav>
                                        <p:tav tm="100000">
                                          <p:val>
                                            <p:strVal val="#ppt_x"/>
                                          </p:val>
                                        </p:tav>
                                      </p:tavLst>
                                    </p:anim>
                                    <p:anim calcmode="lin" valueType="num">
                                      <p:cBhvr>
                                        <p:cTn id="3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6" presetClass="entr" presetSubtype="32" fill="hold" grpId="0" nodeType="clickEffect">
                                  <p:stCondLst>
                                    <p:cond delay="0"/>
                                  </p:stCondLst>
                                  <p:childTnLst>
                                    <p:set>
                                      <p:cBhvr>
                                        <p:cTn id="40" dur="1" fill="hold">
                                          <p:stCondLst>
                                            <p:cond delay="0"/>
                                          </p:stCondLst>
                                        </p:cTn>
                                        <p:tgtEl>
                                          <p:spTgt spid="28">
                                            <p:bg/>
                                          </p:spTgt>
                                        </p:tgtEl>
                                        <p:attrNameLst>
                                          <p:attrName>style.visibility</p:attrName>
                                        </p:attrNameLst>
                                      </p:cBhvr>
                                      <p:to>
                                        <p:strVal val="visible"/>
                                      </p:to>
                                    </p:set>
                                    <p:animEffect transition="in" filter="circle(out)">
                                      <p:cBhvr>
                                        <p:cTn id="41" dur="2000"/>
                                        <p:tgtEl>
                                          <p:spTgt spid="28">
                                            <p:bg/>
                                          </p:spTgt>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32" fill="hold" grpId="0" nodeType="clickEffect">
                                  <p:stCondLst>
                                    <p:cond delay="0"/>
                                  </p:stCondLst>
                                  <p:childTnLst>
                                    <p:set>
                                      <p:cBhvr>
                                        <p:cTn id="45" dur="1" fill="hold">
                                          <p:stCondLst>
                                            <p:cond delay="0"/>
                                          </p:stCondLst>
                                        </p:cTn>
                                        <p:tgtEl>
                                          <p:spTgt spid="28">
                                            <p:txEl>
                                              <p:pRg st="0" end="0"/>
                                            </p:txEl>
                                          </p:spTgt>
                                        </p:tgtEl>
                                        <p:attrNameLst>
                                          <p:attrName>style.visibility</p:attrName>
                                        </p:attrNameLst>
                                      </p:cBhvr>
                                      <p:to>
                                        <p:strVal val="visible"/>
                                      </p:to>
                                    </p:set>
                                    <p:animEffect transition="in" filter="circle(out)">
                                      <p:cBhvr>
                                        <p:cTn id="46" dur="2000"/>
                                        <p:tgtEl>
                                          <p:spTgt spid="28">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6" presetClass="entr" presetSubtype="32" fill="hold" grpId="0" nodeType="click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circle(out)">
                                      <p:cBhvr>
                                        <p:cTn id="51" dur="2000"/>
                                        <p:tgtEl>
                                          <p:spTgt spid="2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6" presetClass="entr" presetSubtype="32" fill="hold" grpId="0" nodeType="clickEffect">
                                  <p:stCondLst>
                                    <p:cond delay="0"/>
                                  </p:stCondLst>
                                  <p:childTnLst>
                                    <p:set>
                                      <p:cBhvr>
                                        <p:cTn id="55" dur="1" fill="hold">
                                          <p:stCondLst>
                                            <p:cond delay="0"/>
                                          </p:stCondLst>
                                        </p:cTn>
                                        <p:tgtEl>
                                          <p:spTgt spid="28">
                                            <p:txEl>
                                              <p:pRg st="2" end="2"/>
                                            </p:txEl>
                                          </p:spTgt>
                                        </p:tgtEl>
                                        <p:attrNameLst>
                                          <p:attrName>style.visibility</p:attrName>
                                        </p:attrNameLst>
                                      </p:cBhvr>
                                      <p:to>
                                        <p:strVal val="visible"/>
                                      </p:to>
                                    </p:set>
                                    <p:animEffect transition="in" filter="circle(out)">
                                      <p:cBhvr>
                                        <p:cTn id="56" dur="2000"/>
                                        <p:tgtEl>
                                          <p:spTgt spid="28">
                                            <p:txEl>
                                              <p:pRg st="2" end="2"/>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32" fill="hold" grpId="0" nodeType="clickEffect">
                                  <p:stCondLst>
                                    <p:cond delay="0"/>
                                  </p:stCondLst>
                                  <p:childTnLst>
                                    <p:set>
                                      <p:cBhvr>
                                        <p:cTn id="60" dur="1" fill="hold">
                                          <p:stCondLst>
                                            <p:cond delay="0"/>
                                          </p:stCondLst>
                                        </p:cTn>
                                        <p:tgtEl>
                                          <p:spTgt spid="28">
                                            <p:txEl>
                                              <p:pRg st="3" end="3"/>
                                            </p:txEl>
                                          </p:spTgt>
                                        </p:tgtEl>
                                        <p:attrNameLst>
                                          <p:attrName>style.visibility</p:attrName>
                                        </p:attrNameLst>
                                      </p:cBhvr>
                                      <p:to>
                                        <p:strVal val="visible"/>
                                      </p:to>
                                    </p:set>
                                    <p:animEffect transition="in" filter="circle(out)">
                                      <p:cBhvr>
                                        <p:cTn id="61" dur="2000"/>
                                        <p:tgtEl>
                                          <p:spTgt spid="28">
                                            <p:txEl>
                                              <p:pRg st="3" end="3"/>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6" presetClass="entr" presetSubtype="32"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circle(out)">
                                      <p:cBhvr>
                                        <p:cTn id="66" dur="2000"/>
                                        <p:tgtEl>
                                          <p:spTgt spid="34"/>
                                        </p:tgtEl>
                                      </p:cBhvr>
                                    </p:animEffect>
                                  </p:childTnLst>
                                </p:cTn>
                              </p:par>
                            </p:childTnLst>
                          </p:cTn>
                        </p:par>
                      </p:childTnLst>
                    </p:cTn>
                  </p:par>
                  <p:par>
                    <p:cTn id="67" fill="hold">
                      <p:stCondLst>
                        <p:cond delay="indefinite"/>
                      </p:stCondLst>
                      <p:childTnLst>
                        <p:par>
                          <p:cTn id="68" fill="hold">
                            <p:stCondLst>
                              <p:cond delay="0"/>
                            </p:stCondLst>
                            <p:childTnLst>
                              <p:par>
                                <p:cTn id="69" presetID="6" presetClass="entr" presetSubtype="32" fill="hold" grpId="0" nodeType="click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circle(out)">
                                      <p:cBhvr>
                                        <p:cTn id="71" dur="2000"/>
                                        <p:tgtEl>
                                          <p:spTgt spid="27"/>
                                        </p:tgtEl>
                                      </p:cBhvr>
                                    </p:animEffect>
                                  </p:childTnLst>
                                </p:cTn>
                              </p:par>
                            </p:childTnLst>
                          </p:cTn>
                        </p:par>
                      </p:childTnLst>
                    </p:cTn>
                  </p:par>
                  <p:par>
                    <p:cTn id="72" fill="hold">
                      <p:stCondLst>
                        <p:cond delay="indefinite"/>
                      </p:stCondLst>
                      <p:childTnLst>
                        <p:par>
                          <p:cTn id="73" fill="hold">
                            <p:stCondLst>
                              <p:cond delay="0"/>
                            </p:stCondLst>
                            <p:childTnLst>
                              <p:par>
                                <p:cTn id="74" presetID="6" presetClass="entr" presetSubtype="32" fill="hold" grpId="0" nodeType="click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circle(out)">
                                      <p:cBhvr>
                                        <p:cTn id="76" dur="2000"/>
                                        <p:tgtEl>
                                          <p:spTgt spid="33"/>
                                        </p:tgtEl>
                                      </p:cBhvr>
                                    </p:animEffect>
                                  </p:childTnLst>
                                </p:cTn>
                              </p:par>
                            </p:childTnLst>
                          </p:cTn>
                        </p:par>
                      </p:childTnLst>
                    </p:cTn>
                  </p:par>
                  <p:par>
                    <p:cTn id="77" fill="hold">
                      <p:stCondLst>
                        <p:cond delay="indefinite"/>
                      </p:stCondLst>
                      <p:childTnLst>
                        <p:par>
                          <p:cTn id="78" fill="hold">
                            <p:stCondLst>
                              <p:cond delay="0"/>
                            </p:stCondLst>
                            <p:childTnLst>
                              <p:par>
                                <p:cTn id="79" presetID="47" presetClass="entr" presetSubtype="0" fill="hold" grpId="0" nodeType="click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1000"/>
                                        <p:tgtEl>
                                          <p:spTgt spid="26"/>
                                        </p:tgtEl>
                                      </p:cBhvr>
                                    </p:animEffect>
                                    <p:anim calcmode="lin" valueType="num">
                                      <p:cBhvr>
                                        <p:cTn id="82" dur="1000" fill="hold"/>
                                        <p:tgtEl>
                                          <p:spTgt spid="26"/>
                                        </p:tgtEl>
                                        <p:attrNameLst>
                                          <p:attrName>ppt_x</p:attrName>
                                        </p:attrNameLst>
                                      </p:cBhvr>
                                      <p:tavLst>
                                        <p:tav tm="0">
                                          <p:val>
                                            <p:strVal val="#ppt_x"/>
                                          </p:val>
                                        </p:tav>
                                        <p:tav tm="100000">
                                          <p:val>
                                            <p:strVal val="#ppt_x"/>
                                          </p:val>
                                        </p:tav>
                                      </p:tavLst>
                                    </p:anim>
                                    <p:anim calcmode="lin" valueType="num">
                                      <p:cBhvr>
                                        <p:cTn id="8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fade">
                                      <p:cBhvr>
                                        <p:cTn id="88" dur="1000"/>
                                        <p:tgtEl>
                                          <p:spTgt spid="38"/>
                                        </p:tgtEl>
                                      </p:cBhvr>
                                    </p:animEffect>
                                    <p:anim calcmode="lin" valueType="num">
                                      <p:cBhvr>
                                        <p:cTn id="89" dur="1000" fill="hold"/>
                                        <p:tgtEl>
                                          <p:spTgt spid="38"/>
                                        </p:tgtEl>
                                        <p:attrNameLst>
                                          <p:attrName>ppt_x</p:attrName>
                                        </p:attrNameLst>
                                      </p:cBhvr>
                                      <p:tavLst>
                                        <p:tav tm="0">
                                          <p:val>
                                            <p:strVal val="#ppt_x"/>
                                          </p:val>
                                        </p:tav>
                                        <p:tav tm="100000">
                                          <p:val>
                                            <p:strVal val="#ppt_x"/>
                                          </p:val>
                                        </p:tav>
                                      </p:tavLst>
                                    </p:anim>
                                    <p:anim calcmode="lin" valueType="num">
                                      <p:cBhvr>
                                        <p:cTn id="9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6" presetClass="entr" presetSubtype="32" fill="hold" nodeType="click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circle(out)">
                                      <p:cBhvr>
                                        <p:cTn id="95" dur="2000"/>
                                        <p:tgtEl>
                                          <p:spTgt spid="17"/>
                                        </p:tgtEl>
                                      </p:cBhvr>
                                    </p:animEffect>
                                  </p:childTnLst>
                                </p:cTn>
                              </p:par>
                            </p:childTnLst>
                          </p:cTn>
                        </p:par>
                      </p:childTnLst>
                    </p:cTn>
                  </p:par>
                  <p:par>
                    <p:cTn id="96" fill="hold">
                      <p:stCondLst>
                        <p:cond delay="indefinite"/>
                      </p:stCondLst>
                      <p:childTnLst>
                        <p:par>
                          <p:cTn id="97" fill="hold">
                            <p:stCondLst>
                              <p:cond delay="0"/>
                            </p:stCondLst>
                            <p:childTnLst>
                              <p:par>
                                <p:cTn id="98" presetID="47" presetClass="entr" presetSubtype="0" fill="hold" grpId="0" nodeType="click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1000"/>
                                        <p:tgtEl>
                                          <p:spTgt spid="39"/>
                                        </p:tgtEl>
                                      </p:cBhvr>
                                    </p:animEffect>
                                    <p:anim calcmode="lin" valueType="num">
                                      <p:cBhvr>
                                        <p:cTn id="101" dur="1000" fill="hold"/>
                                        <p:tgtEl>
                                          <p:spTgt spid="39"/>
                                        </p:tgtEl>
                                        <p:attrNameLst>
                                          <p:attrName>ppt_x</p:attrName>
                                        </p:attrNameLst>
                                      </p:cBhvr>
                                      <p:tavLst>
                                        <p:tav tm="0">
                                          <p:val>
                                            <p:strVal val="#ppt_x"/>
                                          </p:val>
                                        </p:tav>
                                        <p:tav tm="100000">
                                          <p:val>
                                            <p:strVal val="#ppt_x"/>
                                          </p:val>
                                        </p:tav>
                                      </p:tavLst>
                                    </p:anim>
                                    <p:anim calcmode="lin" valueType="num">
                                      <p:cBhvr>
                                        <p:cTn id="102"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6" presetClass="entr" presetSubtype="32" fill="hold" grpId="0" nodeType="clickEffect">
                                  <p:stCondLst>
                                    <p:cond delay="0"/>
                                  </p:stCondLst>
                                  <p:childTnLst>
                                    <p:set>
                                      <p:cBhvr>
                                        <p:cTn id="106" dur="1" fill="hold">
                                          <p:stCondLst>
                                            <p:cond delay="0"/>
                                          </p:stCondLst>
                                        </p:cTn>
                                        <p:tgtEl>
                                          <p:spTgt spid="40">
                                            <p:bg/>
                                          </p:spTgt>
                                        </p:tgtEl>
                                        <p:attrNameLst>
                                          <p:attrName>style.visibility</p:attrName>
                                        </p:attrNameLst>
                                      </p:cBhvr>
                                      <p:to>
                                        <p:strVal val="visible"/>
                                      </p:to>
                                    </p:set>
                                    <p:animEffect transition="in" filter="circle(out)">
                                      <p:cBhvr>
                                        <p:cTn id="107" dur="2000"/>
                                        <p:tgtEl>
                                          <p:spTgt spid="40">
                                            <p:bg/>
                                          </p:spTgt>
                                        </p:tgtEl>
                                      </p:cBhvr>
                                    </p:animEffect>
                                  </p:childTnLst>
                                </p:cTn>
                              </p:par>
                            </p:childTnLst>
                          </p:cTn>
                        </p:par>
                      </p:childTnLst>
                    </p:cTn>
                  </p:par>
                  <p:par>
                    <p:cTn id="108" fill="hold">
                      <p:stCondLst>
                        <p:cond delay="indefinite"/>
                      </p:stCondLst>
                      <p:childTnLst>
                        <p:par>
                          <p:cTn id="109" fill="hold">
                            <p:stCondLst>
                              <p:cond delay="0"/>
                            </p:stCondLst>
                            <p:childTnLst>
                              <p:par>
                                <p:cTn id="110" presetID="6" presetClass="entr" presetSubtype="32" fill="hold" grpId="0" nodeType="clickEffect">
                                  <p:stCondLst>
                                    <p:cond delay="0"/>
                                  </p:stCondLst>
                                  <p:childTnLst>
                                    <p:set>
                                      <p:cBhvr>
                                        <p:cTn id="111" dur="1" fill="hold">
                                          <p:stCondLst>
                                            <p:cond delay="0"/>
                                          </p:stCondLst>
                                        </p:cTn>
                                        <p:tgtEl>
                                          <p:spTgt spid="40">
                                            <p:txEl>
                                              <p:pRg st="0" end="0"/>
                                            </p:txEl>
                                          </p:spTgt>
                                        </p:tgtEl>
                                        <p:attrNameLst>
                                          <p:attrName>style.visibility</p:attrName>
                                        </p:attrNameLst>
                                      </p:cBhvr>
                                      <p:to>
                                        <p:strVal val="visible"/>
                                      </p:to>
                                    </p:set>
                                    <p:animEffect transition="in" filter="circle(out)">
                                      <p:cBhvr>
                                        <p:cTn id="112" dur="2000"/>
                                        <p:tgtEl>
                                          <p:spTgt spid="40">
                                            <p:txEl>
                                              <p:pRg st="0" end="0"/>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6" presetClass="entr" presetSubtype="32" fill="hold" grpId="0" nodeType="clickEffect">
                                  <p:stCondLst>
                                    <p:cond delay="0"/>
                                  </p:stCondLst>
                                  <p:childTnLst>
                                    <p:set>
                                      <p:cBhvr>
                                        <p:cTn id="116" dur="1" fill="hold">
                                          <p:stCondLst>
                                            <p:cond delay="0"/>
                                          </p:stCondLst>
                                        </p:cTn>
                                        <p:tgtEl>
                                          <p:spTgt spid="40">
                                            <p:txEl>
                                              <p:pRg st="1" end="1"/>
                                            </p:txEl>
                                          </p:spTgt>
                                        </p:tgtEl>
                                        <p:attrNameLst>
                                          <p:attrName>style.visibility</p:attrName>
                                        </p:attrNameLst>
                                      </p:cBhvr>
                                      <p:to>
                                        <p:strVal val="visible"/>
                                      </p:to>
                                    </p:set>
                                    <p:animEffect transition="in" filter="circle(out)">
                                      <p:cBhvr>
                                        <p:cTn id="117" dur="2000"/>
                                        <p:tgtEl>
                                          <p:spTgt spid="40">
                                            <p:txEl>
                                              <p:pRg st="1" end="1"/>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6" presetClass="entr" presetSubtype="32" fill="hold" grpId="0" nodeType="clickEffect">
                                  <p:stCondLst>
                                    <p:cond delay="0"/>
                                  </p:stCondLst>
                                  <p:childTnLst>
                                    <p:set>
                                      <p:cBhvr>
                                        <p:cTn id="121" dur="1" fill="hold">
                                          <p:stCondLst>
                                            <p:cond delay="0"/>
                                          </p:stCondLst>
                                        </p:cTn>
                                        <p:tgtEl>
                                          <p:spTgt spid="40">
                                            <p:txEl>
                                              <p:pRg st="2" end="2"/>
                                            </p:txEl>
                                          </p:spTgt>
                                        </p:tgtEl>
                                        <p:attrNameLst>
                                          <p:attrName>style.visibility</p:attrName>
                                        </p:attrNameLst>
                                      </p:cBhvr>
                                      <p:to>
                                        <p:strVal val="visible"/>
                                      </p:to>
                                    </p:set>
                                    <p:animEffect transition="in" filter="circle(out)">
                                      <p:cBhvr>
                                        <p:cTn id="122" dur="2000"/>
                                        <p:tgtEl>
                                          <p:spTgt spid="40">
                                            <p:txEl>
                                              <p:pRg st="2" end="2"/>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6" presetClass="entr" presetSubtype="32" fill="hold" grpId="0" nodeType="clickEffect">
                                  <p:stCondLst>
                                    <p:cond delay="0"/>
                                  </p:stCondLst>
                                  <p:childTnLst>
                                    <p:set>
                                      <p:cBhvr>
                                        <p:cTn id="126" dur="1" fill="hold">
                                          <p:stCondLst>
                                            <p:cond delay="0"/>
                                          </p:stCondLst>
                                        </p:cTn>
                                        <p:tgtEl>
                                          <p:spTgt spid="40">
                                            <p:txEl>
                                              <p:pRg st="3" end="3"/>
                                            </p:txEl>
                                          </p:spTgt>
                                        </p:tgtEl>
                                        <p:attrNameLst>
                                          <p:attrName>style.visibility</p:attrName>
                                        </p:attrNameLst>
                                      </p:cBhvr>
                                      <p:to>
                                        <p:strVal val="visible"/>
                                      </p:to>
                                    </p:set>
                                    <p:animEffect transition="in" filter="circle(out)">
                                      <p:cBhvr>
                                        <p:cTn id="127" dur="2000"/>
                                        <p:tgtEl>
                                          <p:spTgt spid="40">
                                            <p:txEl>
                                              <p:pRg st="3" end="3"/>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6" presetClass="entr" presetSubtype="32" fill="hold" grpId="0" nodeType="clickEffect">
                                  <p:stCondLst>
                                    <p:cond delay="0"/>
                                  </p:stCondLst>
                                  <p:childTnLst>
                                    <p:set>
                                      <p:cBhvr>
                                        <p:cTn id="131" dur="1" fill="hold">
                                          <p:stCondLst>
                                            <p:cond delay="0"/>
                                          </p:stCondLst>
                                        </p:cTn>
                                        <p:tgtEl>
                                          <p:spTgt spid="40">
                                            <p:txEl>
                                              <p:pRg st="4" end="4"/>
                                            </p:txEl>
                                          </p:spTgt>
                                        </p:tgtEl>
                                        <p:attrNameLst>
                                          <p:attrName>style.visibility</p:attrName>
                                        </p:attrNameLst>
                                      </p:cBhvr>
                                      <p:to>
                                        <p:strVal val="visible"/>
                                      </p:to>
                                    </p:set>
                                    <p:animEffect transition="in" filter="circle(out)">
                                      <p:cBhvr>
                                        <p:cTn id="132" dur="2000"/>
                                        <p:tgtEl>
                                          <p:spTgt spid="40">
                                            <p:txEl>
                                              <p:pRg st="4" end="4"/>
                                            </p:txEl>
                                          </p:spTgt>
                                        </p:tgtEl>
                                      </p:cBhvr>
                                    </p:animEffect>
                                  </p:childTnLst>
                                </p:cTn>
                              </p:par>
                            </p:childTnLst>
                          </p:cTn>
                        </p:par>
                      </p:childTnLst>
                    </p:cTn>
                  </p:par>
                  <p:par>
                    <p:cTn id="133" fill="hold">
                      <p:stCondLst>
                        <p:cond delay="indefinite"/>
                      </p:stCondLst>
                      <p:childTnLst>
                        <p:par>
                          <p:cTn id="134" fill="hold">
                            <p:stCondLst>
                              <p:cond delay="0"/>
                            </p:stCondLst>
                            <p:childTnLst>
                              <p:par>
                                <p:cTn id="135" presetID="6" presetClass="entr" presetSubtype="32" fill="hold" grpId="0" nodeType="clickEffect">
                                  <p:stCondLst>
                                    <p:cond delay="0"/>
                                  </p:stCondLst>
                                  <p:childTnLst>
                                    <p:set>
                                      <p:cBhvr>
                                        <p:cTn id="136" dur="1" fill="hold">
                                          <p:stCondLst>
                                            <p:cond delay="0"/>
                                          </p:stCondLst>
                                        </p:cTn>
                                        <p:tgtEl>
                                          <p:spTgt spid="40">
                                            <p:txEl>
                                              <p:pRg st="5" end="5"/>
                                            </p:txEl>
                                          </p:spTgt>
                                        </p:tgtEl>
                                        <p:attrNameLst>
                                          <p:attrName>style.visibility</p:attrName>
                                        </p:attrNameLst>
                                      </p:cBhvr>
                                      <p:to>
                                        <p:strVal val="visible"/>
                                      </p:to>
                                    </p:set>
                                    <p:animEffect transition="in" filter="circle(out)">
                                      <p:cBhvr>
                                        <p:cTn id="137" dur="2000"/>
                                        <p:tgtEl>
                                          <p:spTgt spid="40">
                                            <p:txEl>
                                              <p:pRg st="5" end="5"/>
                                            </p:txEl>
                                          </p:spTgt>
                                        </p:tgtEl>
                                      </p:cBhvr>
                                    </p:animEffect>
                                  </p:childTnLst>
                                </p:cTn>
                              </p:par>
                            </p:childTnLst>
                          </p:cTn>
                        </p:par>
                      </p:childTnLst>
                    </p:cTn>
                  </p:par>
                  <p:par>
                    <p:cTn id="138" fill="hold">
                      <p:stCondLst>
                        <p:cond delay="indefinite"/>
                      </p:stCondLst>
                      <p:childTnLst>
                        <p:par>
                          <p:cTn id="139" fill="hold">
                            <p:stCondLst>
                              <p:cond delay="0"/>
                            </p:stCondLst>
                            <p:childTnLst>
                              <p:par>
                                <p:cTn id="140" presetID="6" presetClass="entr" presetSubtype="32" fill="hold" grpId="0" nodeType="clickEffect">
                                  <p:stCondLst>
                                    <p:cond delay="0"/>
                                  </p:stCondLst>
                                  <p:childTnLst>
                                    <p:set>
                                      <p:cBhvr>
                                        <p:cTn id="141" dur="1" fill="hold">
                                          <p:stCondLst>
                                            <p:cond delay="0"/>
                                          </p:stCondLst>
                                        </p:cTn>
                                        <p:tgtEl>
                                          <p:spTgt spid="40">
                                            <p:txEl>
                                              <p:pRg st="6" end="6"/>
                                            </p:txEl>
                                          </p:spTgt>
                                        </p:tgtEl>
                                        <p:attrNameLst>
                                          <p:attrName>style.visibility</p:attrName>
                                        </p:attrNameLst>
                                      </p:cBhvr>
                                      <p:to>
                                        <p:strVal val="visible"/>
                                      </p:to>
                                    </p:set>
                                    <p:animEffect transition="in" filter="circle(out)">
                                      <p:cBhvr>
                                        <p:cTn id="142" dur="2000"/>
                                        <p:tgtEl>
                                          <p:spTgt spid="40">
                                            <p:txEl>
                                              <p:pRg st="6" end="6"/>
                                            </p:txEl>
                                          </p:spTgt>
                                        </p:tgtEl>
                                      </p:cBhvr>
                                    </p:animEffect>
                                  </p:childTnLst>
                                </p:cTn>
                              </p:par>
                            </p:childTnLst>
                          </p:cTn>
                        </p:par>
                      </p:childTnLst>
                    </p:cTn>
                  </p:par>
                  <p:par>
                    <p:cTn id="143" fill="hold">
                      <p:stCondLst>
                        <p:cond delay="indefinite"/>
                      </p:stCondLst>
                      <p:childTnLst>
                        <p:par>
                          <p:cTn id="144" fill="hold">
                            <p:stCondLst>
                              <p:cond delay="0"/>
                            </p:stCondLst>
                            <p:childTnLst>
                              <p:par>
                                <p:cTn id="145" presetID="6" presetClass="entr" presetSubtype="32" fill="hold" grpId="0" nodeType="clickEffect">
                                  <p:stCondLst>
                                    <p:cond delay="0"/>
                                  </p:stCondLst>
                                  <p:childTnLst>
                                    <p:set>
                                      <p:cBhvr>
                                        <p:cTn id="146" dur="1" fill="hold">
                                          <p:stCondLst>
                                            <p:cond delay="0"/>
                                          </p:stCondLst>
                                        </p:cTn>
                                        <p:tgtEl>
                                          <p:spTgt spid="40">
                                            <p:txEl>
                                              <p:pRg st="7" end="7"/>
                                            </p:txEl>
                                          </p:spTgt>
                                        </p:tgtEl>
                                        <p:attrNameLst>
                                          <p:attrName>style.visibility</p:attrName>
                                        </p:attrNameLst>
                                      </p:cBhvr>
                                      <p:to>
                                        <p:strVal val="visible"/>
                                      </p:to>
                                    </p:set>
                                    <p:animEffect transition="in" filter="circle(out)">
                                      <p:cBhvr>
                                        <p:cTn id="147" dur="2000"/>
                                        <p:tgtEl>
                                          <p:spTgt spid="40">
                                            <p:txEl>
                                              <p:pRg st="7" end="7"/>
                                            </p:txEl>
                                          </p:spTgt>
                                        </p:tgtEl>
                                      </p:cBhvr>
                                    </p:animEffect>
                                  </p:childTnLst>
                                </p:cTn>
                              </p:par>
                            </p:childTnLst>
                          </p:cTn>
                        </p:par>
                      </p:childTnLst>
                    </p:cTn>
                  </p:par>
                  <p:par>
                    <p:cTn id="148" fill="hold">
                      <p:stCondLst>
                        <p:cond delay="indefinite"/>
                      </p:stCondLst>
                      <p:childTnLst>
                        <p:par>
                          <p:cTn id="149" fill="hold">
                            <p:stCondLst>
                              <p:cond delay="0"/>
                            </p:stCondLst>
                            <p:childTnLst>
                              <p:par>
                                <p:cTn id="150" presetID="6" presetClass="entr" presetSubtype="32" fill="hold" grpId="0" nodeType="clickEffect">
                                  <p:stCondLst>
                                    <p:cond delay="0"/>
                                  </p:stCondLst>
                                  <p:childTnLst>
                                    <p:set>
                                      <p:cBhvr>
                                        <p:cTn id="151" dur="1" fill="hold">
                                          <p:stCondLst>
                                            <p:cond delay="0"/>
                                          </p:stCondLst>
                                        </p:cTn>
                                        <p:tgtEl>
                                          <p:spTgt spid="40">
                                            <p:txEl>
                                              <p:pRg st="8" end="8"/>
                                            </p:txEl>
                                          </p:spTgt>
                                        </p:tgtEl>
                                        <p:attrNameLst>
                                          <p:attrName>style.visibility</p:attrName>
                                        </p:attrNameLst>
                                      </p:cBhvr>
                                      <p:to>
                                        <p:strVal val="visible"/>
                                      </p:to>
                                    </p:set>
                                    <p:animEffect transition="in" filter="circle(out)">
                                      <p:cBhvr>
                                        <p:cTn id="152" dur="2000"/>
                                        <p:tgtEl>
                                          <p:spTgt spid="40">
                                            <p:txEl>
                                              <p:pRg st="8" end="8"/>
                                            </p:txEl>
                                          </p:spTgt>
                                        </p:tgtEl>
                                      </p:cBhvr>
                                    </p:animEffect>
                                  </p:childTnLst>
                                </p:cTn>
                              </p:par>
                            </p:childTnLst>
                          </p:cTn>
                        </p:par>
                      </p:childTnLst>
                    </p:cTn>
                  </p:par>
                  <p:par>
                    <p:cTn id="153" fill="hold">
                      <p:stCondLst>
                        <p:cond delay="indefinite"/>
                      </p:stCondLst>
                      <p:childTnLst>
                        <p:par>
                          <p:cTn id="154" fill="hold">
                            <p:stCondLst>
                              <p:cond delay="0"/>
                            </p:stCondLst>
                            <p:childTnLst>
                              <p:par>
                                <p:cTn id="155" presetID="47" presetClass="entr" presetSubtype="0" fill="hold" grpId="0" nodeType="clickEffect">
                                  <p:stCondLst>
                                    <p:cond delay="0"/>
                                  </p:stCondLst>
                                  <p:childTnLst>
                                    <p:set>
                                      <p:cBhvr>
                                        <p:cTn id="156" dur="1" fill="hold">
                                          <p:stCondLst>
                                            <p:cond delay="0"/>
                                          </p:stCondLst>
                                        </p:cTn>
                                        <p:tgtEl>
                                          <p:spTgt spid="42"/>
                                        </p:tgtEl>
                                        <p:attrNameLst>
                                          <p:attrName>style.visibility</p:attrName>
                                        </p:attrNameLst>
                                      </p:cBhvr>
                                      <p:to>
                                        <p:strVal val="visible"/>
                                      </p:to>
                                    </p:set>
                                    <p:animEffect transition="in" filter="fade">
                                      <p:cBhvr>
                                        <p:cTn id="157" dur="1000"/>
                                        <p:tgtEl>
                                          <p:spTgt spid="42"/>
                                        </p:tgtEl>
                                      </p:cBhvr>
                                    </p:animEffect>
                                    <p:anim calcmode="lin" valueType="num">
                                      <p:cBhvr>
                                        <p:cTn id="158" dur="1000" fill="hold"/>
                                        <p:tgtEl>
                                          <p:spTgt spid="42"/>
                                        </p:tgtEl>
                                        <p:attrNameLst>
                                          <p:attrName>ppt_x</p:attrName>
                                        </p:attrNameLst>
                                      </p:cBhvr>
                                      <p:tavLst>
                                        <p:tav tm="0">
                                          <p:val>
                                            <p:strVal val="#ppt_x"/>
                                          </p:val>
                                        </p:tav>
                                        <p:tav tm="100000">
                                          <p:val>
                                            <p:strVal val="#ppt_x"/>
                                          </p:val>
                                        </p:tav>
                                      </p:tavLst>
                                    </p:anim>
                                    <p:anim calcmode="lin" valueType="num">
                                      <p:cBhvr>
                                        <p:cTn id="15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60" fill="hold">
                      <p:stCondLst>
                        <p:cond delay="indefinite"/>
                      </p:stCondLst>
                      <p:childTnLst>
                        <p:par>
                          <p:cTn id="161" fill="hold">
                            <p:stCondLst>
                              <p:cond delay="0"/>
                            </p:stCondLst>
                            <p:childTnLst>
                              <p:par>
                                <p:cTn id="162" presetID="6" presetClass="entr" presetSubtype="32" fill="hold" grpId="0" nodeType="clickEffect">
                                  <p:stCondLst>
                                    <p:cond delay="0"/>
                                  </p:stCondLst>
                                  <p:childTnLst>
                                    <p:set>
                                      <p:cBhvr>
                                        <p:cTn id="163" dur="1" fill="hold">
                                          <p:stCondLst>
                                            <p:cond delay="0"/>
                                          </p:stCondLst>
                                        </p:cTn>
                                        <p:tgtEl>
                                          <p:spTgt spid="41"/>
                                        </p:tgtEl>
                                        <p:attrNameLst>
                                          <p:attrName>style.visibility</p:attrName>
                                        </p:attrNameLst>
                                      </p:cBhvr>
                                      <p:to>
                                        <p:strVal val="visible"/>
                                      </p:to>
                                    </p:set>
                                    <p:animEffect transition="in" filter="circle(out)">
                                      <p:cBhvr>
                                        <p:cTn id="164" dur="2000"/>
                                        <p:tgtEl>
                                          <p:spTgt spid="41"/>
                                        </p:tgtEl>
                                      </p:cBhvr>
                                    </p:animEffect>
                                  </p:childTnLst>
                                </p:cTn>
                              </p:par>
                            </p:childTnLst>
                          </p:cTn>
                        </p:par>
                      </p:childTnLst>
                    </p:cTn>
                  </p:par>
                  <p:par>
                    <p:cTn id="165" fill="hold">
                      <p:stCondLst>
                        <p:cond delay="indefinite"/>
                      </p:stCondLst>
                      <p:childTnLst>
                        <p:par>
                          <p:cTn id="166" fill="hold">
                            <p:stCondLst>
                              <p:cond delay="0"/>
                            </p:stCondLst>
                            <p:childTnLst>
                              <p:par>
                                <p:cTn id="167" presetID="6" presetClass="entr" presetSubtype="32" fill="hold" grpId="0" nodeType="clickEffect">
                                  <p:stCondLst>
                                    <p:cond delay="0"/>
                                  </p:stCondLst>
                                  <p:childTnLst>
                                    <p:set>
                                      <p:cBhvr>
                                        <p:cTn id="168" dur="1" fill="hold">
                                          <p:stCondLst>
                                            <p:cond delay="0"/>
                                          </p:stCondLst>
                                        </p:cTn>
                                        <p:tgtEl>
                                          <p:spTgt spid="36"/>
                                        </p:tgtEl>
                                        <p:attrNameLst>
                                          <p:attrName>style.visibility</p:attrName>
                                        </p:attrNameLst>
                                      </p:cBhvr>
                                      <p:to>
                                        <p:strVal val="visible"/>
                                      </p:to>
                                    </p:set>
                                    <p:animEffect transition="in" filter="circle(out)">
                                      <p:cBhvr>
                                        <p:cTn id="169"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5" grpId="0"/>
      <p:bldP spid="25" grpId="0" animBg="1"/>
      <p:bldP spid="26" grpId="0"/>
      <p:bldP spid="27" grpId="0" animBg="1"/>
      <p:bldP spid="33" grpId="0" animBg="1"/>
      <p:bldP spid="34" grpId="0" animBg="1"/>
      <p:bldP spid="28" grpId="0" build="p" animBg="1"/>
      <p:bldP spid="29" grpId="0"/>
      <p:bldP spid="36" grpId="0" animBg="1"/>
      <p:bldP spid="38" grpId="0"/>
      <p:bldP spid="39" grpId="0"/>
      <p:bldP spid="40" grpId="0" build="p" animBg="1"/>
      <p:bldP spid="41" grpId="0" animBg="1"/>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900405E-69CE-4D8C-8A00-F5D0BB8943F7}"/>
              </a:ext>
            </a:extLst>
          </p:cNvPr>
          <p:cNvSpPr txBox="1"/>
          <p:nvPr/>
        </p:nvSpPr>
        <p:spPr>
          <a:xfrm>
            <a:off x="1" y="876298"/>
            <a:ext cx="8977744" cy="2062103"/>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algn="just">
              <a:defRPr/>
            </a:pPr>
            <a:r>
              <a:rPr lang="en-US" sz="2800" b="1" dirty="0">
                <a:solidFill>
                  <a:srgbClr val="0070C0"/>
                </a:solidFill>
                <a:latin typeface="Georgia" panose="02040502050405020303" pitchFamily="18" charset="0"/>
                <a:cs typeface="Calibri"/>
              </a:rPr>
              <a:t>Today you…</a:t>
            </a:r>
          </a:p>
          <a:p>
            <a:pPr algn="just">
              <a:defRPr/>
            </a:pPr>
            <a:endParaRPr lang="en-US" sz="2000" b="1" dirty="0">
              <a:solidFill>
                <a:srgbClr val="0070C0"/>
              </a:solidFill>
              <a:latin typeface="Georgia" panose="02040502050405020303" pitchFamily="18" charset="0"/>
              <a:cs typeface="Calibri"/>
            </a:endParaRPr>
          </a:p>
          <a:p>
            <a:pPr>
              <a:defRPr/>
            </a:pPr>
            <a:r>
              <a:rPr lang="en-US" sz="2000" dirty="0">
                <a:solidFill>
                  <a:srgbClr val="0070C0"/>
                </a:solidFill>
                <a:latin typeface="Georgia" panose="02040502050405020303" pitchFamily="18" charset="0"/>
                <a:cs typeface="Calibri"/>
              </a:rPr>
              <a:t>talked about different places and what makes them more, or less, appealing to you as places to live or to visit.</a:t>
            </a:r>
          </a:p>
          <a:p>
            <a:pPr>
              <a:defRPr/>
            </a:pPr>
            <a:endParaRPr lang="en-US" sz="2000" dirty="0">
              <a:solidFill>
                <a:srgbClr val="0070C0"/>
              </a:solidFill>
              <a:latin typeface="Georgia" panose="02040502050405020303" pitchFamily="18" charset="0"/>
              <a:cs typeface="Calibri"/>
            </a:endParaRPr>
          </a:p>
          <a:p>
            <a:pPr>
              <a:defRPr/>
            </a:pPr>
            <a:r>
              <a:rPr lang="en-US" sz="2000" dirty="0">
                <a:solidFill>
                  <a:srgbClr val="0070C0"/>
                </a:solidFill>
                <a:latin typeface="Georgia" panose="02040502050405020303" pitchFamily="18" charset="0"/>
                <a:cs typeface="Calibri"/>
              </a:rPr>
              <a:t>presented the place you live.</a:t>
            </a:r>
          </a:p>
        </p:txBody>
      </p:sp>
      <p:sp>
        <p:nvSpPr>
          <p:cNvPr id="11" name="TextBox 7">
            <a:extLst>
              <a:ext uri="{FF2B5EF4-FFF2-40B4-BE49-F238E27FC236}">
                <a16:creationId xmlns:a16="http://schemas.microsoft.com/office/drawing/2014/main" id="{46521DE0-7D04-4265-B310-8E90EC5CB4DA}"/>
              </a:ext>
            </a:extLst>
          </p:cNvPr>
          <p:cNvSpPr txBox="1">
            <a:spLocks noChangeArrowheads="1"/>
          </p:cNvSpPr>
          <p:nvPr/>
        </p:nvSpPr>
        <p:spPr bwMode="auto">
          <a:xfrm>
            <a:off x="0" y="5771257"/>
            <a:ext cx="8977744" cy="1077218"/>
          </a:xfrm>
          <a:prstGeom prst="rect">
            <a:avLst/>
          </a:prstGeom>
          <a:gradFill flip="none" rotWithShape="1">
            <a:gsLst>
              <a:gs pos="0">
                <a:schemeClr val="bg2">
                  <a:lumMod val="25000"/>
                  <a:shade val="30000"/>
                  <a:satMod val="115000"/>
                </a:schemeClr>
              </a:gs>
              <a:gs pos="50000">
                <a:schemeClr val="bg2">
                  <a:lumMod val="25000"/>
                  <a:shade val="67500"/>
                  <a:satMod val="115000"/>
                </a:schemeClr>
              </a:gs>
              <a:gs pos="100000">
                <a:schemeClr val="bg2">
                  <a:lumMod val="25000"/>
                  <a:shade val="100000"/>
                  <a:satMod val="115000"/>
                </a:schemeClr>
              </a:gs>
            </a:gsLst>
            <a:lin ang="162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defRPr/>
            </a:pPr>
            <a:r>
              <a:rPr lang="en-US" sz="2400" b="1" dirty="0">
                <a:solidFill>
                  <a:srgbClr val="00CCFF"/>
                </a:solidFill>
                <a:latin typeface="Gotham Book"/>
                <a:cs typeface="Cambria"/>
              </a:rPr>
              <a:t>HOMEWORK IDEA</a:t>
            </a:r>
          </a:p>
          <a:p>
            <a:pPr algn="ctr" eaLnBrk="1" hangingPunct="1">
              <a:defRPr/>
            </a:pPr>
            <a:r>
              <a:rPr lang="en-US" sz="2000" dirty="0">
                <a:solidFill>
                  <a:schemeClr val="bg1"/>
                </a:solidFill>
                <a:latin typeface="Gotham Book"/>
                <a:cs typeface="Cambria"/>
              </a:rPr>
              <a:t>Write a text about the place you live based on the report you gave in class. </a:t>
            </a:r>
          </a:p>
          <a:p>
            <a:pPr algn="ctr" eaLnBrk="1" hangingPunct="1">
              <a:defRPr/>
            </a:pPr>
            <a:r>
              <a:rPr lang="en-US" sz="2000" dirty="0">
                <a:solidFill>
                  <a:schemeClr val="bg1"/>
                </a:solidFill>
                <a:latin typeface="Gotham Book"/>
                <a:cs typeface="Cambria"/>
              </a:rPr>
              <a:t>Bring your text to your next lesson.</a:t>
            </a:r>
          </a:p>
        </p:txBody>
      </p:sp>
      <p:sp>
        <p:nvSpPr>
          <p:cNvPr id="12" name="TextBox 14">
            <a:extLst>
              <a:ext uri="{FF2B5EF4-FFF2-40B4-BE49-F238E27FC236}">
                <a16:creationId xmlns:a16="http://schemas.microsoft.com/office/drawing/2014/main" id="{01BF108D-EB61-4410-A908-A0C1E522654A}"/>
              </a:ext>
            </a:extLst>
          </p:cNvPr>
          <p:cNvSpPr txBox="1">
            <a:spLocks noChangeArrowheads="1"/>
          </p:cNvSpPr>
          <p:nvPr/>
        </p:nvSpPr>
        <p:spPr bwMode="auto">
          <a:xfrm>
            <a:off x="1" y="0"/>
            <a:ext cx="25827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a:solidFill>
                  <a:srgbClr val="1D84C0"/>
                </a:solidFill>
                <a:latin typeface="Georgia" panose="02040502050405020303" pitchFamily="18" charset="0"/>
                <a:cs typeface="Times New Roman" panose="02020603050405020304" pitchFamily="18" charset="0"/>
              </a:rPr>
              <a:t>A2-B1 Unit Two</a:t>
            </a:r>
            <a:endParaRPr lang="en-US" sz="2400" dirty="0">
              <a:solidFill>
                <a:srgbClr val="1D84C0"/>
              </a:solidFill>
              <a:latin typeface="Georgia" panose="02040502050405020303" pitchFamily="18" charset="0"/>
              <a:cs typeface="Times New Roman" panose="02020603050405020304" pitchFamily="18" charset="0"/>
            </a:endParaRPr>
          </a:p>
        </p:txBody>
      </p:sp>
      <p:sp>
        <p:nvSpPr>
          <p:cNvPr id="13" name="TextBox 14">
            <a:extLst>
              <a:ext uri="{FF2B5EF4-FFF2-40B4-BE49-F238E27FC236}">
                <a16:creationId xmlns:a16="http://schemas.microsoft.com/office/drawing/2014/main" id="{BA1DD4C0-9DF0-4CC2-B36E-277DFC2DFBA3}"/>
              </a:ext>
            </a:extLst>
          </p:cNvPr>
          <p:cNvSpPr txBox="1">
            <a:spLocks noChangeArrowheads="1"/>
          </p:cNvSpPr>
          <p:nvPr/>
        </p:nvSpPr>
        <p:spPr bwMode="auto">
          <a:xfrm>
            <a:off x="7195614" y="0"/>
            <a:ext cx="166104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US" sz="2400" dirty="0">
                <a:solidFill>
                  <a:srgbClr val="1D84C0"/>
                </a:solidFill>
                <a:latin typeface="Georgia" panose="02040502050405020303" pitchFamily="18" charset="0"/>
                <a:cs typeface="Times New Roman" panose="02020603050405020304" pitchFamily="18" charset="0"/>
              </a:rPr>
              <a:t>Lesson 1A</a:t>
            </a:r>
          </a:p>
        </p:txBody>
      </p:sp>
      <p:pic>
        <p:nvPicPr>
          <p:cNvPr id="14" name="Picture 13" descr="ESL TeenStuff">
            <a:extLst>
              <a:ext uri="{FF2B5EF4-FFF2-40B4-BE49-F238E27FC236}">
                <a16:creationId xmlns:a16="http://schemas.microsoft.com/office/drawing/2014/main" id="{A552263C-EFD2-4079-949C-F58FE04A6F2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31498" y="46669"/>
            <a:ext cx="3081004" cy="800100"/>
          </a:xfrm>
          <a:prstGeom prst="rect">
            <a:avLst/>
          </a:prstGeom>
          <a:noFill/>
          <a:ln>
            <a:noFill/>
          </a:ln>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out)">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ircle(out)">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ircle(out)">
                                      <p:cBhvr>
                                        <p:cTn id="17" dur="20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8">
                                            <p:bg/>
                                          </p:spTgt>
                                        </p:tgtEl>
                                        <p:attrNameLst>
                                          <p:attrName>style.visibility</p:attrName>
                                        </p:attrNameLst>
                                      </p:cBhvr>
                                      <p:to>
                                        <p:strVal val="visible"/>
                                      </p:to>
                                    </p:set>
                                    <p:animEffect transition="in" filter="circle(out)">
                                      <p:cBhvr>
                                        <p:cTn id="22" dur="2000"/>
                                        <p:tgtEl>
                                          <p:spTgt spid="8">
                                            <p:bg/>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circle(out)">
                                      <p:cBhvr>
                                        <p:cTn id="27" dur="2000"/>
                                        <p:tgtEl>
                                          <p:spTgt spid="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grpId="0" nodeType="click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circle(out)">
                                      <p:cBhvr>
                                        <p:cTn id="32" dur="2000"/>
                                        <p:tgtEl>
                                          <p:spTgt spid="8">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32" fill="hold" grpId="0"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animEffect transition="in" filter="circle(out)">
                                      <p:cBhvr>
                                        <p:cTn id="37" dur="2000"/>
                                        <p:tgtEl>
                                          <p:spTgt spid="8">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32" fill="hold" grpId="0" nodeType="clickEffect">
                                  <p:stCondLst>
                                    <p:cond delay="0"/>
                                  </p:stCondLst>
                                  <p:childTnLst>
                                    <p:set>
                                      <p:cBhvr>
                                        <p:cTn id="41" dur="1" fill="hold">
                                          <p:stCondLst>
                                            <p:cond delay="0"/>
                                          </p:stCondLst>
                                        </p:cTn>
                                        <p:tgtEl>
                                          <p:spTgt spid="11">
                                            <p:bg/>
                                          </p:spTgt>
                                        </p:tgtEl>
                                        <p:attrNameLst>
                                          <p:attrName>style.visibility</p:attrName>
                                        </p:attrNameLst>
                                      </p:cBhvr>
                                      <p:to>
                                        <p:strVal val="visible"/>
                                      </p:to>
                                    </p:set>
                                    <p:animEffect transition="in" filter="circle(out)">
                                      <p:cBhvr>
                                        <p:cTn id="42" dur="2000"/>
                                        <p:tgtEl>
                                          <p:spTgt spid="11">
                                            <p:bg/>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32" fill="hold" grpId="0" nodeType="clickEffect">
                                  <p:stCondLst>
                                    <p:cond delay="0"/>
                                  </p:stCondLst>
                                  <p:childTnLst>
                                    <p:set>
                                      <p:cBhvr>
                                        <p:cTn id="46" dur="1" fill="hold">
                                          <p:stCondLst>
                                            <p:cond delay="0"/>
                                          </p:stCondLst>
                                        </p:cTn>
                                        <p:tgtEl>
                                          <p:spTgt spid="11">
                                            <p:txEl>
                                              <p:pRg st="0" end="0"/>
                                            </p:txEl>
                                          </p:spTgt>
                                        </p:tgtEl>
                                        <p:attrNameLst>
                                          <p:attrName>style.visibility</p:attrName>
                                        </p:attrNameLst>
                                      </p:cBhvr>
                                      <p:to>
                                        <p:strVal val="visible"/>
                                      </p:to>
                                    </p:set>
                                    <p:animEffect transition="in" filter="circle(out)">
                                      <p:cBhvr>
                                        <p:cTn id="47" dur="2000"/>
                                        <p:tgtEl>
                                          <p:spTgt spid="11">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grpId="0" nodeType="clickEffect">
                                  <p:stCondLst>
                                    <p:cond delay="0"/>
                                  </p:stCondLst>
                                  <p:childTnLst>
                                    <p:set>
                                      <p:cBhvr>
                                        <p:cTn id="51" dur="1" fill="hold">
                                          <p:stCondLst>
                                            <p:cond delay="0"/>
                                          </p:stCondLst>
                                        </p:cTn>
                                        <p:tgtEl>
                                          <p:spTgt spid="11">
                                            <p:txEl>
                                              <p:pRg st="1" end="1"/>
                                            </p:txEl>
                                          </p:spTgt>
                                        </p:tgtEl>
                                        <p:attrNameLst>
                                          <p:attrName>style.visibility</p:attrName>
                                        </p:attrNameLst>
                                      </p:cBhvr>
                                      <p:to>
                                        <p:strVal val="visible"/>
                                      </p:to>
                                    </p:set>
                                    <p:animEffect transition="in" filter="circle(out)">
                                      <p:cBhvr>
                                        <p:cTn id="52" dur="2000"/>
                                        <p:tgtEl>
                                          <p:spTgt spid="11">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32" fill="hold" grpId="0" nodeType="clickEffect">
                                  <p:stCondLst>
                                    <p:cond delay="0"/>
                                  </p:stCondLst>
                                  <p:childTnLst>
                                    <p:set>
                                      <p:cBhvr>
                                        <p:cTn id="56" dur="1" fill="hold">
                                          <p:stCondLst>
                                            <p:cond delay="0"/>
                                          </p:stCondLst>
                                        </p:cTn>
                                        <p:tgtEl>
                                          <p:spTgt spid="11">
                                            <p:txEl>
                                              <p:pRg st="2" end="2"/>
                                            </p:txEl>
                                          </p:spTgt>
                                        </p:tgtEl>
                                        <p:attrNameLst>
                                          <p:attrName>style.visibility</p:attrName>
                                        </p:attrNameLst>
                                      </p:cBhvr>
                                      <p:to>
                                        <p:strVal val="visible"/>
                                      </p:to>
                                    </p:set>
                                    <p:animEffect transition="in" filter="circle(out)">
                                      <p:cBhvr>
                                        <p:cTn id="57" dur="20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11" grpId="0" build="p" animBg="1"/>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GUID" val="f1ebb1bc-6dde-4a48-9ff9-2b5112e75d95"/>
  <p:tag name="ARTICULATE_SLIDE_PAUSE" val="1"/>
  <p:tag name="ARTICULATE_NAV_LEVEL" val="1"/>
  <p:tag name="ARTICULATE_PLAYLIST_ID" val="-1"/>
  <p:tag name="ARTICULATE_LOCK_SLIDE" val="0"/>
  <p:tag name="ARTICULATE_SLIDE_NAV" val="3"/>
</p:tagLst>
</file>

<file path=ppt/tags/tag3.xml><?xml version="1.0" encoding="utf-8"?>
<p:tagLst xmlns:a="http://schemas.openxmlformats.org/drawingml/2006/main" xmlns:r="http://schemas.openxmlformats.org/officeDocument/2006/relationships" xmlns:p="http://schemas.openxmlformats.org/presentationml/2006/main">
  <p:tag name="ARTICULATE_SLIDE_GUID" val="f8b83a53-25ca-4d89-80aa-67ab429a4659"/>
  <p:tag name="ARTICULATE_SLIDE_PAUSE" val="1"/>
  <p:tag name="ARTICULATE_NAV_LEVEL" val="1"/>
  <p:tag name="ARTICULATE_PLAYLIST_ID" val="-1"/>
  <p:tag name="ARTICULATE_LOCK_SLIDE" val="0"/>
  <p:tag name="ARTICULATE_SLIDE_NAV" val="2"/>
</p:tagLst>
</file>

<file path=ppt/tags/tag4.xml><?xml version="1.0" encoding="utf-8"?>
<p:tagLst xmlns:a="http://schemas.openxmlformats.org/drawingml/2006/main" xmlns:r="http://schemas.openxmlformats.org/officeDocument/2006/relationships" xmlns:p="http://schemas.openxmlformats.org/presentationml/2006/main">
  <p:tag name="ARTICULATE_SLIDE_GUID" val="b67b0094-b22d-4a71-bb26-00dcf98b50bd"/>
  <p:tag name="ARTICULATE_SLIDE_PAUSE" val="1"/>
  <p:tag name="ARTICULATE_NAV_LEVEL" val="1"/>
  <p:tag name="ARTICULATE_PLAYLIST_ID" val="-1"/>
  <p:tag name="ARTICULATE_LOCK_SLIDE" val="0"/>
  <p:tag name="ARTICULATE_SLIDE_NAV" val="4"/>
</p:tagLst>
</file>

<file path=ppt/tags/tag5.xml><?xml version="1.0" encoding="utf-8"?>
<p:tagLst xmlns:a="http://schemas.openxmlformats.org/drawingml/2006/main" xmlns:r="http://schemas.openxmlformats.org/officeDocument/2006/relationships" xmlns:p="http://schemas.openxmlformats.org/presentationml/2006/main">
  <p:tag name="ARTICULATE_SLIDE_GUID" val="b67b0094-b22d-4a71-bb26-00dcf98b50bd"/>
  <p:tag name="ARTICULATE_SLIDE_PAUSE" val="1"/>
  <p:tag name="ARTICULATE_NAV_LEVEL" val="1"/>
  <p:tag name="ARTICULATE_PLAYLIST_ID" val="-1"/>
  <p:tag name="ARTICULATE_LOCK_SLIDE" val="0"/>
  <p:tag name="ARTICULATE_SLIDE_NAV" val="4"/>
</p:tagLst>
</file>

<file path=ppt/tags/tag6.xml><?xml version="1.0" encoding="utf-8"?>
<p:tagLst xmlns:a="http://schemas.openxmlformats.org/drawingml/2006/main" xmlns:r="http://schemas.openxmlformats.org/officeDocument/2006/relationships" xmlns:p="http://schemas.openxmlformats.org/presentationml/2006/main">
  <p:tag name="ARTICULATE_SLIDE_PAUSE" val="1"/>
  <p:tag name="ARTICULATE_NAV_LEVEL" val="1"/>
  <p:tag name="ARTICULATE_PLAYLIST_ID" val="-1"/>
  <p:tag name="ARTICULATE_LOCK_SLIDE" val="0"/>
  <p:tag name="ARTICULATE_SLIDE_GUID" val="5fc7dcbb-3945-41f5-8578-063dcfb96330"/>
  <p:tag name="ARTICULATE_SLIDE_NAV" val="1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Essential.thmx</Template>
  <TotalTime>17731</TotalTime>
  <Words>826</Words>
  <Application>Microsoft Office PowerPoint</Application>
  <PresentationFormat>On-screen Show (4:3)</PresentationFormat>
  <Paragraphs>136</Paragraphs>
  <Slides>7</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Arial Black</vt:lpstr>
      <vt:lpstr>Arial Narrow</vt:lpstr>
      <vt:lpstr>Bradley Hand ITC</vt:lpstr>
      <vt:lpstr>Calibri</vt:lpstr>
      <vt:lpstr>Georgia</vt:lpstr>
      <vt:lpstr>Gotham Book</vt:lpstr>
      <vt:lpstr>Essential</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for Telephoning</dc:title>
  <dc:creator>BEP</dc:creator>
  <cp:lastModifiedBy>Owner</cp:lastModifiedBy>
  <cp:revision>1220</cp:revision>
  <dcterms:created xsi:type="dcterms:W3CDTF">2011-11-20T09:33:00Z</dcterms:created>
  <dcterms:modified xsi:type="dcterms:W3CDTF">2019-09-12T13:09:27Z</dcterms:modified>
</cp:coreProperties>
</file>