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1"/>
  </p:notesMasterIdLst>
  <p:sldIdLst>
    <p:sldId id="256" r:id="rId2"/>
    <p:sldId id="317" r:id="rId3"/>
    <p:sldId id="258" r:id="rId4"/>
    <p:sldId id="259" r:id="rId5"/>
    <p:sldId id="260" r:id="rId6"/>
    <p:sldId id="261" r:id="rId7"/>
    <p:sldId id="295" r:id="rId8"/>
    <p:sldId id="296" r:id="rId9"/>
    <p:sldId id="264" r:id="rId10"/>
    <p:sldId id="297" r:id="rId11"/>
    <p:sldId id="298" r:id="rId12"/>
    <p:sldId id="267" r:id="rId13"/>
    <p:sldId id="299" r:id="rId14"/>
    <p:sldId id="300" r:id="rId15"/>
    <p:sldId id="270" r:id="rId16"/>
    <p:sldId id="301" r:id="rId17"/>
    <p:sldId id="302" r:id="rId18"/>
    <p:sldId id="273" r:id="rId19"/>
    <p:sldId id="303" r:id="rId20"/>
    <p:sldId id="304" r:id="rId21"/>
    <p:sldId id="276" r:id="rId22"/>
    <p:sldId id="305" r:id="rId23"/>
    <p:sldId id="306" r:id="rId24"/>
    <p:sldId id="279" r:id="rId25"/>
    <p:sldId id="307" r:id="rId26"/>
    <p:sldId id="308" r:id="rId27"/>
    <p:sldId id="282" r:id="rId28"/>
    <p:sldId id="309" r:id="rId29"/>
    <p:sldId id="310" r:id="rId30"/>
    <p:sldId id="285" r:id="rId31"/>
    <p:sldId id="311" r:id="rId32"/>
    <p:sldId id="312" r:id="rId33"/>
    <p:sldId id="288" r:id="rId34"/>
    <p:sldId id="313" r:id="rId35"/>
    <p:sldId id="314" r:id="rId36"/>
    <p:sldId id="291" r:id="rId37"/>
    <p:sldId id="315" r:id="rId38"/>
    <p:sldId id="316" r:id="rId39"/>
    <p:sldId id="318" r:id="rId40"/>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
      <p:font typeface="Grade 1 Font" panose="020B0603050302020204" pitchFamily="34" charset="0"/>
      <p:regular r:id="rId46"/>
    </p:embeddedFont>
    <p:embeddedFont>
      <p:font typeface="Report Rg" panose="020F0503030200020004" pitchFamily="34" charset="77"/>
      <p:regular r:id="rId47"/>
      <p:bold r:id="rId48"/>
    </p:embeddedFont>
    <p:embeddedFont>
      <p:font typeface="Roboto" panose="02000000000000000000"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397">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7xSGiqWgAKnq221U3ehqZZePK2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ylie Shrum"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286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8"/>
    <p:restoredTop sz="94699"/>
  </p:normalViewPr>
  <p:slideViewPr>
    <p:cSldViewPr snapToGrid="0">
      <p:cViewPr varScale="1">
        <p:scale>
          <a:sx n="103" d="100"/>
          <a:sy n="103" d="100"/>
        </p:scale>
        <p:origin x="1312" y="176"/>
      </p:cViewPr>
      <p:guideLst>
        <p:guide orient="horz" pos="2160"/>
        <p:guide pos="2880"/>
        <p:guide pos="340"/>
        <p:guide orient="horz" pos="3974"/>
        <p:guide pos="5397"/>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customschemas.google.com/relationships/presentationmetadata" Target="meta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 name="Google Shape;2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2411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4990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5157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7659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0118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9845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86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 name="Google Shape;4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0885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3969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5252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5831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4954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8935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9417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6519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9837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2115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052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19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8256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0106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6870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sp>
        <p:nvSpPr>
          <p:cNvPr id="13" name="Google Shape;13;p41"/>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dirty="0">
                <a:solidFill>
                  <a:schemeClr val="lt1"/>
                </a:solidFill>
                <a:latin typeface="Report Rg" panose="020F0503030200020004" pitchFamily="34" charset="77"/>
                <a:ea typeface="Arial"/>
                <a:cs typeface="Arial"/>
                <a:sym typeface="Arial"/>
              </a:rPr>
              <a:t> </a:t>
            </a:r>
            <a:endParaRPr b="0" i="0" dirty="0">
              <a:latin typeface="Report Rg" panose="020F0503030200020004" pitchFamily="34" charset="77"/>
            </a:endParaRPr>
          </a:p>
        </p:txBody>
      </p:sp>
      <p:sp>
        <p:nvSpPr>
          <p:cNvPr id="14" name="Google Shape;14;p41"/>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lvl1pPr lvl="0" algn="l">
              <a:lnSpc>
                <a:spcPct val="90000"/>
              </a:lnSpc>
              <a:spcBef>
                <a:spcPts val="0"/>
              </a:spcBef>
              <a:spcAft>
                <a:spcPts val="0"/>
              </a:spcAft>
              <a:buClr>
                <a:srgbClr val="1C1C1C"/>
              </a:buClr>
              <a:buSzPts val="4000"/>
              <a:buFont typeface="Arial"/>
              <a:buNone/>
              <a:defRPr b="0" i="0">
                <a:latin typeface="Report Rg" panose="020F0503030200020004" pitchFamily="34" charset="77"/>
                <a:ea typeface="Report Rg" panose="020F0503030200020004" pitchFamily="34" charset="77"/>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dpi="0" rotWithShape="1">
          <a:blip r:embed="rId2">
            <a:lum/>
          </a:blip>
          <a:srcRect/>
          <a:stretch>
            <a:fillRect/>
          </a:stretch>
        </a:blipFill>
        <a:effectLst/>
      </p:bgPr>
    </p:bg>
    <p:spTree>
      <p:nvGrpSpPr>
        <p:cNvPr id="1" name="Shape 15"/>
        <p:cNvGrpSpPr/>
        <p:nvPr/>
      </p:nvGrpSpPr>
      <p:grpSpPr>
        <a:xfrm>
          <a:off x="0" y="0"/>
          <a:ext cx="0" cy="0"/>
          <a:chOff x="0" y="0"/>
          <a:chExt cx="0" cy="0"/>
        </a:xfrm>
      </p:grpSpPr>
      <p:sp>
        <p:nvSpPr>
          <p:cNvPr id="16" name="Google Shape;16;p42">
            <a:hlinkClick r:id="rId3"/>
          </p:cNvPr>
          <p:cNvSpPr/>
          <p:nvPr/>
        </p:nvSpPr>
        <p:spPr>
          <a:xfrm>
            <a:off x="4137660" y="3152488"/>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Report Rg" panose="020F0503030200020004" pitchFamily="34" charset="77"/>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17"/>
        <p:cNvGrpSpPr/>
        <p:nvPr/>
      </p:nvGrpSpPr>
      <p:grpSpPr>
        <a:xfrm>
          <a:off x="0" y="0"/>
          <a:ext cx="0" cy="0"/>
          <a:chOff x="0" y="0"/>
          <a:chExt cx="0" cy="0"/>
        </a:xfrm>
      </p:grpSpPr>
      <p:sp>
        <p:nvSpPr>
          <p:cNvPr id="18" name="Google Shape;18;p43">
            <a:hlinkClick r:id="rId3"/>
          </p:cNvPr>
          <p:cNvSpPr/>
          <p:nvPr/>
        </p:nvSpPr>
        <p:spPr>
          <a:xfrm>
            <a:off x="4137660" y="3152488"/>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Report Rg" panose="020F0503030200020004" pitchFamily="34" charset="77"/>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Box">
  <p:cSld name="Title Slide with Box">
    <p:spTree>
      <p:nvGrpSpPr>
        <p:cNvPr id="1" name="Shape 19"/>
        <p:cNvGrpSpPr/>
        <p:nvPr/>
      </p:nvGrpSpPr>
      <p:grpSpPr>
        <a:xfrm>
          <a:off x="0" y="0"/>
          <a:ext cx="0" cy="0"/>
          <a:chOff x="0" y="0"/>
          <a:chExt cx="0" cy="0"/>
        </a:xfrm>
      </p:grpSpPr>
      <p:sp>
        <p:nvSpPr>
          <p:cNvPr id="20" name="Google Shape;20;p44"/>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dirty="0">
                <a:solidFill>
                  <a:schemeClr val="lt1"/>
                </a:solidFill>
                <a:latin typeface="Report Rg" panose="020F0503030200020004" pitchFamily="34" charset="77"/>
                <a:ea typeface="Arial"/>
                <a:cs typeface="Arial"/>
                <a:sym typeface="Arial"/>
              </a:rPr>
              <a:t> </a:t>
            </a:r>
            <a:endParaRPr b="0" i="0" dirty="0">
              <a:latin typeface="Report Rg" panose="020F0503030200020004" pitchFamily="34" charset="77"/>
            </a:endParaRPr>
          </a:p>
        </p:txBody>
      </p:sp>
      <p:pic>
        <p:nvPicPr>
          <p:cNvPr id="21" name="Google Shape;21;p4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072497" y="5734211"/>
            <a:ext cx="576495" cy="5807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ims Slide">
  <p:cSld name="Aims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2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Shape 9"/>
        <p:cNvGrpSpPr/>
        <p:nvPr/>
      </p:nvGrpSpPr>
      <p:grpSpPr>
        <a:xfrm>
          <a:off x="0" y="0"/>
          <a:ext cx="0" cy="0"/>
          <a:chOff x="0" y="0"/>
          <a:chExt cx="0" cy="0"/>
        </a:xfrm>
      </p:grpSpPr>
      <p:sp>
        <p:nvSpPr>
          <p:cNvPr id="10" name="Google Shape;10;p40"/>
          <p:cNvSpPr>
            <a:spLocks noGrp="1"/>
          </p:cNvSpPr>
          <p:nvPr>
            <p:ph type="title"/>
          </p:nvPr>
        </p:nvSpPr>
        <p:spPr>
          <a:xfrm>
            <a:off x="489745" y="695325"/>
            <a:ext cx="8164510" cy="1150938"/>
          </a:xfrm>
          <a:prstGeom prst="roundRect">
            <a:avLst>
              <a:gd name="adj" fmla="val 9641"/>
            </a:avLst>
          </a:prstGeom>
          <a:noFill/>
          <a:ln>
            <a:noFill/>
          </a:ln>
        </p:spPr>
        <p:txBody>
          <a:bodyPr spcFirstLastPara="1" wrap="square" lIns="252000" tIns="252000" rIns="252000" bIns="252000" anchor="ctr" anchorCtr="1">
            <a:normAutofit/>
          </a:bodyPr>
          <a:lstStyle>
            <a:lvl1pPr marR="0" lvl="0" algn="l" rtl="0">
              <a:lnSpc>
                <a:spcPct val="90000"/>
              </a:lnSpc>
              <a:spcBef>
                <a:spcPts val="0"/>
              </a:spcBef>
              <a:spcAft>
                <a:spcPts val="0"/>
              </a:spcAft>
              <a:buClr>
                <a:srgbClr val="1C1C1C"/>
              </a:buClr>
              <a:buSzPts val="4000"/>
              <a:buFont typeface="Arial"/>
              <a:buNone/>
              <a:defRPr sz="4000" b="1" i="0" u="none" strike="noStrike" cap="none">
                <a:solidFill>
                  <a:srgbClr val="1C1C1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0"/>
          <p:cNvSpPr>
            <a:spLocks noGrp="1"/>
          </p:cNvSpPr>
          <p:nvPr>
            <p:ph type="body" idx="1"/>
          </p:nvPr>
        </p:nvSpPr>
        <p:spPr>
          <a:xfrm>
            <a:off x="489745" y="1957386"/>
            <a:ext cx="8164510" cy="4387851"/>
          </a:xfrm>
          <a:prstGeom prst="roundRect">
            <a:avLst>
              <a:gd name="adj" fmla="val 2585"/>
            </a:avLst>
          </a:prstGeom>
          <a:noFill/>
          <a:ln>
            <a:noFill/>
          </a:ln>
        </p:spPr>
        <p:txBody>
          <a:bodyPr spcFirstLastPara="1" wrap="square" lIns="252000" tIns="252000" rIns="252000" bIns="252000" anchor="t" anchorCtr="0">
            <a:norm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eport Rg" panose="020F0503030200020004" pitchFamily="34" charset="77"/>
          <a:ea typeface="Report Rg" panose="020F0503030200020004" pitchFamily="34"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eport Rg" panose="020F0503030200020004" pitchFamily="34" charset="77"/>
          <a:ea typeface="Report Rg" panose="020F0503030200020004" pitchFamily="34"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13.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 Target="slide17.xml"/><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slide" Target="slide1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slide" Target="slide2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slide" Target="slide26.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image" Target="../media/image27.png"/><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7"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23.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slide" Target="slide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slide" Target="slide10.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1"/>
          <p:cNvSpPr>
            <a:spLocks noGrp="1"/>
          </p:cNvSpPr>
          <p:nvPr>
            <p:ph type="title"/>
          </p:nvPr>
        </p:nvSpPr>
        <p:spPr>
          <a:xfrm>
            <a:off x="457200" y="608442"/>
            <a:ext cx="8220075" cy="652318"/>
          </a:xfrm>
          <a:prstGeom prst="roundRect">
            <a:avLst>
              <a:gd name="adj" fmla="val 9641"/>
            </a:avLst>
          </a:prstGeom>
          <a:noFill/>
          <a:ln>
            <a:noFill/>
          </a:ln>
        </p:spPr>
        <p:txBody>
          <a:bodyPr spcFirstLastPara="1" wrap="square" lIns="252000" tIns="252000" rIns="252000" bIns="252000" anchor="ctr" anchorCtr="1">
            <a:noAutofit/>
          </a:bodyPr>
          <a:lstStyle/>
          <a:p>
            <a:pPr marL="0" lvl="0" indent="0" algn="ctr" rtl="0">
              <a:lnSpc>
                <a:spcPct val="90000"/>
              </a:lnSpc>
              <a:spcBef>
                <a:spcPts val="0"/>
              </a:spcBef>
              <a:spcAft>
                <a:spcPts val="0"/>
              </a:spcAft>
              <a:buClr>
                <a:schemeClr val="accent1"/>
              </a:buClr>
              <a:buSzPts val="2800"/>
              <a:buFont typeface="Roboto"/>
              <a:buNone/>
            </a:pPr>
            <a:r>
              <a:rPr lang="en-GB" sz="2800" dirty="0">
                <a:solidFill>
                  <a:schemeClr val="accent1"/>
                </a:solidFill>
                <a:latin typeface="Roboto"/>
                <a:ea typeface="Roboto"/>
                <a:cs typeface="Roboto"/>
                <a:sym typeface="Roboto"/>
              </a:rPr>
              <a:t>Disclaimer/s</a:t>
            </a:r>
            <a:endParaRPr dirty="0"/>
          </a:p>
        </p:txBody>
      </p:sp>
      <p:sp>
        <p:nvSpPr>
          <p:cNvPr id="28" name="Google Shape;28;p1"/>
          <p:cNvSpPr/>
          <p:nvPr/>
        </p:nvSpPr>
        <p:spPr>
          <a:xfrm>
            <a:off x="457200" y="6283683"/>
            <a:ext cx="8220075" cy="715963"/>
          </a:xfrm>
          <a:prstGeom prst="roundRect">
            <a:avLst>
              <a:gd name="adj" fmla="val 9639"/>
            </a:avLst>
          </a:prstGeom>
          <a:noFill/>
          <a:ln>
            <a:noFill/>
          </a:ln>
        </p:spPr>
        <p:txBody>
          <a:bodyPr spcFirstLastPara="1" wrap="square" lIns="252000" tIns="252000" rIns="252000" bIns="252000" anchor="ctr" anchorCtr="1">
            <a:noAutofit/>
          </a:bodyPr>
          <a:lstStyle/>
          <a:p>
            <a:pPr marL="0" marR="0" lvl="0" indent="0" algn="ctr" rtl="0">
              <a:lnSpc>
                <a:spcPct val="90000"/>
              </a:lnSpc>
              <a:spcBef>
                <a:spcPts val="0"/>
              </a:spcBef>
              <a:spcAft>
                <a:spcPts val="0"/>
              </a:spcAft>
              <a:buNone/>
            </a:pPr>
            <a:r>
              <a:rPr lang="en-GB" sz="1000" b="0" i="0" u="none" strike="noStrike" cap="none" dirty="0">
                <a:solidFill>
                  <a:schemeClr val="lt1"/>
                </a:solidFill>
                <a:latin typeface="Roboto"/>
                <a:ea typeface="Roboto"/>
                <a:cs typeface="Roboto"/>
                <a:sym typeface="Roboto"/>
              </a:rPr>
              <a:t>You may wish to delete this slide before beginning the presentation.</a:t>
            </a:r>
            <a:endParaRPr dirty="0">
              <a:latin typeface="Report Rg" panose="020F0503030200020004" pitchFamily="34" charset="77"/>
            </a:endParaRPr>
          </a:p>
        </p:txBody>
      </p:sp>
      <p:grpSp>
        <p:nvGrpSpPr>
          <p:cNvPr id="29" name="Google Shape;29;p1"/>
          <p:cNvGrpSpPr/>
          <p:nvPr/>
        </p:nvGrpSpPr>
        <p:grpSpPr>
          <a:xfrm>
            <a:off x="743837" y="1471737"/>
            <a:ext cx="7644513" cy="2295228"/>
            <a:chOff x="743837" y="1344834"/>
            <a:chExt cx="7644513" cy="2295228"/>
          </a:xfrm>
        </p:grpSpPr>
        <p:sp>
          <p:nvSpPr>
            <p:cNvPr id="30" name="Google Shape;30;p1"/>
            <p:cNvSpPr/>
            <p:nvPr/>
          </p:nvSpPr>
          <p:spPr>
            <a:xfrm>
              <a:off x="743837" y="1344834"/>
              <a:ext cx="1266195" cy="273960"/>
            </a:xfrm>
            <a:prstGeom prst="rect">
              <a:avLst/>
            </a:prstGeom>
            <a:solidFill>
              <a:srgbClr val="E34192"/>
            </a:solidFill>
            <a:ln>
              <a:noFill/>
            </a:ln>
          </p:spPr>
          <p:txBody>
            <a:bodyPr spcFirstLastPara="1" wrap="square" lIns="108000" tIns="108000" rIns="108000" bIns="108000" anchor="ctr" anchorCtr="0">
              <a:noAutofit/>
            </a:bodyPr>
            <a:lstStyle/>
            <a:p>
              <a:pPr marL="0" marR="0" lvl="0" indent="0" algn="l" rtl="0">
                <a:spcBef>
                  <a:spcPts val="0"/>
                </a:spcBef>
                <a:spcAft>
                  <a:spcPts val="0"/>
                </a:spcAft>
                <a:buNone/>
              </a:pPr>
              <a:r>
                <a:rPr lang="en-GB" sz="1600" b="1" i="0" u="none" strike="noStrike" cap="none" dirty="0">
                  <a:solidFill>
                    <a:schemeClr val="lt1"/>
                  </a:solidFill>
                  <a:latin typeface="Roboto"/>
                  <a:ea typeface="Roboto"/>
                  <a:cs typeface="Roboto"/>
                  <a:sym typeface="Roboto"/>
                </a:rPr>
                <a:t>Animations</a:t>
              </a:r>
              <a:endParaRPr dirty="0">
                <a:latin typeface="Report Rg" panose="020F0503030200020004" pitchFamily="34" charset="77"/>
              </a:endParaRPr>
            </a:p>
          </p:txBody>
        </p:sp>
        <p:sp>
          <p:nvSpPr>
            <p:cNvPr id="31" name="Google Shape;31;p1"/>
            <p:cNvSpPr/>
            <p:nvPr/>
          </p:nvSpPr>
          <p:spPr>
            <a:xfrm>
              <a:off x="755650" y="1618794"/>
              <a:ext cx="7632700" cy="2021268"/>
            </a:xfrm>
            <a:prstGeom prst="rect">
              <a:avLst/>
            </a:prstGeom>
            <a:noFill/>
            <a:ln w="19050" cap="flat" cmpd="sng">
              <a:solidFill>
                <a:srgbClr val="18A0DB"/>
              </a:solidFill>
              <a:prstDash val="solid"/>
              <a:round/>
              <a:headEnd type="none" w="sm" len="sm"/>
              <a:tailEnd type="none" w="sm" len="sm"/>
            </a:ln>
          </p:spPr>
          <p:txBody>
            <a:bodyPr spcFirstLastPara="1" wrap="square" lIns="216000" tIns="216000" rIns="216000" bIns="216000" anchor="t" anchorCtr="0">
              <a:spAutoFit/>
            </a:bodyPr>
            <a:lstStyle/>
            <a:p>
              <a:pPr marL="0" marR="0" lvl="0" indent="0" algn="l" rtl="0">
                <a:spcBef>
                  <a:spcPts val="0"/>
                </a:spcBef>
                <a:spcAft>
                  <a:spcPts val="0"/>
                </a:spcAft>
                <a:buNone/>
              </a:pPr>
              <a:r>
                <a:rPr lang="en-GB" sz="1400" dirty="0">
                  <a:solidFill>
                    <a:schemeClr val="dk1"/>
                  </a:solidFill>
                  <a:latin typeface="Roboto"/>
                  <a:ea typeface="Roboto"/>
                  <a:cs typeface="Roboto"/>
                  <a:sym typeface="Roboto"/>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endParaRPr dirty="0">
                <a:latin typeface="Report Rg" panose="020F0503030200020004" pitchFamily="34" charset="77"/>
              </a:endParaRPr>
            </a:p>
            <a:p>
              <a:pPr marL="0" marR="0" lvl="0" indent="0" algn="l" rtl="0">
                <a:spcBef>
                  <a:spcPts val="600"/>
                </a:spcBef>
                <a:spcAft>
                  <a:spcPts val="0"/>
                </a:spcAft>
                <a:buNone/>
              </a:pPr>
              <a:r>
                <a:rPr lang="en-GB" sz="1400" dirty="0">
                  <a:solidFill>
                    <a:schemeClr val="dk1"/>
                  </a:solidFill>
                  <a:latin typeface="Roboto"/>
                  <a:ea typeface="Roboto"/>
                  <a:cs typeface="Roboto"/>
                  <a:sym typeface="Roboto"/>
                </a:rPr>
                <a:t>To enter slide show mode, go to the </a:t>
              </a:r>
              <a:r>
                <a:rPr lang="en-GB" sz="1400" b="1" dirty="0">
                  <a:solidFill>
                    <a:schemeClr val="dk1"/>
                  </a:solidFill>
                  <a:latin typeface="Roboto"/>
                  <a:ea typeface="Roboto"/>
                  <a:cs typeface="Roboto"/>
                  <a:sym typeface="Roboto"/>
                </a:rPr>
                <a:t>slide show menu tab </a:t>
              </a:r>
              <a:r>
                <a:rPr lang="en-GB" sz="1400" dirty="0">
                  <a:solidFill>
                    <a:schemeClr val="dk1"/>
                  </a:solidFill>
                  <a:latin typeface="Roboto"/>
                  <a:ea typeface="Roboto"/>
                  <a:cs typeface="Roboto"/>
                  <a:sym typeface="Roboto"/>
                </a:rPr>
                <a:t>and select either </a:t>
              </a:r>
              <a:r>
                <a:rPr lang="en-GB" sz="1400" b="1" dirty="0">
                  <a:solidFill>
                    <a:schemeClr val="dk1"/>
                  </a:solidFill>
                  <a:latin typeface="Roboto"/>
                  <a:ea typeface="Roboto"/>
                  <a:cs typeface="Roboto"/>
                  <a:sym typeface="Roboto"/>
                </a:rPr>
                <a:t>from beginning</a:t>
              </a:r>
              <a:r>
                <a:rPr lang="en-GB" sz="1400" dirty="0">
                  <a:solidFill>
                    <a:schemeClr val="dk1"/>
                  </a:solidFill>
                  <a:latin typeface="Roboto"/>
                  <a:ea typeface="Roboto"/>
                  <a:cs typeface="Roboto"/>
                  <a:sym typeface="Roboto"/>
                </a:rPr>
                <a:t> </a:t>
              </a:r>
              <a:r>
                <a:rPr lang="en-GB" sz="1400" b="1" dirty="0">
                  <a:solidFill>
                    <a:schemeClr val="dk1"/>
                  </a:solidFill>
                  <a:latin typeface="Roboto"/>
                  <a:ea typeface="Roboto"/>
                  <a:cs typeface="Roboto"/>
                  <a:sym typeface="Roboto"/>
                </a:rPr>
                <a:t>or from current slide</a:t>
              </a:r>
              <a:r>
                <a:rPr lang="en-GB" sz="1400" dirty="0">
                  <a:solidFill>
                    <a:schemeClr val="dk1"/>
                  </a:solidFill>
                  <a:latin typeface="Roboto"/>
                  <a:ea typeface="Roboto"/>
                  <a:cs typeface="Roboto"/>
                  <a:sym typeface="Roboto"/>
                </a:rPr>
                <a:t>.</a:t>
              </a:r>
              <a:endParaRPr dirty="0">
                <a:latin typeface="Report Rg" panose="020F0503030200020004" pitchFamily="34" charset="77"/>
              </a:endParaRPr>
            </a:p>
          </p:txBody>
        </p:sp>
      </p:grpSp>
      <p:sp>
        <p:nvSpPr>
          <p:cNvPr id="32" name="Google Shape;32;p1"/>
          <p:cNvSpPr/>
          <p:nvPr/>
        </p:nvSpPr>
        <p:spPr>
          <a:xfrm>
            <a:off x="743836" y="1163960"/>
            <a:ext cx="7644513"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dirty="0">
                <a:solidFill>
                  <a:schemeClr val="dk1"/>
                </a:solidFill>
                <a:latin typeface="Roboto"/>
                <a:ea typeface="Roboto"/>
                <a:cs typeface="Roboto"/>
                <a:sym typeface="Roboto"/>
              </a:rPr>
              <a:t>We hope you find the information on our website and resources useful. </a:t>
            </a:r>
            <a:endParaRPr sz="1400" dirty="0">
              <a:solidFill>
                <a:schemeClr val="dk1"/>
              </a:solidFill>
              <a:latin typeface="Report Rg" panose="020F0503030200020004" pitchFamily="34" charset="77"/>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grpSp>
        <p:nvGrpSpPr>
          <p:cNvPr id="56" name="Google Shape;56;p4"/>
          <p:cNvGrpSpPr/>
          <p:nvPr/>
        </p:nvGrpSpPr>
        <p:grpSpPr>
          <a:xfrm>
            <a:off x="1870364" y="962890"/>
            <a:ext cx="5403272" cy="4544291"/>
            <a:chOff x="1870364" y="1156854"/>
            <a:chExt cx="5403272" cy="4544291"/>
          </a:xfrm>
        </p:grpSpPr>
        <p:sp>
          <p:nvSpPr>
            <p:cNvPr id="57" name="Google Shape;57;p4"/>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58" name="Google Shape;58;p4"/>
            <p:cNvGrpSpPr/>
            <p:nvPr/>
          </p:nvGrpSpPr>
          <p:grpSpPr>
            <a:xfrm>
              <a:off x="2571461" y="1742392"/>
              <a:ext cx="4001078" cy="3373214"/>
              <a:chOff x="2571460" y="1483740"/>
              <a:chExt cx="4001078" cy="3373214"/>
            </a:xfrm>
          </p:grpSpPr>
          <p:sp>
            <p:nvSpPr>
              <p:cNvPr id="59" name="Google Shape;59;p4"/>
              <p:cNvSpPr txBox="1"/>
              <p:nvPr/>
            </p:nvSpPr>
            <p:spPr>
              <a:xfrm>
                <a:off x="2571460" y="1483740"/>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Try Again!</a:t>
                </a:r>
                <a:endParaRPr dirty="0">
                  <a:latin typeface="Grade 1 Font" panose="020B0603050302020204" pitchFamily="34" charset="0"/>
                </a:endParaRPr>
              </a:p>
            </p:txBody>
          </p:sp>
          <p:pic>
            <p:nvPicPr>
              <p:cNvPr id="60" name="Google Shape;60;p4">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918853"/>
                <a:ext cx="2803045" cy="1938101"/>
              </a:xfrm>
              <a:prstGeom prst="rect">
                <a:avLst/>
              </a:prstGeom>
              <a:noFill/>
              <a:ln>
                <a:noFill/>
              </a:ln>
            </p:spPr>
          </p:pic>
        </p:grpSp>
      </p:grpSp>
      <p:sp>
        <p:nvSpPr>
          <p:cNvPr id="7" name="Rectangle 6">
            <a:hlinkClick r:id="" action="ppaction://hlinkshowjump?jump=previousslide"/>
            <a:extLst>
              <a:ext uri="{FF2B5EF4-FFF2-40B4-BE49-F238E27FC236}">
                <a16:creationId xmlns:a16="http://schemas.microsoft.com/office/drawing/2014/main" id="{ACC179D7-8FA9-0D49-ACB2-220D60E9EDAC}"/>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002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pSp>
        <p:nvGrpSpPr>
          <p:cNvPr id="65" name="Google Shape;65;p5"/>
          <p:cNvGrpSpPr/>
          <p:nvPr/>
        </p:nvGrpSpPr>
        <p:grpSpPr>
          <a:xfrm>
            <a:off x="1870364" y="1156854"/>
            <a:ext cx="5403272" cy="4544291"/>
            <a:chOff x="1870364" y="1156854"/>
            <a:chExt cx="5403272" cy="4544291"/>
          </a:xfrm>
        </p:grpSpPr>
        <p:sp>
          <p:nvSpPr>
            <p:cNvPr id="66" name="Google Shape;66;p5"/>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67" name="Google Shape;67;p5"/>
            <p:cNvGrpSpPr/>
            <p:nvPr/>
          </p:nvGrpSpPr>
          <p:grpSpPr>
            <a:xfrm>
              <a:off x="2571461" y="1446828"/>
              <a:ext cx="4001078" cy="3743528"/>
              <a:chOff x="2571460" y="1188176"/>
              <a:chExt cx="4001078" cy="3743528"/>
            </a:xfrm>
          </p:grpSpPr>
          <p:sp>
            <p:nvSpPr>
              <p:cNvPr id="68" name="Google Shape;68;p5"/>
              <p:cNvSpPr txBox="1"/>
              <p:nvPr/>
            </p:nvSpPr>
            <p:spPr>
              <a:xfrm>
                <a:off x="2571460" y="1188176"/>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Well Done!</a:t>
                </a:r>
                <a:endParaRPr dirty="0">
                  <a:latin typeface="Grade 1 Font" panose="020B0603050302020204" pitchFamily="34" charset="0"/>
                </a:endParaRPr>
              </a:p>
            </p:txBody>
          </p:sp>
          <p:pic>
            <p:nvPicPr>
              <p:cNvPr id="69" name="Google Shape;69;p5">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252976"/>
                <a:ext cx="2803044" cy="2678728"/>
              </a:xfrm>
              <a:prstGeom prst="rect">
                <a:avLst/>
              </a:prstGeom>
              <a:noFill/>
              <a:ln>
                <a:noFill/>
              </a:ln>
            </p:spPr>
          </p:pic>
        </p:grpSp>
      </p:grpSp>
      <p:sp>
        <p:nvSpPr>
          <p:cNvPr id="7" name="Rectangle 6">
            <a:hlinkClick r:id="" action="ppaction://hlinkshowjump?jump=nextslide"/>
            <a:extLst>
              <a:ext uri="{FF2B5EF4-FFF2-40B4-BE49-F238E27FC236}">
                <a16:creationId xmlns:a16="http://schemas.microsoft.com/office/drawing/2014/main" id="{DD53EAC7-EB4B-A849-B785-E320C1100EE8}"/>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420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cxnSp>
        <p:nvCxnSpPr>
          <p:cNvPr id="134" name="Google Shape;134;p12"/>
          <p:cNvCxnSpPr/>
          <p:nvPr/>
        </p:nvCxnSpPr>
        <p:spPr>
          <a:xfrm rot="10800000" flipH="1">
            <a:off x="953620" y="966558"/>
            <a:ext cx="7294084" cy="23145"/>
          </a:xfrm>
          <a:prstGeom prst="straightConnector1">
            <a:avLst/>
          </a:prstGeom>
          <a:noFill/>
          <a:ln w="38100" cap="rnd" cmpd="sng">
            <a:solidFill>
              <a:srgbClr val="6FBD84"/>
            </a:solidFill>
            <a:prstDash val="dot"/>
            <a:miter lim="800000"/>
            <a:headEnd type="none" w="sm" len="sm"/>
            <a:tailEnd type="none" w="sm" len="sm"/>
          </a:ln>
        </p:spPr>
      </p:cxnSp>
      <p:sp>
        <p:nvSpPr>
          <p:cNvPr id="135" name="Google Shape;135;p12"/>
          <p:cNvSpPr txBox="1"/>
          <p:nvPr/>
        </p:nvSpPr>
        <p:spPr>
          <a:xfrm>
            <a:off x="755649" y="1954795"/>
            <a:ext cx="763269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dirty="0">
                <a:solidFill>
                  <a:schemeClr val="dk1"/>
                </a:solidFill>
                <a:latin typeface="Grade 1 Font" panose="020B0603050302020204" pitchFamily="34" charset="0"/>
                <a:sym typeface="Arial"/>
              </a:rPr>
              <a:t>There </a:t>
            </a:r>
            <a:r>
              <a:rPr lang="en-GB" sz="3600" b="1" dirty="0">
                <a:solidFill>
                  <a:srgbClr val="A286C1"/>
                </a:solidFill>
                <a:latin typeface="Grade 1 Font" panose="020B0603050302020204" pitchFamily="34" charset="0"/>
                <a:sym typeface="Arial"/>
              </a:rPr>
              <a:t>are</a:t>
            </a:r>
            <a:r>
              <a:rPr lang="en-GB" sz="3600" dirty="0">
                <a:solidFill>
                  <a:schemeClr val="dk1"/>
                </a:solidFill>
                <a:latin typeface="Grade 1 Font" panose="020B0603050302020204" pitchFamily="34" charset="0"/>
                <a:sym typeface="Arial"/>
              </a:rPr>
              <a:t> cats in hats.</a:t>
            </a:r>
            <a:endParaRPr dirty="0">
              <a:latin typeface="Grade 1 Font" panose="020B0603050302020204" pitchFamily="34" charset="0"/>
            </a:endParaRPr>
          </a:p>
        </p:txBody>
      </p:sp>
      <p:sp>
        <p:nvSpPr>
          <p:cNvPr id="137" name="Google Shape;137;p12"/>
          <p:cNvSpPr/>
          <p:nvPr/>
        </p:nvSpPr>
        <p:spPr>
          <a:xfrm>
            <a:off x="744763"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sp>
        <p:nvSpPr>
          <p:cNvPr id="138" name="Google Shape;138;p12"/>
          <p:cNvSpPr/>
          <p:nvPr/>
        </p:nvSpPr>
        <p:spPr>
          <a:xfrm>
            <a:off x="8249107"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pic>
        <p:nvPicPr>
          <p:cNvPr id="139" name="Google Shape;139;p12">
            <a:hlinkClick r:id="rId3" action="ppaction://hlinksldjump"/>
          </p:cNvPr>
          <p:cNvPicPr preferRelativeResize="0"/>
          <p:nvPr/>
        </p:nvPicPr>
        <p:blipFill rotWithShape="1">
          <a:blip r:embed="rId4">
            <a:alphaModFix/>
          </a:blip>
          <a:srcRect/>
          <a:stretch/>
        </p:blipFill>
        <p:spPr>
          <a:xfrm>
            <a:off x="1178549" y="3360969"/>
            <a:ext cx="2730949" cy="2730949"/>
          </a:xfrm>
          <a:prstGeom prst="rect">
            <a:avLst/>
          </a:prstGeom>
          <a:noFill/>
          <a:ln>
            <a:noFill/>
          </a:ln>
        </p:spPr>
      </p:pic>
      <p:sp>
        <p:nvSpPr>
          <p:cNvPr id="140" name="Google Shape;140;p12"/>
          <p:cNvSpPr/>
          <p:nvPr/>
        </p:nvSpPr>
        <p:spPr>
          <a:xfrm>
            <a:off x="5317958" y="3429000"/>
            <a:ext cx="2490537" cy="252663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pic>
        <p:nvPicPr>
          <p:cNvPr id="141" name="Google Shape;141;p12" descr="A picture containing text&#10;&#10;Description automatically generated"/>
          <p:cNvPicPr preferRelativeResize="0"/>
          <p:nvPr/>
        </p:nvPicPr>
        <p:blipFill rotWithShape="1">
          <a:blip r:embed="rId5">
            <a:alphaModFix/>
          </a:blip>
          <a:srcRect/>
          <a:stretch/>
        </p:blipFill>
        <p:spPr>
          <a:xfrm>
            <a:off x="4265251" y="3075388"/>
            <a:ext cx="3982453" cy="2816054"/>
          </a:xfrm>
          <a:prstGeom prst="rect">
            <a:avLst/>
          </a:prstGeom>
          <a:noFill/>
          <a:ln>
            <a:noFill/>
          </a:ln>
        </p:spPr>
      </p:pic>
      <p:pic>
        <p:nvPicPr>
          <p:cNvPr id="142" name="Google Shape;142;p12" descr="Shape, rectangle&#10;&#10;Description automatically generated">
            <a:hlinkClick r:id="rId6" action="ppaction://hlinksldjump"/>
          </p:cNvPr>
          <p:cNvPicPr preferRelativeResize="0"/>
          <p:nvPr/>
        </p:nvPicPr>
        <p:blipFill rotWithShape="1">
          <a:blip r:embed="rId7">
            <a:alphaModFix/>
          </a:blip>
          <a:srcRect/>
          <a:stretch/>
        </p:blipFill>
        <p:spPr>
          <a:xfrm>
            <a:off x="4969588" y="3224464"/>
            <a:ext cx="2995863" cy="2971800"/>
          </a:xfrm>
          <a:prstGeom prst="rect">
            <a:avLst/>
          </a:prstGeom>
          <a:noFill/>
          <a:ln>
            <a:noFill/>
          </a:ln>
        </p:spPr>
      </p:pic>
      <p:sp>
        <p:nvSpPr>
          <p:cNvPr id="11" name="Google Shape;76;p6">
            <a:extLst>
              <a:ext uri="{FF2B5EF4-FFF2-40B4-BE49-F238E27FC236}">
                <a16:creationId xmlns:a16="http://schemas.microsoft.com/office/drawing/2014/main" id="{2E413D65-1121-674E-81BB-F84AECDF8274}"/>
              </a:ext>
            </a:extLst>
          </p:cNvPr>
          <p:cNvSpPr/>
          <p:nvPr/>
        </p:nvSpPr>
        <p:spPr>
          <a:xfrm>
            <a:off x="2040640" y="765175"/>
            <a:ext cx="5047621" cy="425910"/>
          </a:xfrm>
          <a:prstGeom prst="roundRect">
            <a:avLst>
              <a:gd name="adj" fmla="val 16667"/>
            </a:avLst>
          </a:prstGeom>
          <a:solidFill>
            <a:srgbClr val="C0DFC3"/>
          </a:solidFill>
          <a:ln w="28575" cap="flat" cmpd="sng">
            <a:solidFill>
              <a:srgbClr val="6FBD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dk1"/>
                </a:solidFill>
                <a:latin typeface="Grade 1 Font" panose="020B0603050302020204" pitchFamily="34" charset="0"/>
                <a:sym typeface="Arial"/>
              </a:rPr>
              <a:t>Click on the picture that matches the sentence.</a:t>
            </a:r>
            <a:endParaRPr sz="1800" dirty="0">
              <a:solidFill>
                <a:schemeClr val="dk1"/>
              </a:solidFill>
              <a:latin typeface="Grade 1 Font" panose="020B06030503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grpSp>
        <p:nvGrpSpPr>
          <p:cNvPr id="56" name="Google Shape;56;p4"/>
          <p:cNvGrpSpPr/>
          <p:nvPr/>
        </p:nvGrpSpPr>
        <p:grpSpPr>
          <a:xfrm>
            <a:off x="1870364" y="962890"/>
            <a:ext cx="5403272" cy="4544291"/>
            <a:chOff x="1870364" y="1156854"/>
            <a:chExt cx="5403272" cy="4544291"/>
          </a:xfrm>
        </p:grpSpPr>
        <p:sp>
          <p:nvSpPr>
            <p:cNvPr id="57" name="Google Shape;57;p4"/>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58" name="Google Shape;58;p4"/>
            <p:cNvGrpSpPr/>
            <p:nvPr/>
          </p:nvGrpSpPr>
          <p:grpSpPr>
            <a:xfrm>
              <a:off x="2571461" y="1742392"/>
              <a:ext cx="4001078" cy="3373214"/>
              <a:chOff x="2571460" y="1483740"/>
              <a:chExt cx="4001078" cy="3373214"/>
            </a:xfrm>
          </p:grpSpPr>
          <p:sp>
            <p:nvSpPr>
              <p:cNvPr id="59" name="Google Shape;59;p4"/>
              <p:cNvSpPr txBox="1"/>
              <p:nvPr/>
            </p:nvSpPr>
            <p:spPr>
              <a:xfrm>
                <a:off x="2571460" y="1483740"/>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Try Again!</a:t>
                </a:r>
                <a:endParaRPr dirty="0">
                  <a:latin typeface="Grade 1 Font" panose="020B0603050302020204" pitchFamily="34" charset="0"/>
                </a:endParaRPr>
              </a:p>
            </p:txBody>
          </p:sp>
          <p:pic>
            <p:nvPicPr>
              <p:cNvPr id="60" name="Google Shape;60;p4">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918853"/>
                <a:ext cx="2803045" cy="1938101"/>
              </a:xfrm>
              <a:prstGeom prst="rect">
                <a:avLst/>
              </a:prstGeom>
              <a:noFill/>
              <a:ln>
                <a:noFill/>
              </a:ln>
            </p:spPr>
          </p:pic>
        </p:grpSp>
      </p:grpSp>
      <p:sp>
        <p:nvSpPr>
          <p:cNvPr id="7" name="Rectangle 6">
            <a:hlinkClick r:id="" action="ppaction://hlinkshowjump?jump=previousslide"/>
            <a:extLst>
              <a:ext uri="{FF2B5EF4-FFF2-40B4-BE49-F238E27FC236}">
                <a16:creationId xmlns:a16="http://schemas.microsoft.com/office/drawing/2014/main" id="{BDBD3EBD-236D-EA4B-8652-0A9CC0301E82}"/>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860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pSp>
        <p:nvGrpSpPr>
          <p:cNvPr id="65" name="Google Shape;65;p5"/>
          <p:cNvGrpSpPr/>
          <p:nvPr/>
        </p:nvGrpSpPr>
        <p:grpSpPr>
          <a:xfrm>
            <a:off x="1870364" y="1156854"/>
            <a:ext cx="5403272" cy="4544291"/>
            <a:chOff x="1870364" y="1156854"/>
            <a:chExt cx="5403272" cy="4544291"/>
          </a:xfrm>
        </p:grpSpPr>
        <p:sp>
          <p:nvSpPr>
            <p:cNvPr id="66" name="Google Shape;66;p5"/>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67" name="Google Shape;67;p5"/>
            <p:cNvGrpSpPr/>
            <p:nvPr/>
          </p:nvGrpSpPr>
          <p:grpSpPr>
            <a:xfrm>
              <a:off x="2571461" y="1446828"/>
              <a:ext cx="4001078" cy="3743528"/>
              <a:chOff x="2571460" y="1188176"/>
              <a:chExt cx="4001078" cy="3743528"/>
            </a:xfrm>
          </p:grpSpPr>
          <p:sp>
            <p:nvSpPr>
              <p:cNvPr id="68" name="Google Shape;68;p5"/>
              <p:cNvSpPr txBox="1"/>
              <p:nvPr/>
            </p:nvSpPr>
            <p:spPr>
              <a:xfrm>
                <a:off x="2571460" y="1188176"/>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Well Done!</a:t>
                </a:r>
                <a:endParaRPr dirty="0">
                  <a:latin typeface="Grade 1 Font" panose="020B0603050302020204" pitchFamily="34" charset="0"/>
                </a:endParaRPr>
              </a:p>
            </p:txBody>
          </p:sp>
          <p:pic>
            <p:nvPicPr>
              <p:cNvPr id="69" name="Google Shape;69;p5">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252976"/>
                <a:ext cx="2803044" cy="2678728"/>
              </a:xfrm>
              <a:prstGeom prst="rect">
                <a:avLst/>
              </a:prstGeom>
              <a:noFill/>
              <a:ln>
                <a:noFill/>
              </a:ln>
            </p:spPr>
          </p:pic>
        </p:grpSp>
      </p:grpSp>
      <p:sp>
        <p:nvSpPr>
          <p:cNvPr id="7" name="Rectangle 6">
            <a:hlinkClick r:id="" action="ppaction://hlinkshowjump?jump=nextslide"/>
            <a:extLst>
              <a:ext uri="{FF2B5EF4-FFF2-40B4-BE49-F238E27FC236}">
                <a16:creationId xmlns:a16="http://schemas.microsoft.com/office/drawing/2014/main" id="{9B89D7F3-3230-3547-B6CC-6301240B0A0C}"/>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814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cxnSp>
        <p:nvCxnSpPr>
          <p:cNvPr id="165" name="Google Shape;165;p15"/>
          <p:cNvCxnSpPr/>
          <p:nvPr/>
        </p:nvCxnSpPr>
        <p:spPr>
          <a:xfrm rot="10800000" flipH="1">
            <a:off x="953620" y="966558"/>
            <a:ext cx="7294084" cy="23145"/>
          </a:xfrm>
          <a:prstGeom prst="straightConnector1">
            <a:avLst/>
          </a:prstGeom>
          <a:noFill/>
          <a:ln w="38100" cap="rnd" cmpd="sng">
            <a:solidFill>
              <a:srgbClr val="6FBD84"/>
            </a:solidFill>
            <a:prstDash val="dot"/>
            <a:miter lim="800000"/>
            <a:headEnd type="none" w="sm" len="sm"/>
            <a:tailEnd type="none" w="sm" len="sm"/>
          </a:ln>
        </p:spPr>
      </p:cxnSp>
      <p:sp>
        <p:nvSpPr>
          <p:cNvPr id="166" name="Google Shape;166;p15"/>
          <p:cNvSpPr txBox="1"/>
          <p:nvPr/>
        </p:nvSpPr>
        <p:spPr>
          <a:xfrm>
            <a:off x="755649" y="1954795"/>
            <a:ext cx="763269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dirty="0">
                <a:solidFill>
                  <a:schemeClr val="dk1"/>
                </a:solidFill>
                <a:latin typeface="Grade 1 Font" panose="020B0603050302020204" pitchFamily="34" charset="0"/>
                <a:sym typeface="Arial"/>
              </a:rPr>
              <a:t>There </a:t>
            </a:r>
            <a:r>
              <a:rPr lang="en-GB" sz="3600" b="1" dirty="0">
                <a:solidFill>
                  <a:srgbClr val="A286C1"/>
                </a:solidFill>
                <a:latin typeface="Grade 1 Font" panose="020B0603050302020204" pitchFamily="34" charset="0"/>
                <a:sym typeface="Arial"/>
              </a:rPr>
              <a:t>are</a:t>
            </a:r>
            <a:r>
              <a:rPr lang="en-GB" sz="3600" dirty="0">
                <a:solidFill>
                  <a:schemeClr val="dk1"/>
                </a:solidFill>
                <a:latin typeface="Grade 1 Font" panose="020B0603050302020204" pitchFamily="34" charset="0"/>
                <a:sym typeface="Arial"/>
              </a:rPr>
              <a:t> stars on cars.</a:t>
            </a:r>
            <a:endParaRPr dirty="0">
              <a:latin typeface="Grade 1 Font" panose="020B0603050302020204" pitchFamily="34" charset="0"/>
            </a:endParaRPr>
          </a:p>
        </p:txBody>
      </p:sp>
      <p:sp>
        <p:nvSpPr>
          <p:cNvPr id="168" name="Google Shape;168;p15"/>
          <p:cNvSpPr/>
          <p:nvPr/>
        </p:nvSpPr>
        <p:spPr>
          <a:xfrm>
            <a:off x="744763"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sp>
        <p:nvSpPr>
          <p:cNvPr id="169" name="Google Shape;169;p15"/>
          <p:cNvSpPr/>
          <p:nvPr/>
        </p:nvSpPr>
        <p:spPr>
          <a:xfrm>
            <a:off x="8249107"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pic>
        <p:nvPicPr>
          <p:cNvPr id="170" name="Google Shape;170;p15">
            <a:hlinkClick r:id="rId3" action="ppaction://hlinksldjump"/>
          </p:cNvPr>
          <p:cNvPicPr preferRelativeResize="0"/>
          <p:nvPr/>
        </p:nvPicPr>
        <p:blipFill rotWithShape="1">
          <a:blip r:embed="rId4">
            <a:alphaModFix/>
          </a:blip>
          <a:srcRect/>
          <a:stretch/>
        </p:blipFill>
        <p:spPr>
          <a:xfrm>
            <a:off x="1178549" y="3360969"/>
            <a:ext cx="2730949" cy="2730949"/>
          </a:xfrm>
          <a:prstGeom prst="rect">
            <a:avLst/>
          </a:prstGeom>
          <a:noFill/>
          <a:ln>
            <a:noFill/>
          </a:ln>
        </p:spPr>
      </p:pic>
      <p:pic>
        <p:nvPicPr>
          <p:cNvPr id="171" name="Google Shape;171;p15" descr="Shape, rectangle&#10;&#10;Description automatically generated">
            <a:hlinkClick r:id="rId5" action="ppaction://hlinksldjump"/>
          </p:cNvPr>
          <p:cNvPicPr preferRelativeResize="0"/>
          <p:nvPr/>
        </p:nvPicPr>
        <p:blipFill rotWithShape="1">
          <a:blip r:embed="rId6">
            <a:alphaModFix/>
          </a:blip>
          <a:srcRect/>
          <a:stretch/>
        </p:blipFill>
        <p:spPr>
          <a:xfrm>
            <a:off x="4969588" y="3224464"/>
            <a:ext cx="2995863" cy="2971800"/>
          </a:xfrm>
          <a:prstGeom prst="rect">
            <a:avLst/>
          </a:prstGeom>
          <a:noFill/>
          <a:ln>
            <a:noFill/>
          </a:ln>
        </p:spPr>
      </p:pic>
      <p:pic>
        <p:nvPicPr>
          <p:cNvPr id="172" name="Google Shape;172;p15">
            <a:hlinkClick r:id="" action="ppaction://hlinkshowjump?jump=nextslide"/>
          </p:cNvPr>
          <p:cNvPicPr preferRelativeResize="0"/>
          <p:nvPr/>
        </p:nvPicPr>
        <p:blipFill rotWithShape="1">
          <a:blip r:embed="rId7">
            <a:alphaModFix/>
          </a:blip>
          <a:srcRect/>
          <a:stretch/>
        </p:blipFill>
        <p:spPr>
          <a:xfrm>
            <a:off x="5429246" y="4511842"/>
            <a:ext cx="2076544" cy="1275681"/>
          </a:xfrm>
          <a:prstGeom prst="rect">
            <a:avLst/>
          </a:prstGeom>
          <a:noFill/>
          <a:ln>
            <a:noFill/>
          </a:ln>
        </p:spPr>
      </p:pic>
      <p:pic>
        <p:nvPicPr>
          <p:cNvPr id="173" name="Google Shape;173;p15">
            <a:hlinkClick r:id="" action="ppaction://hlinkshowjump?jump=nextslide"/>
          </p:cNvPr>
          <p:cNvPicPr preferRelativeResize="0"/>
          <p:nvPr/>
        </p:nvPicPr>
        <p:blipFill rotWithShape="1">
          <a:blip r:embed="rId8">
            <a:alphaModFix/>
          </a:blip>
          <a:srcRect/>
          <a:stretch/>
        </p:blipFill>
        <p:spPr>
          <a:xfrm>
            <a:off x="5996707" y="3648307"/>
            <a:ext cx="941621" cy="863535"/>
          </a:xfrm>
          <a:prstGeom prst="rect">
            <a:avLst/>
          </a:prstGeom>
          <a:noFill/>
          <a:ln>
            <a:noFill/>
          </a:ln>
        </p:spPr>
      </p:pic>
      <p:sp>
        <p:nvSpPr>
          <p:cNvPr id="11" name="Google Shape;76;p6">
            <a:extLst>
              <a:ext uri="{FF2B5EF4-FFF2-40B4-BE49-F238E27FC236}">
                <a16:creationId xmlns:a16="http://schemas.microsoft.com/office/drawing/2014/main" id="{50EE666E-B719-B844-83ED-BFC63287DF35}"/>
              </a:ext>
            </a:extLst>
          </p:cNvPr>
          <p:cNvSpPr/>
          <p:nvPr/>
        </p:nvSpPr>
        <p:spPr>
          <a:xfrm>
            <a:off x="2040640" y="765175"/>
            <a:ext cx="5047621" cy="425910"/>
          </a:xfrm>
          <a:prstGeom prst="roundRect">
            <a:avLst>
              <a:gd name="adj" fmla="val 16667"/>
            </a:avLst>
          </a:prstGeom>
          <a:solidFill>
            <a:srgbClr val="C0DFC3"/>
          </a:solidFill>
          <a:ln w="28575" cap="flat" cmpd="sng">
            <a:solidFill>
              <a:srgbClr val="6FBD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dk1"/>
                </a:solidFill>
                <a:latin typeface="Grade 1 Font" panose="020B0603050302020204" pitchFamily="34" charset="0"/>
                <a:sym typeface="Arial"/>
              </a:rPr>
              <a:t>Click on the picture that matches the sentence.</a:t>
            </a:r>
            <a:endParaRPr sz="1800" dirty="0">
              <a:solidFill>
                <a:schemeClr val="dk1"/>
              </a:solidFill>
              <a:latin typeface="Grade 1 Font" panose="020B06030503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grpSp>
        <p:nvGrpSpPr>
          <p:cNvPr id="56" name="Google Shape;56;p4"/>
          <p:cNvGrpSpPr/>
          <p:nvPr/>
        </p:nvGrpSpPr>
        <p:grpSpPr>
          <a:xfrm>
            <a:off x="1870364" y="962890"/>
            <a:ext cx="5403272" cy="4544291"/>
            <a:chOff x="1870364" y="1156854"/>
            <a:chExt cx="5403272" cy="4544291"/>
          </a:xfrm>
        </p:grpSpPr>
        <p:sp>
          <p:nvSpPr>
            <p:cNvPr id="57" name="Google Shape;57;p4"/>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58" name="Google Shape;58;p4"/>
            <p:cNvGrpSpPr/>
            <p:nvPr/>
          </p:nvGrpSpPr>
          <p:grpSpPr>
            <a:xfrm>
              <a:off x="2571461" y="1742392"/>
              <a:ext cx="4001078" cy="3373214"/>
              <a:chOff x="2571460" y="1483740"/>
              <a:chExt cx="4001078" cy="3373214"/>
            </a:xfrm>
          </p:grpSpPr>
          <p:sp>
            <p:nvSpPr>
              <p:cNvPr id="59" name="Google Shape;59;p4"/>
              <p:cNvSpPr txBox="1"/>
              <p:nvPr/>
            </p:nvSpPr>
            <p:spPr>
              <a:xfrm>
                <a:off x="2571460" y="1483740"/>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Try Again!</a:t>
                </a:r>
                <a:endParaRPr dirty="0">
                  <a:latin typeface="Grade 1 Font" panose="020B0603050302020204" pitchFamily="34" charset="0"/>
                </a:endParaRPr>
              </a:p>
            </p:txBody>
          </p:sp>
          <p:pic>
            <p:nvPicPr>
              <p:cNvPr id="60" name="Google Shape;60;p4">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918853"/>
                <a:ext cx="2803045" cy="1938101"/>
              </a:xfrm>
              <a:prstGeom prst="rect">
                <a:avLst/>
              </a:prstGeom>
              <a:noFill/>
              <a:ln>
                <a:noFill/>
              </a:ln>
            </p:spPr>
          </p:pic>
        </p:grpSp>
      </p:grpSp>
      <p:sp>
        <p:nvSpPr>
          <p:cNvPr id="7" name="Rectangle 6">
            <a:hlinkClick r:id="" action="ppaction://hlinkshowjump?jump=previousslide"/>
            <a:extLst>
              <a:ext uri="{FF2B5EF4-FFF2-40B4-BE49-F238E27FC236}">
                <a16:creationId xmlns:a16="http://schemas.microsoft.com/office/drawing/2014/main" id="{752A50D2-1027-2C48-93A3-8B0F9B20B358}"/>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9944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pSp>
        <p:nvGrpSpPr>
          <p:cNvPr id="65" name="Google Shape;65;p5"/>
          <p:cNvGrpSpPr/>
          <p:nvPr/>
        </p:nvGrpSpPr>
        <p:grpSpPr>
          <a:xfrm>
            <a:off x="1870364" y="1156854"/>
            <a:ext cx="5403272" cy="4544291"/>
            <a:chOff x="1870364" y="1156854"/>
            <a:chExt cx="5403272" cy="4544291"/>
          </a:xfrm>
        </p:grpSpPr>
        <p:sp>
          <p:nvSpPr>
            <p:cNvPr id="66" name="Google Shape;66;p5"/>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67" name="Google Shape;67;p5"/>
            <p:cNvGrpSpPr/>
            <p:nvPr/>
          </p:nvGrpSpPr>
          <p:grpSpPr>
            <a:xfrm>
              <a:off x="2571461" y="1446828"/>
              <a:ext cx="4001078" cy="3743528"/>
              <a:chOff x="2571460" y="1188176"/>
              <a:chExt cx="4001078" cy="3743528"/>
            </a:xfrm>
          </p:grpSpPr>
          <p:sp>
            <p:nvSpPr>
              <p:cNvPr id="68" name="Google Shape;68;p5"/>
              <p:cNvSpPr txBox="1"/>
              <p:nvPr/>
            </p:nvSpPr>
            <p:spPr>
              <a:xfrm>
                <a:off x="2571460" y="1188176"/>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Well Done!</a:t>
                </a:r>
                <a:endParaRPr dirty="0">
                  <a:latin typeface="Grade 1 Font" panose="020B0603050302020204" pitchFamily="34" charset="0"/>
                </a:endParaRPr>
              </a:p>
            </p:txBody>
          </p:sp>
          <p:pic>
            <p:nvPicPr>
              <p:cNvPr id="69" name="Google Shape;69;p5">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252976"/>
                <a:ext cx="2803044" cy="2678728"/>
              </a:xfrm>
              <a:prstGeom prst="rect">
                <a:avLst/>
              </a:prstGeom>
              <a:noFill/>
              <a:ln>
                <a:noFill/>
              </a:ln>
            </p:spPr>
          </p:pic>
        </p:grpSp>
      </p:grpSp>
      <p:sp>
        <p:nvSpPr>
          <p:cNvPr id="7" name="Rectangle 6">
            <a:hlinkClick r:id="" action="ppaction://hlinkshowjump?jump=nextslide"/>
            <a:extLst>
              <a:ext uri="{FF2B5EF4-FFF2-40B4-BE49-F238E27FC236}">
                <a16:creationId xmlns:a16="http://schemas.microsoft.com/office/drawing/2014/main" id="{50A43DEF-114A-6540-B8B2-DEBB5A498BC2}"/>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157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cxnSp>
        <p:nvCxnSpPr>
          <p:cNvPr id="196" name="Google Shape;196;p18"/>
          <p:cNvCxnSpPr/>
          <p:nvPr/>
        </p:nvCxnSpPr>
        <p:spPr>
          <a:xfrm rot="10800000" flipH="1">
            <a:off x="953620" y="966558"/>
            <a:ext cx="7294084" cy="23145"/>
          </a:xfrm>
          <a:prstGeom prst="straightConnector1">
            <a:avLst/>
          </a:prstGeom>
          <a:noFill/>
          <a:ln w="38100" cap="rnd" cmpd="sng">
            <a:solidFill>
              <a:srgbClr val="6FBD84"/>
            </a:solidFill>
            <a:prstDash val="dot"/>
            <a:miter lim="800000"/>
            <a:headEnd type="none" w="sm" len="sm"/>
            <a:tailEnd type="none" w="sm" len="sm"/>
          </a:ln>
        </p:spPr>
      </p:cxnSp>
      <p:sp>
        <p:nvSpPr>
          <p:cNvPr id="197" name="Google Shape;197;p18"/>
          <p:cNvSpPr txBox="1"/>
          <p:nvPr/>
        </p:nvSpPr>
        <p:spPr>
          <a:xfrm>
            <a:off x="755649" y="1954795"/>
            <a:ext cx="763269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dirty="0">
                <a:solidFill>
                  <a:schemeClr val="dk1"/>
                </a:solidFill>
                <a:latin typeface="Grade 1 Font" panose="020B0603050302020204" pitchFamily="34" charset="0"/>
                <a:sym typeface="Arial"/>
              </a:rPr>
              <a:t>There </a:t>
            </a:r>
            <a:r>
              <a:rPr lang="en-GB" sz="3600" b="1" dirty="0">
                <a:solidFill>
                  <a:srgbClr val="A286C1"/>
                </a:solidFill>
                <a:latin typeface="Grade 1 Font" panose="020B0603050302020204" pitchFamily="34" charset="0"/>
                <a:sym typeface="Arial"/>
              </a:rPr>
              <a:t>is</a:t>
            </a:r>
            <a:r>
              <a:rPr lang="en-GB" sz="3600" dirty="0">
                <a:solidFill>
                  <a:schemeClr val="dk1"/>
                </a:solidFill>
                <a:latin typeface="Grade 1 Font" panose="020B0603050302020204" pitchFamily="34" charset="0"/>
                <a:sym typeface="Arial"/>
              </a:rPr>
              <a:t> a flower in the shower.</a:t>
            </a:r>
            <a:endParaRPr dirty="0">
              <a:latin typeface="Grade 1 Font" panose="020B0603050302020204" pitchFamily="34" charset="0"/>
            </a:endParaRPr>
          </a:p>
        </p:txBody>
      </p:sp>
      <p:sp>
        <p:nvSpPr>
          <p:cNvPr id="199" name="Google Shape;199;p18"/>
          <p:cNvSpPr/>
          <p:nvPr/>
        </p:nvSpPr>
        <p:spPr>
          <a:xfrm>
            <a:off x="744763"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sp>
        <p:nvSpPr>
          <p:cNvPr id="200" name="Google Shape;200;p18"/>
          <p:cNvSpPr/>
          <p:nvPr/>
        </p:nvSpPr>
        <p:spPr>
          <a:xfrm>
            <a:off x="8249107"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pic>
        <p:nvPicPr>
          <p:cNvPr id="201" name="Google Shape;201;p18">
            <a:hlinkClick r:id="rId3" action="ppaction://hlinksldjump"/>
          </p:cNvPr>
          <p:cNvPicPr preferRelativeResize="0"/>
          <p:nvPr/>
        </p:nvPicPr>
        <p:blipFill rotWithShape="1">
          <a:blip r:embed="rId4">
            <a:alphaModFix/>
          </a:blip>
          <a:srcRect/>
          <a:stretch/>
        </p:blipFill>
        <p:spPr>
          <a:xfrm>
            <a:off x="1178549" y="3360969"/>
            <a:ext cx="2730949" cy="2730949"/>
          </a:xfrm>
          <a:prstGeom prst="rect">
            <a:avLst/>
          </a:prstGeom>
          <a:noFill/>
          <a:ln>
            <a:noFill/>
          </a:ln>
        </p:spPr>
      </p:pic>
      <p:pic>
        <p:nvPicPr>
          <p:cNvPr id="202" name="Google Shape;202;p18">
            <a:hlinkClick r:id="" action="ppaction://hlinkshowjump?jump=nextslide"/>
          </p:cNvPr>
          <p:cNvPicPr preferRelativeResize="0"/>
          <p:nvPr/>
        </p:nvPicPr>
        <p:blipFill rotWithShape="1">
          <a:blip r:embed="rId4">
            <a:alphaModFix/>
          </a:blip>
          <a:srcRect/>
          <a:stretch/>
        </p:blipFill>
        <p:spPr>
          <a:xfrm>
            <a:off x="5234504" y="3360969"/>
            <a:ext cx="2730949" cy="2730949"/>
          </a:xfrm>
          <a:prstGeom prst="rect">
            <a:avLst/>
          </a:prstGeom>
          <a:noFill/>
          <a:ln>
            <a:noFill/>
          </a:ln>
        </p:spPr>
      </p:pic>
      <p:pic>
        <p:nvPicPr>
          <p:cNvPr id="203" name="Google Shape;203;p18" descr="A plant in a pot&#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045387" y="5101388"/>
            <a:ext cx="393735" cy="633642"/>
          </a:xfrm>
          <a:prstGeom prst="rect">
            <a:avLst/>
          </a:prstGeom>
          <a:noFill/>
          <a:ln>
            <a:noFill/>
          </a:ln>
        </p:spPr>
      </p:pic>
      <p:pic>
        <p:nvPicPr>
          <p:cNvPr id="204" name="Google Shape;204;p18" descr="A plant in a pot&#10;&#10;Description automatically generated with medium confidenc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358209" y="5101388"/>
            <a:ext cx="393735" cy="633642"/>
          </a:xfrm>
          <a:prstGeom prst="rect">
            <a:avLst/>
          </a:prstGeom>
          <a:noFill/>
          <a:ln>
            <a:noFill/>
          </a:ln>
        </p:spPr>
      </p:pic>
      <p:sp>
        <p:nvSpPr>
          <p:cNvPr id="11" name="Google Shape;76;p6">
            <a:extLst>
              <a:ext uri="{FF2B5EF4-FFF2-40B4-BE49-F238E27FC236}">
                <a16:creationId xmlns:a16="http://schemas.microsoft.com/office/drawing/2014/main" id="{845377D3-4868-9946-AD44-F9F30EA4ED51}"/>
              </a:ext>
            </a:extLst>
          </p:cNvPr>
          <p:cNvSpPr/>
          <p:nvPr/>
        </p:nvSpPr>
        <p:spPr>
          <a:xfrm>
            <a:off x="2040640" y="765175"/>
            <a:ext cx="5047621" cy="425910"/>
          </a:xfrm>
          <a:prstGeom prst="roundRect">
            <a:avLst>
              <a:gd name="adj" fmla="val 16667"/>
            </a:avLst>
          </a:prstGeom>
          <a:solidFill>
            <a:srgbClr val="C0DFC3"/>
          </a:solidFill>
          <a:ln w="28575" cap="flat" cmpd="sng">
            <a:solidFill>
              <a:srgbClr val="6FBD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dk1"/>
                </a:solidFill>
                <a:latin typeface="Grade 1 Font" panose="020B0603050302020204" pitchFamily="34" charset="0"/>
                <a:sym typeface="Arial"/>
              </a:rPr>
              <a:t>Click on the picture that matches the sentence.</a:t>
            </a:r>
            <a:endParaRPr sz="1800" dirty="0">
              <a:solidFill>
                <a:schemeClr val="dk1"/>
              </a:solidFill>
              <a:latin typeface="Grade 1 Font" panose="020B06030503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grpSp>
        <p:nvGrpSpPr>
          <p:cNvPr id="56" name="Google Shape;56;p4"/>
          <p:cNvGrpSpPr/>
          <p:nvPr/>
        </p:nvGrpSpPr>
        <p:grpSpPr>
          <a:xfrm>
            <a:off x="1870364" y="962890"/>
            <a:ext cx="5403272" cy="4544291"/>
            <a:chOff x="1870364" y="1156854"/>
            <a:chExt cx="5403272" cy="4544291"/>
          </a:xfrm>
        </p:grpSpPr>
        <p:sp>
          <p:nvSpPr>
            <p:cNvPr id="57" name="Google Shape;57;p4"/>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58" name="Google Shape;58;p4"/>
            <p:cNvGrpSpPr/>
            <p:nvPr/>
          </p:nvGrpSpPr>
          <p:grpSpPr>
            <a:xfrm>
              <a:off x="2571461" y="1742392"/>
              <a:ext cx="4001078" cy="3373214"/>
              <a:chOff x="2571460" y="1483740"/>
              <a:chExt cx="4001078" cy="3373214"/>
            </a:xfrm>
          </p:grpSpPr>
          <p:sp>
            <p:nvSpPr>
              <p:cNvPr id="59" name="Google Shape;59;p4"/>
              <p:cNvSpPr txBox="1"/>
              <p:nvPr/>
            </p:nvSpPr>
            <p:spPr>
              <a:xfrm>
                <a:off x="2571460" y="1483740"/>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Try Again!</a:t>
                </a:r>
                <a:endParaRPr dirty="0">
                  <a:latin typeface="Grade 1 Font" panose="020B0603050302020204" pitchFamily="34" charset="0"/>
                </a:endParaRPr>
              </a:p>
            </p:txBody>
          </p:sp>
          <p:pic>
            <p:nvPicPr>
              <p:cNvPr id="60" name="Google Shape;60;p4">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918853"/>
                <a:ext cx="2803045" cy="1938101"/>
              </a:xfrm>
              <a:prstGeom prst="rect">
                <a:avLst/>
              </a:prstGeom>
              <a:noFill/>
              <a:ln>
                <a:noFill/>
              </a:ln>
            </p:spPr>
          </p:pic>
        </p:grpSp>
      </p:grpSp>
      <p:sp>
        <p:nvSpPr>
          <p:cNvPr id="7" name="Rectangle 6">
            <a:hlinkClick r:id="" action="ppaction://hlinkshowjump?jump=previousslide"/>
            <a:extLst>
              <a:ext uri="{FF2B5EF4-FFF2-40B4-BE49-F238E27FC236}">
                <a16:creationId xmlns:a16="http://schemas.microsoft.com/office/drawing/2014/main" id="{B8BDF8BA-235B-814F-AD9D-4C2E64846228}"/>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2465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4671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pSp>
        <p:nvGrpSpPr>
          <p:cNvPr id="65" name="Google Shape;65;p5"/>
          <p:cNvGrpSpPr/>
          <p:nvPr/>
        </p:nvGrpSpPr>
        <p:grpSpPr>
          <a:xfrm>
            <a:off x="1870364" y="1156854"/>
            <a:ext cx="5403272" cy="4544291"/>
            <a:chOff x="1870364" y="1156854"/>
            <a:chExt cx="5403272" cy="4544291"/>
          </a:xfrm>
        </p:grpSpPr>
        <p:sp>
          <p:nvSpPr>
            <p:cNvPr id="66" name="Google Shape;66;p5"/>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67" name="Google Shape;67;p5"/>
            <p:cNvGrpSpPr/>
            <p:nvPr/>
          </p:nvGrpSpPr>
          <p:grpSpPr>
            <a:xfrm>
              <a:off x="2571461" y="1446828"/>
              <a:ext cx="4001078" cy="3743528"/>
              <a:chOff x="2571460" y="1188176"/>
              <a:chExt cx="4001078" cy="3743528"/>
            </a:xfrm>
          </p:grpSpPr>
          <p:sp>
            <p:nvSpPr>
              <p:cNvPr id="68" name="Google Shape;68;p5"/>
              <p:cNvSpPr txBox="1"/>
              <p:nvPr/>
            </p:nvSpPr>
            <p:spPr>
              <a:xfrm>
                <a:off x="2571460" y="1188176"/>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Well Done!</a:t>
                </a:r>
                <a:endParaRPr dirty="0">
                  <a:latin typeface="Grade 1 Font" panose="020B0603050302020204" pitchFamily="34" charset="0"/>
                </a:endParaRPr>
              </a:p>
            </p:txBody>
          </p:sp>
          <p:pic>
            <p:nvPicPr>
              <p:cNvPr id="69" name="Google Shape;69;p5">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252976"/>
                <a:ext cx="2803044" cy="2678728"/>
              </a:xfrm>
              <a:prstGeom prst="rect">
                <a:avLst/>
              </a:prstGeom>
              <a:noFill/>
              <a:ln>
                <a:noFill/>
              </a:ln>
            </p:spPr>
          </p:pic>
        </p:grpSp>
      </p:grpSp>
      <p:sp>
        <p:nvSpPr>
          <p:cNvPr id="7" name="Rectangle 6">
            <a:hlinkClick r:id="" action="ppaction://hlinkshowjump?jump=nextslide"/>
            <a:extLst>
              <a:ext uri="{FF2B5EF4-FFF2-40B4-BE49-F238E27FC236}">
                <a16:creationId xmlns:a16="http://schemas.microsoft.com/office/drawing/2014/main" id="{08CD494B-1A4C-5F44-8805-554C8538E290}"/>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26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cxnSp>
        <p:nvCxnSpPr>
          <p:cNvPr id="227" name="Google Shape;227;p21"/>
          <p:cNvCxnSpPr/>
          <p:nvPr/>
        </p:nvCxnSpPr>
        <p:spPr>
          <a:xfrm rot="10800000" flipH="1">
            <a:off x="953620" y="966558"/>
            <a:ext cx="7294084" cy="23145"/>
          </a:xfrm>
          <a:prstGeom prst="straightConnector1">
            <a:avLst/>
          </a:prstGeom>
          <a:noFill/>
          <a:ln w="38100" cap="rnd" cmpd="sng">
            <a:solidFill>
              <a:srgbClr val="6FBD84"/>
            </a:solidFill>
            <a:prstDash val="dot"/>
            <a:miter lim="800000"/>
            <a:headEnd type="none" w="sm" len="sm"/>
            <a:tailEnd type="none" w="sm" len="sm"/>
          </a:ln>
        </p:spPr>
      </p:cxnSp>
      <p:sp>
        <p:nvSpPr>
          <p:cNvPr id="228" name="Google Shape;228;p21"/>
          <p:cNvSpPr txBox="1"/>
          <p:nvPr/>
        </p:nvSpPr>
        <p:spPr>
          <a:xfrm>
            <a:off x="755649" y="1954795"/>
            <a:ext cx="763269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dirty="0">
                <a:solidFill>
                  <a:schemeClr val="dk1"/>
                </a:solidFill>
                <a:latin typeface="Grade 1 Font" panose="020B0603050302020204" pitchFamily="34" charset="0"/>
                <a:sym typeface="Arial"/>
              </a:rPr>
              <a:t>There </a:t>
            </a:r>
            <a:r>
              <a:rPr lang="en-GB" sz="3600" b="1" dirty="0">
                <a:solidFill>
                  <a:srgbClr val="A286C1"/>
                </a:solidFill>
                <a:latin typeface="Grade 1 Font" panose="020B0603050302020204" pitchFamily="34" charset="0"/>
                <a:sym typeface="Arial"/>
              </a:rPr>
              <a:t>are</a:t>
            </a:r>
            <a:r>
              <a:rPr lang="en-GB" sz="3600" dirty="0">
                <a:solidFill>
                  <a:schemeClr val="dk1"/>
                </a:solidFill>
                <a:latin typeface="Grade 1 Font" panose="020B0603050302020204" pitchFamily="34" charset="0"/>
                <a:sym typeface="Arial"/>
              </a:rPr>
              <a:t> foxes in boxes.</a:t>
            </a:r>
            <a:endParaRPr dirty="0">
              <a:latin typeface="Grade 1 Font" panose="020B0603050302020204" pitchFamily="34" charset="0"/>
            </a:endParaRPr>
          </a:p>
        </p:txBody>
      </p:sp>
      <p:sp>
        <p:nvSpPr>
          <p:cNvPr id="230" name="Google Shape;230;p21"/>
          <p:cNvSpPr/>
          <p:nvPr/>
        </p:nvSpPr>
        <p:spPr>
          <a:xfrm>
            <a:off x="744763"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sp>
        <p:nvSpPr>
          <p:cNvPr id="231" name="Google Shape;231;p21"/>
          <p:cNvSpPr/>
          <p:nvPr/>
        </p:nvSpPr>
        <p:spPr>
          <a:xfrm>
            <a:off x="8249107"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pic>
        <p:nvPicPr>
          <p:cNvPr id="232" name="Google Shape;232;p21">
            <a:hlinkClick r:id="rId3" action="ppaction://hlinksldjump"/>
          </p:cNvPr>
          <p:cNvPicPr preferRelativeResize="0"/>
          <p:nvPr/>
        </p:nvPicPr>
        <p:blipFill rotWithShape="1">
          <a:blip r:embed="rId4">
            <a:alphaModFix/>
          </a:blip>
          <a:srcRect/>
          <a:stretch/>
        </p:blipFill>
        <p:spPr>
          <a:xfrm>
            <a:off x="5234504" y="3360969"/>
            <a:ext cx="2730949" cy="2730949"/>
          </a:xfrm>
          <a:prstGeom prst="rect">
            <a:avLst/>
          </a:prstGeom>
          <a:noFill/>
          <a:ln>
            <a:noFill/>
          </a:ln>
        </p:spPr>
      </p:pic>
      <p:grpSp>
        <p:nvGrpSpPr>
          <p:cNvPr id="233" name="Google Shape;233;p21"/>
          <p:cNvGrpSpPr/>
          <p:nvPr/>
        </p:nvGrpSpPr>
        <p:grpSpPr>
          <a:xfrm>
            <a:off x="1178547" y="3224464"/>
            <a:ext cx="2995863" cy="2971800"/>
            <a:chOff x="1178547" y="3224464"/>
            <a:chExt cx="2995863" cy="2971800"/>
          </a:xfrm>
        </p:grpSpPr>
        <p:pic>
          <p:nvPicPr>
            <p:cNvPr id="234" name="Google Shape;234;p21" descr="Shape, rectangle&#10;&#10;Description automatically generated">
              <a:hlinkClick r:id="rId5" action="ppaction://hlinksldjump"/>
            </p:cNvPr>
            <p:cNvPicPr preferRelativeResize="0"/>
            <p:nvPr/>
          </p:nvPicPr>
          <p:blipFill rotWithShape="1">
            <a:blip r:embed="rId6">
              <a:alphaModFix/>
            </a:blip>
            <a:srcRect/>
            <a:stretch/>
          </p:blipFill>
          <p:spPr>
            <a:xfrm>
              <a:off x="1178547" y="3224464"/>
              <a:ext cx="2995863" cy="2971800"/>
            </a:xfrm>
            <a:prstGeom prst="rect">
              <a:avLst/>
            </a:prstGeom>
            <a:noFill/>
            <a:ln>
              <a:noFill/>
            </a:ln>
          </p:spPr>
        </p:pic>
        <p:pic>
          <p:nvPicPr>
            <p:cNvPr id="235" name="Google Shape;235;p21" descr="A cartoon of a horse&#10;&#10;Description automatically generated with low confidence"/>
            <p:cNvPicPr preferRelativeResize="0"/>
            <p:nvPr/>
          </p:nvPicPr>
          <p:blipFill rotWithShape="1">
            <a:blip r:embed="rId7">
              <a:alphaModFix/>
            </a:blip>
            <a:srcRect/>
            <a:stretch/>
          </p:blipFill>
          <p:spPr>
            <a:xfrm>
              <a:off x="1884480" y="3641238"/>
              <a:ext cx="1583995" cy="2283995"/>
            </a:xfrm>
            <a:prstGeom prst="rect">
              <a:avLst/>
            </a:prstGeom>
            <a:noFill/>
            <a:ln>
              <a:noFill/>
            </a:ln>
          </p:spPr>
        </p:pic>
      </p:grpSp>
      <p:sp>
        <p:nvSpPr>
          <p:cNvPr id="11" name="Google Shape;76;p6">
            <a:extLst>
              <a:ext uri="{FF2B5EF4-FFF2-40B4-BE49-F238E27FC236}">
                <a16:creationId xmlns:a16="http://schemas.microsoft.com/office/drawing/2014/main" id="{378AC781-437F-0244-8EF3-569664D9C44D}"/>
              </a:ext>
            </a:extLst>
          </p:cNvPr>
          <p:cNvSpPr/>
          <p:nvPr/>
        </p:nvSpPr>
        <p:spPr>
          <a:xfrm>
            <a:off x="2040640" y="765175"/>
            <a:ext cx="5047621" cy="425910"/>
          </a:xfrm>
          <a:prstGeom prst="roundRect">
            <a:avLst>
              <a:gd name="adj" fmla="val 16667"/>
            </a:avLst>
          </a:prstGeom>
          <a:solidFill>
            <a:srgbClr val="C0DFC3"/>
          </a:solidFill>
          <a:ln w="28575" cap="flat" cmpd="sng">
            <a:solidFill>
              <a:srgbClr val="6FBD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dk1"/>
                </a:solidFill>
                <a:latin typeface="Grade 1 Font" panose="020B0603050302020204" pitchFamily="34" charset="0"/>
                <a:sym typeface="Arial"/>
              </a:rPr>
              <a:t>Click on the picture that matches the sentence.</a:t>
            </a:r>
            <a:endParaRPr sz="1800" dirty="0">
              <a:solidFill>
                <a:schemeClr val="dk1"/>
              </a:solidFill>
              <a:latin typeface="Grade 1 Font" panose="020B06030503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grpSp>
        <p:nvGrpSpPr>
          <p:cNvPr id="56" name="Google Shape;56;p4"/>
          <p:cNvGrpSpPr/>
          <p:nvPr/>
        </p:nvGrpSpPr>
        <p:grpSpPr>
          <a:xfrm>
            <a:off x="1870364" y="962890"/>
            <a:ext cx="5403272" cy="4544291"/>
            <a:chOff x="1870364" y="1156854"/>
            <a:chExt cx="5403272" cy="4544291"/>
          </a:xfrm>
        </p:grpSpPr>
        <p:sp>
          <p:nvSpPr>
            <p:cNvPr id="57" name="Google Shape;57;p4"/>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58" name="Google Shape;58;p4"/>
            <p:cNvGrpSpPr/>
            <p:nvPr/>
          </p:nvGrpSpPr>
          <p:grpSpPr>
            <a:xfrm>
              <a:off x="2571461" y="1742392"/>
              <a:ext cx="4001078" cy="3373214"/>
              <a:chOff x="2571460" y="1483740"/>
              <a:chExt cx="4001078" cy="3373214"/>
            </a:xfrm>
          </p:grpSpPr>
          <p:sp>
            <p:nvSpPr>
              <p:cNvPr id="59" name="Google Shape;59;p4"/>
              <p:cNvSpPr txBox="1"/>
              <p:nvPr/>
            </p:nvSpPr>
            <p:spPr>
              <a:xfrm>
                <a:off x="2571460" y="1483740"/>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Try Again!</a:t>
                </a:r>
                <a:endParaRPr dirty="0">
                  <a:latin typeface="Grade 1 Font" panose="020B0603050302020204" pitchFamily="34" charset="0"/>
                </a:endParaRPr>
              </a:p>
            </p:txBody>
          </p:sp>
          <p:pic>
            <p:nvPicPr>
              <p:cNvPr id="60" name="Google Shape;60;p4">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918853"/>
                <a:ext cx="2803045" cy="1938101"/>
              </a:xfrm>
              <a:prstGeom prst="rect">
                <a:avLst/>
              </a:prstGeom>
              <a:noFill/>
              <a:ln>
                <a:noFill/>
              </a:ln>
            </p:spPr>
          </p:pic>
        </p:grpSp>
      </p:grpSp>
      <p:sp>
        <p:nvSpPr>
          <p:cNvPr id="7" name="Rectangle 6">
            <a:hlinkClick r:id="" action="ppaction://hlinkshowjump?jump=previousslide"/>
            <a:extLst>
              <a:ext uri="{FF2B5EF4-FFF2-40B4-BE49-F238E27FC236}">
                <a16:creationId xmlns:a16="http://schemas.microsoft.com/office/drawing/2014/main" id="{3755F380-CF38-FE46-9191-C56C15FD1951}"/>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2061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pSp>
        <p:nvGrpSpPr>
          <p:cNvPr id="65" name="Google Shape;65;p5"/>
          <p:cNvGrpSpPr/>
          <p:nvPr/>
        </p:nvGrpSpPr>
        <p:grpSpPr>
          <a:xfrm>
            <a:off x="1870364" y="1156854"/>
            <a:ext cx="5403272" cy="4544291"/>
            <a:chOff x="1870364" y="1156854"/>
            <a:chExt cx="5403272" cy="4544291"/>
          </a:xfrm>
        </p:grpSpPr>
        <p:sp>
          <p:nvSpPr>
            <p:cNvPr id="66" name="Google Shape;66;p5"/>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67" name="Google Shape;67;p5"/>
            <p:cNvGrpSpPr/>
            <p:nvPr/>
          </p:nvGrpSpPr>
          <p:grpSpPr>
            <a:xfrm>
              <a:off x="2571461" y="1446828"/>
              <a:ext cx="4001078" cy="3743528"/>
              <a:chOff x="2571460" y="1188176"/>
              <a:chExt cx="4001078" cy="3743528"/>
            </a:xfrm>
          </p:grpSpPr>
          <p:sp>
            <p:nvSpPr>
              <p:cNvPr id="68" name="Google Shape;68;p5"/>
              <p:cNvSpPr txBox="1"/>
              <p:nvPr/>
            </p:nvSpPr>
            <p:spPr>
              <a:xfrm>
                <a:off x="2571460" y="1188176"/>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Well Done!</a:t>
                </a:r>
                <a:endParaRPr dirty="0">
                  <a:latin typeface="Grade 1 Font" panose="020B0603050302020204" pitchFamily="34" charset="0"/>
                </a:endParaRPr>
              </a:p>
            </p:txBody>
          </p:sp>
          <p:pic>
            <p:nvPicPr>
              <p:cNvPr id="69" name="Google Shape;69;p5">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252976"/>
                <a:ext cx="2803044" cy="2678728"/>
              </a:xfrm>
              <a:prstGeom prst="rect">
                <a:avLst/>
              </a:prstGeom>
              <a:noFill/>
              <a:ln>
                <a:noFill/>
              </a:ln>
            </p:spPr>
          </p:pic>
        </p:grpSp>
      </p:grpSp>
      <p:sp>
        <p:nvSpPr>
          <p:cNvPr id="7" name="Rectangle 6">
            <a:hlinkClick r:id="" action="ppaction://hlinkshowjump?jump=nextslide"/>
            <a:extLst>
              <a:ext uri="{FF2B5EF4-FFF2-40B4-BE49-F238E27FC236}">
                <a16:creationId xmlns:a16="http://schemas.microsoft.com/office/drawing/2014/main" id="{979FE3C7-B822-2946-9A77-DE7573A5C75F}"/>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5297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cxnSp>
        <p:nvCxnSpPr>
          <p:cNvPr id="258" name="Google Shape;258;p24"/>
          <p:cNvCxnSpPr/>
          <p:nvPr/>
        </p:nvCxnSpPr>
        <p:spPr>
          <a:xfrm rot="10800000" flipH="1">
            <a:off x="953620" y="966558"/>
            <a:ext cx="7294084" cy="23145"/>
          </a:xfrm>
          <a:prstGeom prst="straightConnector1">
            <a:avLst/>
          </a:prstGeom>
          <a:noFill/>
          <a:ln w="38100" cap="rnd" cmpd="sng">
            <a:solidFill>
              <a:srgbClr val="6FBD84"/>
            </a:solidFill>
            <a:prstDash val="dot"/>
            <a:miter lim="800000"/>
            <a:headEnd type="none" w="sm" len="sm"/>
            <a:tailEnd type="none" w="sm" len="sm"/>
          </a:ln>
        </p:spPr>
      </p:cxnSp>
      <p:sp>
        <p:nvSpPr>
          <p:cNvPr id="259" name="Google Shape;259;p24"/>
          <p:cNvSpPr txBox="1"/>
          <p:nvPr/>
        </p:nvSpPr>
        <p:spPr>
          <a:xfrm>
            <a:off x="755649" y="1954795"/>
            <a:ext cx="763269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dirty="0">
                <a:solidFill>
                  <a:schemeClr val="dk1"/>
                </a:solidFill>
                <a:latin typeface="Grade 1 Font" panose="020B0603050302020204" pitchFamily="34" charset="0"/>
                <a:sym typeface="Arial"/>
              </a:rPr>
              <a:t>There </a:t>
            </a:r>
            <a:r>
              <a:rPr lang="en-GB" sz="3600" b="1" dirty="0">
                <a:solidFill>
                  <a:srgbClr val="A286C1"/>
                </a:solidFill>
                <a:latin typeface="Grade 1 Font" panose="020B0603050302020204" pitchFamily="34" charset="0"/>
                <a:sym typeface="Arial"/>
              </a:rPr>
              <a:t>are</a:t>
            </a:r>
            <a:r>
              <a:rPr lang="en-GB" sz="3600" dirty="0">
                <a:solidFill>
                  <a:schemeClr val="dk1"/>
                </a:solidFill>
                <a:latin typeface="Grade 1 Font" panose="020B0603050302020204" pitchFamily="34" charset="0"/>
                <a:sym typeface="Arial"/>
              </a:rPr>
              <a:t> bears on chairs.</a:t>
            </a:r>
            <a:endParaRPr dirty="0">
              <a:latin typeface="Grade 1 Font" panose="020B0603050302020204" pitchFamily="34" charset="0"/>
            </a:endParaRPr>
          </a:p>
        </p:txBody>
      </p:sp>
      <p:sp>
        <p:nvSpPr>
          <p:cNvPr id="261" name="Google Shape;261;p24"/>
          <p:cNvSpPr/>
          <p:nvPr/>
        </p:nvSpPr>
        <p:spPr>
          <a:xfrm>
            <a:off x="744763"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sp>
        <p:nvSpPr>
          <p:cNvPr id="262" name="Google Shape;262;p24"/>
          <p:cNvSpPr/>
          <p:nvPr/>
        </p:nvSpPr>
        <p:spPr>
          <a:xfrm>
            <a:off x="8249107"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pic>
        <p:nvPicPr>
          <p:cNvPr id="263" name="Google Shape;263;p24">
            <a:hlinkClick r:id="" action="ppaction://hlinkshowjump?jump=nextslide"/>
          </p:cNvPr>
          <p:cNvPicPr preferRelativeResize="0"/>
          <p:nvPr/>
        </p:nvPicPr>
        <p:blipFill rotWithShape="1">
          <a:blip r:embed="rId3">
            <a:alphaModFix/>
          </a:blip>
          <a:srcRect/>
          <a:stretch/>
        </p:blipFill>
        <p:spPr>
          <a:xfrm>
            <a:off x="5234504" y="3360969"/>
            <a:ext cx="2730949" cy="2730949"/>
          </a:xfrm>
          <a:prstGeom prst="rect">
            <a:avLst/>
          </a:prstGeom>
          <a:noFill/>
          <a:ln>
            <a:noFill/>
          </a:ln>
        </p:spPr>
      </p:pic>
      <p:pic>
        <p:nvPicPr>
          <p:cNvPr id="264" name="Google Shape;264;p24">
            <a:hlinkClick r:id="rId4" action="ppaction://hlinksldjump"/>
          </p:cNvPr>
          <p:cNvPicPr preferRelativeResize="0"/>
          <p:nvPr/>
        </p:nvPicPr>
        <p:blipFill rotWithShape="1">
          <a:blip r:embed="rId3">
            <a:alphaModFix/>
          </a:blip>
          <a:srcRect/>
          <a:stretch/>
        </p:blipFill>
        <p:spPr>
          <a:xfrm>
            <a:off x="1178547" y="3360969"/>
            <a:ext cx="2730949" cy="2730949"/>
          </a:xfrm>
          <a:prstGeom prst="rect">
            <a:avLst/>
          </a:prstGeom>
          <a:noFill/>
          <a:ln>
            <a:noFill/>
          </a:ln>
        </p:spPr>
      </p:pic>
      <p:sp>
        <p:nvSpPr>
          <p:cNvPr id="265" name="Google Shape;265;p24"/>
          <p:cNvSpPr/>
          <p:nvPr/>
        </p:nvSpPr>
        <p:spPr>
          <a:xfrm>
            <a:off x="5510463" y="3874168"/>
            <a:ext cx="709863" cy="1696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sp>
        <p:nvSpPr>
          <p:cNvPr id="266" name="Google Shape;266;p24"/>
          <p:cNvSpPr/>
          <p:nvPr/>
        </p:nvSpPr>
        <p:spPr>
          <a:xfrm>
            <a:off x="6954253" y="3874168"/>
            <a:ext cx="709863" cy="1696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sp>
        <p:nvSpPr>
          <p:cNvPr id="11" name="Google Shape;76;p6">
            <a:extLst>
              <a:ext uri="{FF2B5EF4-FFF2-40B4-BE49-F238E27FC236}">
                <a16:creationId xmlns:a16="http://schemas.microsoft.com/office/drawing/2014/main" id="{B6333442-B2B3-814E-A511-7E45B5076428}"/>
              </a:ext>
            </a:extLst>
          </p:cNvPr>
          <p:cNvSpPr/>
          <p:nvPr/>
        </p:nvSpPr>
        <p:spPr>
          <a:xfrm>
            <a:off x="2040640" y="765175"/>
            <a:ext cx="5047621" cy="425910"/>
          </a:xfrm>
          <a:prstGeom prst="roundRect">
            <a:avLst>
              <a:gd name="adj" fmla="val 16667"/>
            </a:avLst>
          </a:prstGeom>
          <a:solidFill>
            <a:srgbClr val="C0DFC3"/>
          </a:solidFill>
          <a:ln w="28575" cap="flat" cmpd="sng">
            <a:solidFill>
              <a:srgbClr val="6FBD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dk1"/>
                </a:solidFill>
                <a:latin typeface="Grade 1 Font" panose="020B0603050302020204" pitchFamily="34" charset="0"/>
                <a:sym typeface="Arial"/>
              </a:rPr>
              <a:t>Click on the picture that matches the sentence.</a:t>
            </a:r>
            <a:endParaRPr sz="1800" dirty="0">
              <a:solidFill>
                <a:schemeClr val="dk1"/>
              </a:solidFill>
              <a:latin typeface="Grade 1 Font" panose="020B06030503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grpSp>
        <p:nvGrpSpPr>
          <p:cNvPr id="56" name="Google Shape;56;p4"/>
          <p:cNvGrpSpPr/>
          <p:nvPr/>
        </p:nvGrpSpPr>
        <p:grpSpPr>
          <a:xfrm>
            <a:off x="1870364" y="962890"/>
            <a:ext cx="5403272" cy="4544291"/>
            <a:chOff x="1870364" y="1156854"/>
            <a:chExt cx="5403272" cy="4544291"/>
          </a:xfrm>
        </p:grpSpPr>
        <p:sp>
          <p:nvSpPr>
            <p:cNvPr id="57" name="Google Shape;57;p4"/>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58" name="Google Shape;58;p4"/>
            <p:cNvGrpSpPr/>
            <p:nvPr/>
          </p:nvGrpSpPr>
          <p:grpSpPr>
            <a:xfrm>
              <a:off x="2571461" y="1742392"/>
              <a:ext cx="4001078" cy="3373214"/>
              <a:chOff x="2571460" y="1483740"/>
              <a:chExt cx="4001078" cy="3373214"/>
            </a:xfrm>
          </p:grpSpPr>
          <p:sp>
            <p:nvSpPr>
              <p:cNvPr id="59" name="Google Shape;59;p4"/>
              <p:cNvSpPr txBox="1"/>
              <p:nvPr/>
            </p:nvSpPr>
            <p:spPr>
              <a:xfrm>
                <a:off x="2571460" y="1483740"/>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Try Again!</a:t>
                </a:r>
                <a:endParaRPr dirty="0">
                  <a:latin typeface="Grade 1 Font" panose="020B0603050302020204" pitchFamily="34" charset="0"/>
                </a:endParaRPr>
              </a:p>
            </p:txBody>
          </p:sp>
          <p:pic>
            <p:nvPicPr>
              <p:cNvPr id="60" name="Google Shape;60;p4">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918853"/>
                <a:ext cx="2803045" cy="1938101"/>
              </a:xfrm>
              <a:prstGeom prst="rect">
                <a:avLst/>
              </a:prstGeom>
              <a:noFill/>
              <a:ln>
                <a:noFill/>
              </a:ln>
            </p:spPr>
          </p:pic>
        </p:grpSp>
      </p:grpSp>
      <p:sp>
        <p:nvSpPr>
          <p:cNvPr id="7" name="Rectangle 6">
            <a:hlinkClick r:id="" action="ppaction://hlinkshowjump?jump=previousslide"/>
            <a:extLst>
              <a:ext uri="{FF2B5EF4-FFF2-40B4-BE49-F238E27FC236}">
                <a16:creationId xmlns:a16="http://schemas.microsoft.com/office/drawing/2014/main" id="{6CE3FB2B-7D3D-BE47-B6E5-229D0FD282C9}"/>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224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pSp>
        <p:nvGrpSpPr>
          <p:cNvPr id="65" name="Google Shape;65;p5"/>
          <p:cNvGrpSpPr/>
          <p:nvPr/>
        </p:nvGrpSpPr>
        <p:grpSpPr>
          <a:xfrm>
            <a:off x="1870364" y="1156854"/>
            <a:ext cx="5403272" cy="4544291"/>
            <a:chOff x="1870364" y="1156854"/>
            <a:chExt cx="5403272" cy="4544291"/>
          </a:xfrm>
        </p:grpSpPr>
        <p:sp>
          <p:nvSpPr>
            <p:cNvPr id="66" name="Google Shape;66;p5"/>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67" name="Google Shape;67;p5"/>
            <p:cNvGrpSpPr/>
            <p:nvPr/>
          </p:nvGrpSpPr>
          <p:grpSpPr>
            <a:xfrm>
              <a:off x="2571461" y="1446828"/>
              <a:ext cx="4001078" cy="3743528"/>
              <a:chOff x="2571460" y="1188176"/>
              <a:chExt cx="4001078" cy="3743528"/>
            </a:xfrm>
          </p:grpSpPr>
          <p:sp>
            <p:nvSpPr>
              <p:cNvPr id="68" name="Google Shape;68;p5"/>
              <p:cNvSpPr txBox="1"/>
              <p:nvPr/>
            </p:nvSpPr>
            <p:spPr>
              <a:xfrm>
                <a:off x="2571460" y="1188176"/>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Well Done!</a:t>
                </a:r>
                <a:endParaRPr dirty="0">
                  <a:latin typeface="Grade 1 Font" panose="020B0603050302020204" pitchFamily="34" charset="0"/>
                </a:endParaRPr>
              </a:p>
            </p:txBody>
          </p:sp>
          <p:pic>
            <p:nvPicPr>
              <p:cNvPr id="69" name="Google Shape;69;p5">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252976"/>
                <a:ext cx="2803044" cy="2678728"/>
              </a:xfrm>
              <a:prstGeom prst="rect">
                <a:avLst/>
              </a:prstGeom>
              <a:noFill/>
              <a:ln>
                <a:noFill/>
              </a:ln>
            </p:spPr>
          </p:pic>
        </p:grpSp>
      </p:grpSp>
      <p:sp>
        <p:nvSpPr>
          <p:cNvPr id="7" name="Rectangle 6">
            <a:hlinkClick r:id="" action="ppaction://hlinkshowjump?jump=nextslide"/>
            <a:extLst>
              <a:ext uri="{FF2B5EF4-FFF2-40B4-BE49-F238E27FC236}">
                <a16:creationId xmlns:a16="http://schemas.microsoft.com/office/drawing/2014/main" id="{29FAEA6D-EB7F-CF4E-8F8C-0A90FE4CE256}"/>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14019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27" descr="Logo&#10;&#10;Description automatically generated"/>
          <p:cNvPicPr preferRelativeResize="0"/>
          <p:nvPr/>
        </p:nvPicPr>
        <p:blipFill rotWithShape="1">
          <a:blip r:embed="rId3">
            <a:alphaModFix/>
          </a:blip>
          <a:srcRect/>
          <a:stretch/>
        </p:blipFill>
        <p:spPr>
          <a:xfrm>
            <a:off x="6142503" y="4730310"/>
            <a:ext cx="1666608" cy="1055652"/>
          </a:xfrm>
          <a:prstGeom prst="rect">
            <a:avLst/>
          </a:prstGeom>
          <a:noFill/>
          <a:ln>
            <a:noFill/>
          </a:ln>
        </p:spPr>
      </p:pic>
      <p:pic>
        <p:nvPicPr>
          <p:cNvPr id="290" name="Google Shape;290;p27" descr="Logo&#10;&#10;Description automatically generated"/>
          <p:cNvPicPr preferRelativeResize="0"/>
          <p:nvPr/>
        </p:nvPicPr>
        <p:blipFill rotWithShape="1">
          <a:blip r:embed="rId3">
            <a:alphaModFix/>
          </a:blip>
          <a:srcRect/>
          <a:stretch/>
        </p:blipFill>
        <p:spPr>
          <a:xfrm>
            <a:off x="5131851" y="4730310"/>
            <a:ext cx="1666608" cy="1055652"/>
          </a:xfrm>
          <a:prstGeom prst="rect">
            <a:avLst/>
          </a:prstGeom>
          <a:noFill/>
          <a:ln>
            <a:noFill/>
          </a:ln>
        </p:spPr>
      </p:pic>
      <p:cxnSp>
        <p:nvCxnSpPr>
          <p:cNvPr id="291" name="Google Shape;291;p27"/>
          <p:cNvCxnSpPr/>
          <p:nvPr/>
        </p:nvCxnSpPr>
        <p:spPr>
          <a:xfrm rot="10800000" flipH="1">
            <a:off x="953620" y="966558"/>
            <a:ext cx="7294084" cy="23145"/>
          </a:xfrm>
          <a:prstGeom prst="straightConnector1">
            <a:avLst/>
          </a:prstGeom>
          <a:noFill/>
          <a:ln w="38100" cap="rnd" cmpd="sng">
            <a:solidFill>
              <a:srgbClr val="6FBD84"/>
            </a:solidFill>
            <a:prstDash val="dot"/>
            <a:miter lim="800000"/>
            <a:headEnd type="none" w="sm" len="sm"/>
            <a:tailEnd type="none" w="sm" len="sm"/>
          </a:ln>
        </p:spPr>
      </p:cxnSp>
      <p:sp>
        <p:nvSpPr>
          <p:cNvPr id="292" name="Google Shape;292;p27"/>
          <p:cNvSpPr txBox="1"/>
          <p:nvPr/>
        </p:nvSpPr>
        <p:spPr>
          <a:xfrm>
            <a:off x="755649" y="1954795"/>
            <a:ext cx="763269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dirty="0">
                <a:solidFill>
                  <a:schemeClr val="dk1"/>
                </a:solidFill>
                <a:latin typeface="Grade 1 Font" panose="020B0603050302020204" pitchFamily="34" charset="0"/>
                <a:sym typeface="Arial"/>
              </a:rPr>
              <a:t>There </a:t>
            </a:r>
            <a:r>
              <a:rPr lang="en-GB" sz="3600" b="1" dirty="0">
                <a:solidFill>
                  <a:srgbClr val="A286C1"/>
                </a:solidFill>
                <a:latin typeface="Grade 1 Font" panose="020B0603050302020204" pitchFamily="34" charset="0"/>
                <a:sym typeface="Arial"/>
              </a:rPr>
              <a:t>is</a:t>
            </a:r>
            <a:r>
              <a:rPr lang="en-GB" sz="3600" dirty="0">
                <a:solidFill>
                  <a:schemeClr val="dk1"/>
                </a:solidFill>
                <a:latin typeface="Grade 1 Font" panose="020B0603050302020204" pitchFamily="34" charset="0"/>
                <a:sym typeface="Arial"/>
              </a:rPr>
              <a:t> a train in the rain.</a:t>
            </a:r>
            <a:endParaRPr dirty="0">
              <a:latin typeface="Grade 1 Font" panose="020B0603050302020204" pitchFamily="34" charset="0"/>
            </a:endParaRPr>
          </a:p>
        </p:txBody>
      </p:sp>
      <p:sp>
        <p:nvSpPr>
          <p:cNvPr id="294" name="Google Shape;294;p27"/>
          <p:cNvSpPr/>
          <p:nvPr/>
        </p:nvSpPr>
        <p:spPr>
          <a:xfrm>
            <a:off x="744763"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sp>
        <p:nvSpPr>
          <p:cNvPr id="295" name="Google Shape;295;p27"/>
          <p:cNvSpPr/>
          <p:nvPr/>
        </p:nvSpPr>
        <p:spPr>
          <a:xfrm>
            <a:off x="8249107"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pic>
        <p:nvPicPr>
          <p:cNvPr id="296" name="Google Shape;296;p27">
            <a:hlinkClick r:id="rId4" action="ppaction://hlinksldjump"/>
          </p:cNvPr>
          <p:cNvPicPr preferRelativeResize="0"/>
          <p:nvPr/>
        </p:nvPicPr>
        <p:blipFill rotWithShape="1">
          <a:blip r:embed="rId5">
            <a:alphaModFix/>
          </a:blip>
          <a:srcRect/>
          <a:stretch/>
        </p:blipFill>
        <p:spPr>
          <a:xfrm>
            <a:off x="1178547" y="3364836"/>
            <a:ext cx="2730949" cy="2730949"/>
          </a:xfrm>
          <a:prstGeom prst="rect">
            <a:avLst/>
          </a:prstGeom>
          <a:noFill/>
          <a:ln>
            <a:noFill/>
          </a:ln>
        </p:spPr>
      </p:pic>
      <p:grpSp>
        <p:nvGrpSpPr>
          <p:cNvPr id="297" name="Google Shape;297;p27"/>
          <p:cNvGrpSpPr/>
          <p:nvPr/>
        </p:nvGrpSpPr>
        <p:grpSpPr>
          <a:xfrm>
            <a:off x="4969590" y="3244410"/>
            <a:ext cx="2995863" cy="2971800"/>
            <a:chOff x="4969590" y="3244410"/>
            <a:chExt cx="2995863" cy="2971800"/>
          </a:xfrm>
        </p:grpSpPr>
        <p:pic>
          <p:nvPicPr>
            <p:cNvPr id="298" name="Google Shape;298;p27" descr="Shape, rectangle&#10;&#10;Description automatically generated">
              <a:hlinkClick r:id="rId6" action="ppaction://hlinksldjump"/>
            </p:cNvPr>
            <p:cNvPicPr preferRelativeResize="0"/>
            <p:nvPr/>
          </p:nvPicPr>
          <p:blipFill rotWithShape="1">
            <a:blip r:embed="rId7">
              <a:alphaModFix/>
            </a:blip>
            <a:srcRect/>
            <a:stretch/>
          </p:blipFill>
          <p:spPr>
            <a:xfrm>
              <a:off x="4969590" y="3244410"/>
              <a:ext cx="2995863" cy="2971800"/>
            </a:xfrm>
            <a:prstGeom prst="rect">
              <a:avLst/>
            </a:prstGeom>
            <a:noFill/>
            <a:ln>
              <a:noFill/>
            </a:ln>
          </p:spPr>
        </p:pic>
        <p:pic>
          <p:nvPicPr>
            <p:cNvPr id="299" name="Google Shape;299;p27" descr="A picture containing kitchenware&#10;&#10;Description automatically generated"/>
            <p:cNvPicPr preferRelativeResize="0"/>
            <p:nvPr/>
          </p:nvPicPr>
          <p:blipFill rotWithShape="1">
            <a:blip r:embed="rId8">
              <a:alphaModFix/>
            </a:blip>
            <a:srcRect/>
            <a:stretch/>
          </p:blipFill>
          <p:spPr>
            <a:xfrm>
              <a:off x="5399883" y="3428999"/>
              <a:ext cx="2135275" cy="2411105"/>
            </a:xfrm>
            <a:prstGeom prst="rect">
              <a:avLst/>
            </a:prstGeom>
            <a:noFill/>
            <a:ln>
              <a:noFill/>
            </a:ln>
          </p:spPr>
        </p:pic>
      </p:grpSp>
      <p:sp>
        <p:nvSpPr>
          <p:cNvPr id="13" name="Google Shape;76;p6">
            <a:extLst>
              <a:ext uri="{FF2B5EF4-FFF2-40B4-BE49-F238E27FC236}">
                <a16:creationId xmlns:a16="http://schemas.microsoft.com/office/drawing/2014/main" id="{67145D48-E4BE-024F-9740-B9C3D80D23E9}"/>
              </a:ext>
            </a:extLst>
          </p:cNvPr>
          <p:cNvSpPr/>
          <p:nvPr/>
        </p:nvSpPr>
        <p:spPr>
          <a:xfrm>
            <a:off x="2040640" y="765175"/>
            <a:ext cx="5047621" cy="425910"/>
          </a:xfrm>
          <a:prstGeom prst="roundRect">
            <a:avLst>
              <a:gd name="adj" fmla="val 16667"/>
            </a:avLst>
          </a:prstGeom>
          <a:solidFill>
            <a:srgbClr val="C0DFC3"/>
          </a:solidFill>
          <a:ln w="28575" cap="flat" cmpd="sng">
            <a:solidFill>
              <a:srgbClr val="6FBD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dk1"/>
                </a:solidFill>
                <a:latin typeface="Grade 1 Font" panose="020B0603050302020204" pitchFamily="34" charset="0"/>
                <a:sym typeface="Arial"/>
              </a:rPr>
              <a:t>Click on the picture that matches the sentence.</a:t>
            </a:r>
            <a:endParaRPr sz="1800" dirty="0">
              <a:solidFill>
                <a:schemeClr val="dk1"/>
              </a:solidFill>
              <a:latin typeface="Grade 1 Font" panose="020B06030503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grpSp>
        <p:nvGrpSpPr>
          <p:cNvPr id="56" name="Google Shape;56;p4"/>
          <p:cNvGrpSpPr/>
          <p:nvPr/>
        </p:nvGrpSpPr>
        <p:grpSpPr>
          <a:xfrm>
            <a:off x="1870364" y="962890"/>
            <a:ext cx="5403272" cy="4544291"/>
            <a:chOff x="1870364" y="1156854"/>
            <a:chExt cx="5403272" cy="4544291"/>
          </a:xfrm>
        </p:grpSpPr>
        <p:sp>
          <p:nvSpPr>
            <p:cNvPr id="57" name="Google Shape;57;p4"/>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58" name="Google Shape;58;p4"/>
            <p:cNvGrpSpPr/>
            <p:nvPr/>
          </p:nvGrpSpPr>
          <p:grpSpPr>
            <a:xfrm>
              <a:off x="2571461" y="1742392"/>
              <a:ext cx="4001078" cy="3373214"/>
              <a:chOff x="2571460" y="1483740"/>
              <a:chExt cx="4001078" cy="3373214"/>
            </a:xfrm>
          </p:grpSpPr>
          <p:sp>
            <p:nvSpPr>
              <p:cNvPr id="59" name="Google Shape;59;p4"/>
              <p:cNvSpPr txBox="1"/>
              <p:nvPr/>
            </p:nvSpPr>
            <p:spPr>
              <a:xfrm>
                <a:off x="2571460" y="1483740"/>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Try Again!</a:t>
                </a:r>
                <a:endParaRPr dirty="0">
                  <a:latin typeface="Grade 1 Font" panose="020B0603050302020204" pitchFamily="34" charset="0"/>
                </a:endParaRPr>
              </a:p>
            </p:txBody>
          </p:sp>
          <p:pic>
            <p:nvPicPr>
              <p:cNvPr id="60" name="Google Shape;60;p4">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918853"/>
                <a:ext cx="2803045" cy="1938101"/>
              </a:xfrm>
              <a:prstGeom prst="rect">
                <a:avLst/>
              </a:prstGeom>
              <a:noFill/>
              <a:ln>
                <a:noFill/>
              </a:ln>
            </p:spPr>
          </p:pic>
        </p:grpSp>
      </p:grpSp>
      <p:sp>
        <p:nvSpPr>
          <p:cNvPr id="7" name="Rectangle 6">
            <a:hlinkClick r:id="" action="ppaction://hlinkshowjump?jump=previousslide"/>
            <a:extLst>
              <a:ext uri="{FF2B5EF4-FFF2-40B4-BE49-F238E27FC236}">
                <a16:creationId xmlns:a16="http://schemas.microsoft.com/office/drawing/2014/main" id="{C3E60905-3E17-F548-A274-9DBCE4CD01F9}"/>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948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pSp>
        <p:nvGrpSpPr>
          <p:cNvPr id="65" name="Google Shape;65;p5"/>
          <p:cNvGrpSpPr/>
          <p:nvPr/>
        </p:nvGrpSpPr>
        <p:grpSpPr>
          <a:xfrm>
            <a:off x="1870364" y="1156854"/>
            <a:ext cx="5403272" cy="4544291"/>
            <a:chOff x="1870364" y="1156854"/>
            <a:chExt cx="5403272" cy="4544291"/>
          </a:xfrm>
        </p:grpSpPr>
        <p:sp>
          <p:nvSpPr>
            <p:cNvPr id="66" name="Google Shape;66;p5"/>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67" name="Google Shape;67;p5"/>
            <p:cNvGrpSpPr/>
            <p:nvPr/>
          </p:nvGrpSpPr>
          <p:grpSpPr>
            <a:xfrm>
              <a:off x="2571461" y="1446828"/>
              <a:ext cx="4001078" cy="3743528"/>
              <a:chOff x="2571460" y="1188176"/>
              <a:chExt cx="4001078" cy="3743528"/>
            </a:xfrm>
          </p:grpSpPr>
          <p:sp>
            <p:nvSpPr>
              <p:cNvPr id="68" name="Google Shape;68;p5"/>
              <p:cNvSpPr txBox="1"/>
              <p:nvPr/>
            </p:nvSpPr>
            <p:spPr>
              <a:xfrm>
                <a:off x="2571460" y="1188176"/>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Well Done!</a:t>
                </a:r>
                <a:endParaRPr dirty="0">
                  <a:latin typeface="Grade 1 Font" panose="020B0603050302020204" pitchFamily="34" charset="0"/>
                </a:endParaRPr>
              </a:p>
            </p:txBody>
          </p:sp>
          <p:pic>
            <p:nvPicPr>
              <p:cNvPr id="69" name="Google Shape;69;p5">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252976"/>
                <a:ext cx="2803044" cy="2678728"/>
              </a:xfrm>
              <a:prstGeom prst="rect">
                <a:avLst/>
              </a:prstGeom>
              <a:noFill/>
              <a:ln>
                <a:noFill/>
              </a:ln>
            </p:spPr>
          </p:pic>
        </p:grpSp>
      </p:grpSp>
      <p:sp>
        <p:nvSpPr>
          <p:cNvPr id="7" name="Rectangle 6">
            <a:hlinkClick r:id="" action="ppaction://hlinkshowjump?jump=nextslide"/>
            <a:extLst>
              <a:ext uri="{FF2B5EF4-FFF2-40B4-BE49-F238E27FC236}">
                <a16:creationId xmlns:a16="http://schemas.microsoft.com/office/drawing/2014/main" id="{8D4A5527-7079-DA46-A074-72F11B4DA82F}"/>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3255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cxnSp>
        <p:nvCxnSpPr>
          <p:cNvPr id="42" name="Google Shape;42;p3"/>
          <p:cNvCxnSpPr/>
          <p:nvPr/>
        </p:nvCxnSpPr>
        <p:spPr>
          <a:xfrm rot="10800000" flipH="1">
            <a:off x="953620" y="966558"/>
            <a:ext cx="7294084" cy="23145"/>
          </a:xfrm>
          <a:prstGeom prst="straightConnector1">
            <a:avLst/>
          </a:prstGeom>
          <a:noFill/>
          <a:ln w="38100" cap="rnd" cmpd="sng">
            <a:solidFill>
              <a:srgbClr val="6FBD84"/>
            </a:solidFill>
            <a:prstDash val="dot"/>
            <a:miter lim="800000"/>
            <a:headEnd type="none" w="sm" len="sm"/>
            <a:tailEnd type="none" w="sm" len="sm"/>
          </a:ln>
        </p:spPr>
      </p:cxnSp>
      <p:sp>
        <p:nvSpPr>
          <p:cNvPr id="43" name="Google Shape;43;p3"/>
          <p:cNvSpPr txBox="1"/>
          <p:nvPr/>
        </p:nvSpPr>
        <p:spPr>
          <a:xfrm>
            <a:off x="755649" y="1954795"/>
            <a:ext cx="763269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dirty="0">
                <a:solidFill>
                  <a:schemeClr val="dk1"/>
                </a:solidFill>
                <a:latin typeface="Grade 1 Font" panose="020B0603050302020204" pitchFamily="34" charset="0"/>
                <a:sym typeface="Arial"/>
              </a:rPr>
              <a:t>There </a:t>
            </a:r>
            <a:r>
              <a:rPr lang="en-GB" sz="3600" b="1" dirty="0">
                <a:solidFill>
                  <a:srgbClr val="A286C1"/>
                </a:solidFill>
                <a:latin typeface="Grade 1 Font" panose="020B0603050302020204" pitchFamily="34" charset="0"/>
                <a:sym typeface="Arial"/>
              </a:rPr>
              <a:t>is</a:t>
            </a:r>
            <a:r>
              <a:rPr lang="en-GB" sz="3600" dirty="0">
                <a:solidFill>
                  <a:schemeClr val="dk1"/>
                </a:solidFill>
                <a:latin typeface="Grade 1 Font" panose="020B0603050302020204" pitchFamily="34" charset="0"/>
                <a:sym typeface="Arial"/>
              </a:rPr>
              <a:t> a spoon on the moon.</a:t>
            </a:r>
            <a:endParaRPr dirty="0">
              <a:latin typeface="Grade 1 Font" panose="020B0603050302020204" pitchFamily="34" charset="0"/>
            </a:endParaRPr>
          </a:p>
        </p:txBody>
      </p:sp>
      <p:sp>
        <p:nvSpPr>
          <p:cNvPr id="44" name="Google Shape;44;p3"/>
          <p:cNvSpPr/>
          <p:nvPr/>
        </p:nvSpPr>
        <p:spPr>
          <a:xfrm>
            <a:off x="2040640" y="765175"/>
            <a:ext cx="5047621" cy="425910"/>
          </a:xfrm>
          <a:prstGeom prst="roundRect">
            <a:avLst>
              <a:gd name="adj" fmla="val 16667"/>
            </a:avLst>
          </a:prstGeom>
          <a:solidFill>
            <a:srgbClr val="C0DFC3"/>
          </a:solidFill>
          <a:ln w="28575" cap="flat" cmpd="sng">
            <a:solidFill>
              <a:srgbClr val="6FBD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dk1"/>
                </a:solidFill>
                <a:latin typeface="Grade 1 Font" panose="020B0603050302020204" pitchFamily="34" charset="0"/>
                <a:sym typeface="Arial"/>
              </a:rPr>
              <a:t>Click on the picture that matches the sentence.</a:t>
            </a:r>
            <a:endParaRPr sz="1800" dirty="0">
              <a:solidFill>
                <a:schemeClr val="dk1"/>
              </a:solidFill>
              <a:latin typeface="Grade 1 Font" panose="020B0603050302020204" pitchFamily="34" charset="0"/>
              <a:sym typeface="Arial"/>
            </a:endParaRPr>
          </a:p>
        </p:txBody>
      </p:sp>
      <p:sp>
        <p:nvSpPr>
          <p:cNvPr id="45" name="Google Shape;45;p3"/>
          <p:cNvSpPr/>
          <p:nvPr/>
        </p:nvSpPr>
        <p:spPr>
          <a:xfrm>
            <a:off x="744763"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sp>
        <p:nvSpPr>
          <p:cNvPr id="46" name="Google Shape;46;p3"/>
          <p:cNvSpPr/>
          <p:nvPr/>
        </p:nvSpPr>
        <p:spPr>
          <a:xfrm>
            <a:off x="8249107"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pic>
        <p:nvPicPr>
          <p:cNvPr id="47" name="Google Shape;47;p3">
            <a:hlinkClick r:id="rId3" action="ppaction://hlinksldjump"/>
          </p:cNvPr>
          <p:cNvPicPr preferRelativeResize="0"/>
          <p:nvPr/>
        </p:nvPicPr>
        <p:blipFill rotWithShape="1">
          <a:blip r:embed="rId4">
            <a:alphaModFix/>
          </a:blip>
          <a:srcRect/>
          <a:stretch/>
        </p:blipFill>
        <p:spPr>
          <a:xfrm>
            <a:off x="1132375" y="3360063"/>
            <a:ext cx="2732762" cy="2732762"/>
          </a:xfrm>
          <a:prstGeom prst="rect">
            <a:avLst/>
          </a:prstGeom>
          <a:noFill/>
          <a:ln>
            <a:noFill/>
          </a:ln>
        </p:spPr>
      </p:pic>
      <p:grpSp>
        <p:nvGrpSpPr>
          <p:cNvPr id="48" name="Google Shape;48;p3"/>
          <p:cNvGrpSpPr/>
          <p:nvPr/>
        </p:nvGrpSpPr>
        <p:grpSpPr>
          <a:xfrm>
            <a:off x="5278863" y="3360063"/>
            <a:ext cx="2732762" cy="2732762"/>
            <a:chOff x="5278863" y="3360063"/>
            <a:chExt cx="2732762" cy="2732762"/>
          </a:xfrm>
        </p:grpSpPr>
        <p:pic>
          <p:nvPicPr>
            <p:cNvPr id="49" name="Google Shape;49;p3">
              <a:hlinkClick r:id="rId5" action="ppaction://hlinksldjump"/>
            </p:cNvPr>
            <p:cNvPicPr preferRelativeResize="0"/>
            <p:nvPr/>
          </p:nvPicPr>
          <p:blipFill rotWithShape="1">
            <a:blip r:embed="rId4">
              <a:alphaModFix/>
            </a:blip>
            <a:srcRect/>
            <a:stretch/>
          </p:blipFill>
          <p:spPr>
            <a:xfrm>
              <a:off x="5278863" y="3360063"/>
              <a:ext cx="2732762" cy="2732762"/>
            </a:xfrm>
            <a:prstGeom prst="rect">
              <a:avLst/>
            </a:prstGeom>
            <a:noFill/>
            <a:ln>
              <a:noFill/>
            </a:ln>
          </p:spPr>
        </p:pic>
        <p:pic>
          <p:nvPicPr>
            <p:cNvPr id="50" name="Google Shape;50;p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798496" y="5314384"/>
              <a:ext cx="1032750" cy="225213"/>
            </a:xfrm>
            <a:prstGeom prst="rect">
              <a:avLst/>
            </a:prstGeom>
            <a:noFill/>
            <a:ln>
              <a:noFill/>
            </a:ln>
          </p:spPr>
        </p:pic>
        <p:pic>
          <p:nvPicPr>
            <p:cNvPr id="51" name="Google Shape;51;p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rot="1132753">
              <a:off x="6836400" y="5582393"/>
              <a:ext cx="1078858" cy="235268"/>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cxnSp>
        <p:nvCxnSpPr>
          <p:cNvPr id="322" name="Google Shape;322;p30"/>
          <p:cNvCxnSpPr/>
          <p:nvPr/>
        </p:nvCxnSpPr>
        <p:spPr>
          <a:xfrm rot="10800000" flipH="1">
            <a:off x="953620" y="966558"/>
            <a:ext cx="7294084" cy="23145"/>
          </a:xfrm>
          <a:prstGeom prst="straightConnector1">
            <a:avLst/>
          </a:prstGeom>
          <a:noFill/>
          <a:ln w="38100" cap="rnd" cmpd="sng">
            <a:solidFill>
              <a:srgbClr val="6FBD84"/>
            </a:solidFill>
            <a:prstDash val="dot"/>
            <a:miter lim="800000"/>
            <a:headEnd type="none" w="sm" len="sm"/>
            <a:tailEnd type="none" w="sm" len="sm"/>
          </a:ln>
        </p:spPr>
      </p:cxnSp>
      <p:sp>
        <p:nvSpPr>
          <p:cNvPr id="323" name="Google Shape;323;p30"/>
          <p:cNvSpPr txBox="1"/>
          <p:nvPr/>
        </p:nvSpPr>
        <p:spPr>
          <a:xfrm>
            <a:off x="755649" y="1954795"/>
            <a:ext cx="763269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dirty="0">
                <a:solidFill>
                  <a:schemeClr val="dk1"/>
                </a:solidFill>
                <a:latin typeface="Grade 1 Font" panose="020B0603050302020204" pitchFamily="34" charset="0"/>
                <a:sym typeface="Arial"/>
              </a:rPr>
              <a:t>There </a:t>
            </a:r>
            <a:r>
              <a:rPr lang="en-GB" sz="3600" b="1" dirty="0">
                <a:solidFill>
                  <a:srgbClr val="A286C1"/>
                </a:solidFill>
                <a:latin typeface="Grade 1 Font" panose="020B0603050302020204" pitchFamily="34" charset="0"/>
                <a:sym typeface="Arial"/>
              </a:rPr>
              <a:t>is</a:t>
            </a:r>
            <a:r>
              <a:rPr lang="en-GB" sz="3600" dirty="0">
                <a:solidFill>
                  <a:schemeClr val="dk1"/>
                </a:solidFill>
                <a:latin typeface="Grade 1 Font" panose="020B0603050302020204" pitchFamily="34" charset="0"/>
                <a:sym typeface="Arial"/>
              </a:rPr>
              <a:t> a bug on the rug.</a:t>
            </a:r>
            <a:endParaRPr dirty="0">
              <a:latin typeface="Grade 1 Font" panose="020B0603050302020204" pitchFamily="34" charset="0"/>
            </a:endParaRPr>
          </a:p>
        </p:txBody>
      </p:sp>
      <p:sp>
        <p:nvSpPr>
          <p:cNvPr id="325" name="Google Shape;325;p30"/>
          <p:cNvSpPr/>
          <p:nvPr/>
        </p:nvSpPr>
        <p:spPr>
          <a:xfrm>
            <a:off x="744763"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sp>
        <p:nvSpPr>
          <p:cNvPr id="326" name="Google Shape;326;p30"/>
          <p:cNvSpPr/>
          <p:nvPr/>
        </p:nvSpPr>
        <p:spPr>
          <a:xfrm>
            <a:off x="8249107"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pic>
        <p:nvPicPr>
          <p:cNvPr id="327" name="Google Shape;327;p30">
            <a:hlinkClick r:id="rId3" action="ppaction://hlinksldjump"/>
          </p:cNvPr>
          <p:cNvPicPr preferRelativeResize="0"/>
          <p:nvPr/>
        </p:nvPicPr>
        <p:blipFill rotWithShape="1">
          <a:blip r:embed="rId4">
            <a:alphaModFix/>
          </a:blip>
          <a:srcRect/>
          <a:stretch/>
        </p:blipFill>
        <p:spPr>
          <a:xfrm>
            <a:off x="5269283" y="3364836"/>
            <a:ext cx="2730949" cy="2730949"/>
          </a:xfrm>
          <a:prstGeom prst="rect">
            <a:avLst/>
          </a:prstGeom>
          <a:noFill/>
          <a:ln>
            <a:noFill/>
          </a:ln>
        </p:spPr>
      </p:pic>
      <p:pic>
        <p:nvPicPr>
          <p:cNvPr id="328" name="Google Shape;328;p30">
            <a:hlinkClick r:id="" action="ppaction://hlinkshowjump?jump=nextslide"/>
          </p:cNvPr>
          <p:cNvPicPr preferRelativeResize="0"/>
          <p:nvPr/>
        </p:nvPicPr>
        <p:blipFill rotWithShape="1">
          <a:blip r:embed="rId4">
            <a:alphaModFix/>
          </a:blip>
          <a:srcRect/>
          <a:stretch/>
        </p:blipFill>
        <p:spPr>
          <a:xfrm>
            <a:off x="1143769" y="3364836"/>
            <a:ext cx="2730949" cy="2730949"/>
          </a:xfrm>
          <a:prstGeom prst="rect">
            <a:avLst/>
          </a:prstGeom>
          <a:noFill/>
          <a:ln>
            <a:noFill/>
          </a:ln>
        </p:spPr>
      </p:pic>
      <p:pic>
        <p:nvPicPr>
          <p:cNvPr id="329" name="Google Shape;329;p30"/>
          <p:cNvPicPr preferRelativeResize="0"/>
          <p:nvPr/>
        </p:nvPicPr>
        <p:blipFill rotWithShape="1">
          <a:blip r:embed="rId5">
            <a:alphaModFix/>
          </a:blip>
          <a:srcRect/>
          <a:stretch/>
        </p:blipFill>
        <p:spPr>
          <a:xfrm>
            <a:off x="3012319" y="5161886"/>
            <a:ext cx="657314" cy="466113"/>
          </a:xfrm>
          <a:prstGeom prst="rect">
            <a:avLst/>
          </a:prstGeom>
          <a:noFill/>
          <a:ln>
            <a:noFill/>
          </a:ln>
        </p:spPr>
      </p:pic>
      <p:pic>
        <p:nvPicPr>
          <p:cNvPr id="330" name="Google Shape;330;p30"/>
          <p:cNvPicPr preferRelativeResize="0"/>
          <p:nvPr/>
        </p:nvPicPr>
        <p:blipFill rotWithShape="1">
          <a:blip r:embed="rId6">
            <a:alphaModFix/>
          </a:blip>
          <a:srcRect/>
          <a:stretch/>
        </p:blipFill>
        <p:spPr>
          <a:xfrm>
            <a:off x="1376025" y="4355432"/>
            <a:ext cx="471154" cy="334104"/>
          </a:xfrm>
          <a:prstGeom prst="rect">
            <a:avLst/>
          </a:prstGeom>
          <a:noFill/>
          <a:ln>
            <a:noFill/>
          </a:ln>
        </p:spPr>
      </p:pic>
      <p:pic>
        <p:nvPicPr>
          <p:cNvPr id="331" name="Google Shape;331;p30"/>
          <p:cNvPicPr preferRelativeResize="0"/>
          <p:nvPr/>
        </p:nvPicPr>
        <p:blipFill rotWithShape="1">
          <a:blip r:embed="rId7">
            <a:alphaModFix/>
          </a:blip>
          <a:srcRect/>
          <a:stretch/>
        </p:blipFill>
        <p:spPr>
          <a:xfrm>
            <a:off x="1922808" y="5182830"/>
            <a:ext cx="627779" cy="445169"/>
          </a:xfrm>
          <a:prstGeom prst="rect">
            <a:avLst/>
          </a:prstGeom>
          <a:noFill/>
          <a:ln>
            <a:noFill/>
          </a:ln>
        </p:spPr>
      </p:pic>
      <p:sp>
        <p:nvSpPr>
          <p:cNvPr id="12" name="Google Shape;76;p6">
            <a:extLst>
              <a:ext uri="{FF2B5EF4-FFF2-40B4-BE49-F238E27FC236}">
                <a16:creationId xmlns:a16="http://schemas.microsoft.com/office/drawing/2014/main" id="{EC7CC830-D37F-4C4C-AFF0-BC3A847A47B9}"/>
              </a:ext>
            </a:extLst>
          </p:cNvPr>
          <p:cNvSpPr/>
          <p:nvPr/>
        </p:nvSpPr>
        <p:spPr>
          <a:xfrm>
            <a:off x="2040640" y="765175"/>
            <a:ext cx="5047621" cy="425910"/>
          </a:xfrm>
          <a:prstGeom prst="roundRect">
            <a:avLst>
              <a:gd name="adj" fmla="val 16667"/>
            </a:avLst>
          </a:prstGeom>
          <a:solidFill>
            <a:srgbClr val="C0DFC3"/>
          </a:solidFill>
          <a:ln w="28575" cap="flat" cmpd="sng">
            <a:solidFill>
              <a:srgbClr val="6FBD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dk1"/>
                </a:solidFill>
                <a:latin typeface="Grade 1 Font" panose="020B0603050302020204" pitchFamily="34" charset="0"/>
                <a:sym typeface="Arial"/>
              </a:rPr>
              <a:t>Click on the picture that matches the sentence.</a:t>
            </a:r>
            <a:endParaRPr sz="1800" dirty="0">
              <a:solidFill>
                <a:schemeClr val="dk1"/>
              </a:solidFill>
              <a:latin typeface="Grade 1 Font" panose="020B06030503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grpSp>
        <p:nvGrpSpPr>
          <p:cNvPr id="56" name="Google Shape;56;p4"/>
          <p:cNvGrpSpPr/>
          <p:nvPr/>
        </p:nvGrpSpPr>
        <p:grpSpPr>
          <a:xfrm>
            <a:off x="1870364" y="962890"/>
            <a:ext cx="5403272" cy="4544291"/>
            <a:chOff x="1870364" y="1156854"/>
            <a:chExt cx="5403272" cy="4544291"/>
          </a:xfrm>
        </p:grpSpPr>
        <p:sp>
          <p:nvSpPr>
            <p:cNvPr id="57" name="Google Shape;57;p4"/>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58" name="Google Shape;58;p4"/>
            <p:cNvGrpSpPr/>
            <p:nvPr/>
          </p:nvGrpSpPr>
          <p:grpSpPr>
            <a:xfrm>
              <a:off x="2571461" y="1742392"/>
              <a:ext cx="4001078" cy="3373214"/>
              <a:chOff x="2571460" y="1483740"/>
              <a:chExt cx="4001078" cy="3373214"/>
            </a:xfrm>
          </p:grpSpPr>
          <p:sp>
            <p:nvSpPr>
              <p:cNvPr id="59" name="Google Shape;59;p4"/>
              <p:cNvSpPr txBox="1"/>
              <p:nvPr/>
            </p:nvSpPr>
            <p:spPr>
              <a:xfrm>
                <a:off x="2571460" y="1483740"/>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Try Again!</a:t>
                </a:r>
                <a:endParaRPr dirty="0">
                  <a:latin typeface="Grade 1 Font" panose="020B0603050302020204" pitchFamily="34" charset="0"/>
                </a:endParaRPr>
              </a:p>
            </p:txBody>
          </p:sp>
          <p:pic>
            <p:nvPicPr>
              <p:cNvPr id="60" name="Google Shape;60;p4">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918853"/>
                <a:ext cx="2803045" cy="1938101"/>
              </a:xfrm>
              <a:prstGeom prst="rect">
                <a:avLst/>
              </a:prstGeom>
              <a:noFill/>
              <a:ln>
                <a:noFill/>
              </a:ln>
            </p:spPr>
          </p:pic>
        </p:grpSp>
      </p:grpSp>
      <p:sp>
        <p:nvSpPr>
          <p:cNvPr id="7" name="Rectangle 6">
            <a:hlinkClick r:id="" action="ppaction://hlinkshowjump?jump=previousslide"/>
            <a:extLst>
              <a:ext uri="{FF2B5EF4-FFF2-40B4-BE49-F238E27FC236}">
                <a16:creationId xmlns:a16="http://schemas.microsoft.com/office/drawing/2014/main" id="{2E254F87-1F1F-454E-8DAF-A375AF67DF5E}"/>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5976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pSp>
        <p:nvGrpSpPr>
          <p:cNvPr id="65" name="Google Shape;65;p5"/>
          <p:cNvGrpSpPr/>
          <p:nvPr/>
        </p:nvGrpSpPr>
        <p:grpSpPr>
          <a:xfrm>
            <a:off x="1870364" y="1156854"/>
            <a:ext cx="5403272" cy="4544291"/>
            <a:chOff x="1870364" y="1156854"/>
            <a:chExt cx="5403272" cy="4544291"/>
          </a:xfrm>
        </p:grpSpPr>
        <p:sp>
          <p:nvSpPr>
            <p:cNvPr id="66" name="Google Shape;66;p5"/>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67" name="Google Shape;67;p5"/>
            <p:cNvGrpSpPr/>
            <p:nvPr/>
          </p:nvGrpSpPr>
          <p:grpSpPr>
            <a:xfrm>
              <a:off x="2571461" y="1446828"/>
              <a:ext cx="4001078" cy="3743528"/>
              <a:chOff x="2571460" y="1188176"/>
              <a:chExt cx="4001078" cy="3743528"/>
            </a:xfrm>
          </p:grpSpPr>
          <p:sp>
            <p:nvSpPr>
              <p:cNvPr id="68" name="Google Shape;68;p5"/>
              <p:cNvSpPr txBox="1"/>
              <p:nvPr/>
            </p:nvSpPr>
            <p:spPr>
              <a:xfrm>
                <a:off x="2571460" y="1188176"/>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Well Done!</a:t>
                </a:r>
                <a:endParaRPr dirty="0">
                  <a:latin typeface="Grade 1 Font" panose="020B0603050302020204" pitchFamily="34" charset="0"/>
                </a:endParaRPr>
              </a:p>
            </p:txBody>
          </p:sp>
          <p:pic>
            <p:nvPicPr>
              <p:cNvPr id="69" name="Google Shape;69;p5">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252976"/>
                <a:ext cx="2803044" cy="2678728"/>
              </a:xfrm>
              <a:prstGeom prst="rect">
                <a:avLst/>
              </a:prstGeom>
              <a:noFill/>
              <a:ln>
                <a:noFill/>
              </a:ln>
            </p:spPr>
          </p:pic>
        </p:grpSp>
      </p:grpSp>
      <p:sp>
        <p:nvSpPr>
          <p:cNvPr id="7" name="Rectangle 6">
            <a:hlinkClick r:id="" action="ppaction://hlinkshowjump?jump=nextslide"/>
            <a:extLst>
              <a:ext uri="{FF2B5EF4-FFF2-40B4-BE49-F238E27FC236}">
                <a16:creationId xmlns:a16="http://schemas.microsoft.com/office/drawing/2014/main" id="{633FEB45-1C65-3A46-A1E0-506990267028}"/>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3442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cxnSp>
        <p:nvCxnSpPr>
          <p:cNvPr id="354" name="Google Shape;354;p33"/>
          <p:cNvCxnSpPr/>
          <p:nvPr/>
        </p:nvCxnSpPr>
        <p:spPr>
          <a:xfrm rot="10800000" flipH="1">
            <a:off x="953620" y="966558"/>
            <a:ext cx="7294084" cy="23145"/>
          </a:xfrm>
          <a:prstGeom prst="straightConnector1">
            <a:avLst/>
          </a:prstGeom>
          <a:noFill/>
          <a:ln w="38100" cap="rnd" cmpd="sng">
            <a:solidFill>
              <a:srgbClr val="6FBD84"/>
            </a:solidFill>
            <a:prstDash val="dot"/>
            <a:miter lim="800000"/>
            <a:headEnd type="none" w="sm" len="sm"/>
            <a:tailEnd type="none" w="sm" len="sm"/>
          </a:ln>
        </p:spPr>
      </p:cxnSp>
      <p:sp>
        <p:nvSpPr>
          <p:cNvPr id="355" name="Google Shape;355;p33"/>
          <p:cNvSpPr txBox="1"/>
          <p:nvPr/>
        </p:nvSpPr>
        <p:spPr>
          <a:xfrm>
            <a:off x="755649" y="1954795"/>
            <a:ext cx="763269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dirty="0">
                <a:solidFill>
                  <a:schemeClr val="dk1"/>
                </a:solidFill>
                <a:latin typeface="Grade 1 Font" panose="020B0603050302020204" pitchFamily="34" charset="0"/>
                <a:sym typeface="Arial"/>
              </a:rPr>
              <a:t>There </a:t>
            </a:r>
            <a:r>
              <a:rPr lang="en-GB" sz="3600" b="1" dirty="0">
                <a:solidFill>
                  <a:srgbClr val="A286C1"/>
                </a:solidFill>
                <a:latin typeface="Grade 1 Font" panose="020B0603050302020204" pitchFamily="34" charset="0"/>
                <a:sym typeface="Arial"/>
              </a:rPr>
              <a:t>are</a:t>
            </a:r>
            <a:r>
              <a:rPr lang="en-GB" sz="3600" dirty="0">
                <a:solidFill>
                  <a:schemeClr val="dk1"/>
                </a:solidFill>
                <a:latin typeface="Grade 1 Font" panose="020B0603050302020204" pitchFamily="34" charset="0"/>
                <a:sym typeface="Arial"/>
              </a:rPr>
              <a:t> frogs on dogs.</a:t>
            </a:r>
            <a:endParaRPr dirty="0">
              <a:latin typeface="Grade 1 Font" panose="020B0603050302020204" pitchFamily="34" charset="0"/>
            </a:endParaRPr>
          </a:p>
        </p:txBody>
      </p:sp>
      <p:sp>
        <p:nvSpPr>
          <p:cNvPr id="357" name="Google Shape;357;p33"/>
          <p:cNvSpPr/>
          <p:nvPr/>
        </p:nvSpPr>
        <p:spPr>
          <a:xfrm>
            <a:off x="744763"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sp>
        <p:nvSpPr>
          <p:cNvPr id="358" name="Google Shape;358;p33"/>
          <p:cNvSpPr/>
          <p:nvPr/>
        </p:nvSpPr>
        <p:spPr>
          <a:xfrm>
            <a:off x="8249107"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pic>
        <p:nvPicPr>
          <p:cNvPr id="359" name="Google Shape;359;p33">
            <a:hlinkClick r:id="rId3" action="ppaction://hlinksldjump"/>
          </p:cNvPr>
          <p:cNvPicPr preferRelativeResize="0"/>
          <p:nvPr/>
        </p:nvPicPr>
        <p:blipFill rotWithShape="1">
          <a:blip r:embed="rId4">
            <a:alphaModFix/>
          </a:blip>
          <a:srcRect/>
          <a:stretch/>
        </p:blipFill>
        <p:spPr>
          <a:xfrm>
            <a:off x="5269284" y="3364836"/>
            <a:ext cx="2730949" cy="2730949"/>
          </a:xfrm>
          <a:prstGeom prst="rect">
            <a:avLst/>
          </a:prstGeom>
          <a:noFill/>
          <a:ln>
            <a:noFill/>
          </a:ln>
        </p:spPr>
      </p:pic>
      <p:pic>
        <p:nvPicPr>
          <p:cNvPr id="360" name="Google Shape;360;p33" descr="Shape, rectangle&#10;&#10;Description automatically generated"/>
          <p:cNvPicPr preferRelativeResize="0"/>
          <p:nvPr/>
        </p:nvPicPr>
        <p:blipFill rotWithShape="1">
          <a:blip r:embed="rId5">
            <a:alphaModFix/>
          </a:blip>
          <a:srcRect/>
          <a:stretch/>
        </p:blipFill>
        <p:spPr>
          <a:xfrm>
            <a:off x="1178547" y="3224464"/>
            <a:ext cx="2995863" cy="2971800"/>
          </a:xfrm>
          <a:prstGeom prst="rect">
            <a:avLst/>
          </a:prstGeom>
          <a:noFill/>
          <a:ln>
            <a:noFill/>
          </a:ln>
        </p:spPr>
      </p:pic>
      <p:pic>
        <p:nvPicPr>
          <p:cNvPr id="361" name="Google Shape;361;p33">
            <a:hlinkClick r:id="" action="ppaction://hlinkshowjump?jump=nextslide"/>
          </p:cNvPr>
          <p:cNvPicPr preferRelativeResize="0"/>
          <p:nvPr/>
        </p:nvPicPr>
        <p:blipFill rotWithShape="1">
          <a:blip r:embed="rId6">
            <a:alphaModFix/>
          </a:blip>
          <a:srcRect/>
          <a:stretch/>
        </p:blipFill>
        <p:spPr>
          <a:xfrm>
            <a:off x="1298707" y="3308267"/>
            <a:ext cx="2755542" cy="2844085"/>
          </a:xfrm>
          <a:prstGeom prst="rect">
            <a:avLst/>
          </a:prstGeom>
          <a:noFill/>
          <a:ln>
            <a:noFill/>
          </a:ln>
        </p:spPr>
      </p:pic>
      <p:sp>
        <p:nvSpPr>
          <p:cNvPr id="10" name="Google Shape;76;p6">
            <a:extLst>
              <a:ext uri="{FF2B5EF4-FFF2-40B4-BE49-F238E27FC236}">
                <a16:creationId xmlns:a16="http://schemas.microsoft.com/office/drawing/2014/main" id="{73C6505A-FFED-C84D-97BF-3E7A9EADF1CF}"/>
              </a:ext>
            </a:extLst>
          </p:cNvPr>
          <p:cNvSpPr/>
          <p:nvPr/>
        </p:nvSpPr>
        <p:spPr>
          <a:xfrm>
            <a:off x="2040640" y="765175"/>
            <a:ext cx="5047621" cy="425910"/>
          </a:xfrm>
          <a:prstGeom prst="roundRect">
            <a:avLst>
              <a:gd name="adj" fmla="val 16667"/>
            </a:avLst>
          </a:prstGeom>
          <a:solidFill>
            <a:srgbClr val="C0DFC3"/>
          </a:solidFill>
          <a:ln w="28575" cap="flat" cmpd="sng">
            <a:solidFill>
              <a:srgbClr val="6FBD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dk1"/>
                </a:solidFill>
                <a:latin typeface="Grade 1 Font" panose="020B0603050302020204" pitchFamily="34" charset="0"/>
                <a:sym typeface="Arial"/>
              </a:rPr>
              <a:t>Click on the picture that matches the sentence.</a:t>
            </a:r>
            <a:endParaRPr sz="1800" dirty="0">
              <a:solidFill>
                <a:schemeClr val="dk1"/>
              </a:solidFill>
              <a:latin typeface="Grade 1 Font" panose="020B06030503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grpSp>
        <p:nvGrpSpPr>
          <p:cNvPr id="56" name="Google Shape;56;p4"/>
          <p:cNvGrpSpPr/>
          <p:nvPr/>
        </p:nvGrpSpPr>
        <p:grpSpPr>
          <a:xfrm>
            <a:off x="1870364" y="962890"/>
            <a:ext cx="5403272" cy="4544291"/>
            <a:chOff x="1870364" y="1156854"/>
            <a:chExt cx="5403272" cy="4544291"/>
          </a:xfrm>
        </p:grpSpPr>
        <p:sp>
          <p:nvSpPr>
            <p:cNvPr id="57" name="Google Shape;57;p4"/>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58" name="Google Shape;58;p4"/>
            <p:cNvGrpSpPr/>
            <p:nvPr/>
          </p:nvGrpSpPr>
          <p:grpSpPr>
            <a:xfrm>
              <a:off x="2571461" y="1742392"/>
              <a:ext cx="4001078" cy="3373214"/>
              <a:chOff x="2571460" y="1483740"/>
              <a:chExt cx="4001078" cy="3373214"/>
            </a:xfrm>
          </p:grpSpPr>
          <p:sp>
            <p:nvSpPr>
              <p:cNvPr id="59" name="Google Shape;59;p4"/>
              <p:cNvSpPr txBox="1"/>
              <p:nvPr/>
            </p:nvSpPr>
            <p:spPr>
              <a:xfrm>
                <a:off x="2571460" y="1483740"/>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Try Again!</a:t>
                </a:r>
                <a:endParaRPr dirty="0">
                  <a:latin typeface="Grade 1 Font" panose="020B0603050302020204" pitchFamily="34" charset="0"/>
                </a:endParaRPr>
              </a:p>
            </p:txBody>
          </p:sp>
          <p:pic>
            <p:nvPicPr>
              <p:cNvPr id="60" name="Google Shape;60;p4">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918853"/>
                <a:ext cx="2803045" cy="1938101"/>
              </a:xfrm>
              <a:prstGeom prst="rect">
                <a:avLst/>
              </a:prstGeom>
              <a:noFill/>
              <a:ln>
                <a:noFill/>
              </a:ln>
            </p:spPr>
          </p:pic>
        </p:grpSp>
      </p:grpSp>
      <p:sp>
        <p:nvSpPr>
          <p:cNvPr id="7" name="Rectangle 6">
            <a:hlinkClick r:id="" action="ppaction://hlinkshowjump?jump=previousslide"/>
            <a:extLst>
              <a:ext uri="{FF2B5EF4-FFF2-40B4-BE49-F238E27FC236}">
                <a16:creationId xmlns:a16="http://schemas.microsoft.com/office/drawing/2014/main" id="{99396D6B-0525-BA46-BB1A-9A1B43B26D08}"/>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537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pSp>
        <p:nvGrpSpPr>
          <p:cNvPr id="65" name="Google Shape;65;p5"/>
          <p:cNvGrpSpPr/>
          <p:nvPr/>
        </p:nvGrpSpPr>
        <p:grpSpPr>
          <a:xfrm>
            <a:off x="1870364" y="1156854"/>
            <a:ext cx="5403272" cy="4544291"/>
            <a:chOff x="1870364" y="1156854"/>
            <a:chExt cx="5403272" cy="4544291"/>
          </a:xfrm>
        </p:grpSpPr>
        <p:sp>
          <p:nvSpPr>
            <p:cNvPr id="66" name="Google Shape;66;p5"/>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67" name="Google Shape;67;p5"/>
            <p:cNvGrpSpPr/>
            <p:nvPr/>
          </p:nvGrpSpPr>
          <p:grpSpPr>
            <a:xfrm>
              <a:off x="2571461" y="1446828"/>
              <a:ext cx="4001078" cy="3743528"/>
              <a:chOff x="2571460" y="1188176"/>
              <a:chExt cx="4001078" cy="3743528"/>
            </a:xfrm>
          </p:grpSpPr>
          <p:sp>
            <p:nvSpPr>
              <p:cNvPr id="68" name="Google Shape;68;p5"/>
              <p:cNvSpPr txBox="1"/>
              <p:nvPr/>
            </p:nvSpPr>
            <p:spPr>
              <a:xfrm>
                <a:off x="2571460" y="1188176"/>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Well Done!</a:t>
                </a:r>
                <a:endParaRPr dirty="0">
                  <a:latin typeface="Grade 1 Font" panose="020B0603050302020204" pitchFamily="34" charset="0"/>
                </a:endParaRPr>
              </a:p>
            </p:txBody>
          </p:sp>
          <p:pic>
            <p:nvPicPr>
              <p:cNvPr id="69" name="Google Shape;69;p5">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252976"/>
                <a:ext cx="2803044" cy="2678728"/>
              </a:xfrm>
              <a:prstGeom prst="rect">
                <a:avLst/>
              </a:prstGeom>
              <a:noFill/>
              <a:ln>
                <a:noFill/>
              </a:ln>
            </p:spPr>
          </p:pic>
        </p:grpSp>
      </p:grpSp>
      <p:sp>
        <p:nvSpPr>
          <p:cNvPr id="7" name="Rectangle 6">
            <a:hlinkClick r:id="" action="ppaction://hlinkshowjump?jump=nextslide"/>
            <a:extLst>
              <a:ext uri="{FF2B5EF4-FFF2-40B4-BE49-F238E27FC236}">
                <a16:creationId xmlns:a16="http://schemas.microsoft.com/office/drawing/2014/main" id="{75862D3D-75F8-054F-A2F5-2A8EB4F5F9A2}"/>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820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cxnSp>
        <p:nvCxnSpPr>
          <p:cNvPr id="384" name="Google Shape;384;p36"/>
          <p:cNvCxnSpPr/>
          <p:nvPr/>
        </p:nvCxnSpPr>
        <p:spPr>
          <a:xfrm rot="10800000" flipH="1">
            <a:off x="953620" y="966558"/>
            <a:ext cx="7294084" cy="23145"/>
          </a:xfrm>
          <a:prstGeom prst="straightConnector1">
            <a:avLst/>
          </a:prstGeom>
          <a:noFill/>
          <a:ln w="38100" cap="rnd" cmpd="sng">
            <a:solidFill>
              <a:srgbClr val="6FBD84"/>
            </a:solidFill>
            <a:prstDash val="dot"/>
            <a:miter lim="800000"/>
            <a:headEnd type="none" w="sm" len="sm"/>
            <a:tailEnd type="none" w="sm" len="sm"/>
          </a:ln>
        </p:spPr>
      </p:cxnSp>
      <p:sp>
        <p:nvSpPr>
          <p:cNvPr id="385" name="Google Shape;385;p36"/>
          <p:cNvSpPr txBox="1"/>
          <p:nvPr/>
        </p:nvSpPr>
        <p:spPr>
          <a:xfrm>
            <a:off x="755649" y="1954795"/>
            <a:ext cx="763269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dirty="0">
                <a:solidFill>
                  <a:schemeClr val="dk1"/>
                </a:solidFill>
                <a:latin typeface="Grade 1 Font" panose="020B0603050302020204" pitchFamily="34" charset="0"/>
                <a:sym typeface="Arial"/>
              </a:rPr>
              <a:t>There </a:t>
            </a:r>
            <a:r>
              <a:rPr lang="en-GB" sz="3600" b="1" dirty="0">
                <a:solidFill>
                  <a:srgbClr val="A286C1"/>
                </a:solidFill>
                <a:latin typeface="Grade 1 Font" panose="020B0603050302020204" pitchFamily="34" charset="0"/>
                <a:sym typeface="Arial"/>
              </a:rPr>
              <a:t>is</a:t>
            </a:r>
            <a:r>
              <a:rPr lang="en-GB" sz="3600" dirty="0">
                <a:solidFill>
                  <a:schemeClr val="dk1"/>
                </a:solidFill>
                <a:latin typeface="Grade 1 Font" panose="020B0603050302020204" pitchFamily="34" charset="0"/>
                <a:sym typeface="Arial"/>
              </a:rPr>
              <a:t> a mouse on the house.</a:t>
            </a:r>
            <a:endParaRPr dirty="0">
              <a:latin typeface="Grade 1 Font" panose="020B0603050302020204" pitchFamily="34" charset="0"/>
            </a:endParaRPr>
          </a:p>
        </p:txBody>
      </p:sp>
      <p:sp>
        <p:nvSpPr>
          <p:cNvPr id="387" name="Google Shape;387;p36"/>
          <p:cNvSpPr/>
          <p:nvPr/>
        </p:nvSpPr>
        <p:spPr>
          <a:xfrm>
            <a:off x="744763"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sp>
        <p:nvSpPr>
          <p:cNvPr id="388" name="Google Shape;388;p36"/>
          <p:cNvSpPr/>
          <p:nvPr/>
        </p:nvSpPr>
        <p:spPr>
          <a:xfrm>
            <a:off x="8249107"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pic>
        <p:nvPicPr>
          <p:cNvPr id="389" name="Google Shape;389;p36">
            <a:hlinkClick r:id="rId3" action="ppaction://hlinksldjump"/>
          </p:cNvPr>
          <p:cNvPicPr preferRelativeResize="0"/>
          <p:nvPr/>
        </p:nvPicPr>
        <p:blipFill rotWithShape="1">
          <a:blip r:embed="rId4">
            <a:alphaModFix/>
          </a:blip>
          <a:srcRect/>
          <a:stretch/>
        </p:blipFill>
        <p:spPr>
          <a:xfrm>
            <a:off x="5269284" y="3364836"/>
            <a:ext cx="2730949" cy="2730949"/>
          </a:xfrm>
          <a:prstGeom prst="rect">
            <a:avLst/>
          </a:prstGeom>
          <a:noFill/>
          <a:ln>
            <a:noFill/>
          </a:ln>
        </p:spPr>
      </p:pic>
      <p:pic>
        <p:nvPicPr>
          <p:cNvPr id="390" name="Google Shape;390;p36">
            <a:hlinkClick r:id="" action="ppaction://hlinkshowjump?jump=nextslide"/>
          </p:cNvPr>
          <p:cNvPicPr preferRelativeResize="0"/>
          <p:nvPr/>
        </p:nvPicPr>
        <p:blipFill rotWithShape="1">
          <a:blip r:embed="rId4">
            <a:alphaModFix/>
          </a:blip>
          <a:srcRect/>
          <a:stretch/>
        </p:blipFill>
        <p:spPr>
          <a:xfrm>
            <a:off x="1143767" y="3364836"/>
            <a:ext cx="2730949" cy="2730949"/>
          </a:xfrm>
          <a:prstGeom prst="rect">
            <a:avLst/>
          </a:prstGeom>
          <a:noFill/>
          <a:ln>
            <a:noFill/>
          </a:ln>
        </p:spPr>
      </p:pic>
      <p:pic>
        <p:nvPicPr>
          <p:cNvPr id="391" name="Google Shape;391;p36" descr="Icon&#10;&#10;Description automatically generated"/>
          <p:cNvPicPr preferRelativeResize="0"/>
          <p:nvPr/>
        </p:nvPicPr>
        <p:blipFill rotWithShape="1">
          <a:blip r:embed="rId5">
            <a:alphaModFix/>
          </a:blip>
          <a:srcRect/>
          <a:stretch/>
        </p:blipFill>
        <p:spPr>
          <a:xfrm>
            <a:off x="3140577" y="4235269"/>
            <a:ext cx="252330" cy="304312"/>
          </a:xfrm>
          <a:prstGeom prst="rect">
            <a:avLst/>
          </a:prstGeom>
          <a:noFill/>
          <a:ln>
            <a:noFill/>
          </a:ln>
        </p:spPr>
      </p:pic>
      <p:pic>
        <p:nvPicPr>
          <p:cNvPr id="392" name="Google Shape;392;p36" descr="Icon&#10;&#10;Description automatically generated"/>
          <p:cNvPicPr preferRelativeResize="0"/>
          <p:nvPr/>
        </p:nvPicPr>
        <p:blipFill rotWithShape="1">
          <a:blip r:embed="rId5">
            <a:alphaModFix/>
          </a:blip>
          <a:srcRect/>
          <a:stretch/>
        </p:blipFill>
        <p:spPr>
          <a:xfrm>
            <a:off x="1877261" y="4235269"/>
            <a:ext cx="252330" cy="304312"/>
          </a:xfrm>
          <a:prstGeom prst="rect">
            <a:avLst/>
          </a:prstGeom>
          <a:noFill/>
          <a:ln>
            <a:noFill/>
          </a:ln>
        </p:spPr>
      </p:pic>
      <p:sp>
        <p:nvSpPr>
          <p:cNvPr id="11" name="Google Shape;76;p6">
            <a:extLst>
              <a:ext uri="{FF2B5EF4-FFF2-40B4-BE49-F238E27FC236}">
                <a16:creationId xmlns:a16="http://schemas.microsoft.com/office/drawing/2014/main" id="{00157ECA-B62D-A14A-9DF1-FE1F50EFF61E}"/>
              </a:ext>
            </a:extLst>
          </p:cNvPr>
          <p:cNvSpPr/>
          <p:nvPr/>
        </p:nvSpPr>
        <p:spPr>
          <a:xfrm>
            <a:off x="2040640" y="765175"/>
            <a:ext cx="5047621" cy="425910"/>
          </a:xfrm>
          <a:prstGeom prst="roundRect">
            <a:avLst>
              <a:gd name="adj" fmla="val 16667"/>
            </a:avLst>
          </a:prstGeom>
          <a:solidFill>
            <a:srgbClr val="C0DFC3"/>
          </a:solidFill>
          <a:ln w="28575" cap="flat" cmpd="sng">
            <a:solidFill>
              <a:srgbClr val="6FBD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dk1"/>
                </a:solidFill>
                <a:latin typeface="Grade 1 Font" panose="020B0603050302020204" pitchFamily="34" charset="0"/>
                <a:sym typeface="Arial"/>
              </a:rPr>
              <a:t>Click on the picture that matches the sentence.</a:t>
            </a:r>
            <a:endParaRPr sz="1800" dirty="0">
              <a:solidFill>
                <a:schemeClr val="dk1"/>
              </a:solidFill>
              <a:latin typeface="Grade 1 Font" panose="020B06030503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grpSp>
        <p:nvGrpSpPr>
          <p:cNvPr id="56" name="Google Shape;56;p4"/>
          <p:cNvGrpSpPr/>
          <p:nvPr/>
        </p:nvGrpSpPr>
        <p:grpSpPr>
          <a:xfrm>
            <a:off x="1870364" y="962890"/>
            <a:ext cx="5403272" cy="4544291"/>
            <a:chOff x="1870364" y="1156854"/>
            <a:chExt cx="5403272" cy="4544291"/>
          </a:xfrm>
        </p:grpSpPr>
        <p:sp>
          <p:nvSpPr>
            <p:cNvPr id="57" name="Google Shape;57;p4"/>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58" name="Google Shape;58;p4"/>
            <p:cNvGrpSpPr/>
            <p:nvPr/>
          </p:nvGrpSpPr>
          <p:grpSpPr>
            <a:xfrm>
              <a:off x="2571461" y="1742392"/>
              <a:ext cx="4001078" cy="3373214"/>
              <a:chOff x="2571460" y="1483740"/>
              <a:chExt cx="4001078" cy="3373214"/>
            </a:xfrm>
          </p:grpSpPr>
          <p:sp>
            <p:nvSpPr>
              <p:cNvPr id="59" name="Google Shape;59;p4"/>
              <p:cNvSpPr txBox="1"/>
              <p:nvPr/>
            </p:nvSpPr>
            <p:spPr>
              <a:xfrm>
                <a:off x="2571460" y="1483740"/>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Try Again!</a:t>
                </a:r>
                <a:endParaRPr dirty="0">
                  <a:latin typeface="Grade 1 Font" panose="020B0603050302020204" pitchFamily="34" charset="0"/>
                </a:endParaRPr>
              </a:p>
            </p:txBody>
          </p:sp>
          <p:pic>
            <p:nvPicPr>
              <p:cNvPr id="60" name="Google Shape;60;p4">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918853"/>
                <a:ext cx="2803045" cy="1938101"/>
              </a:xfrm>
              <a:prstGeom prst="rect">
                <a:avLst/>
              </a:prstGeom>
              <a:noFill/>
              <a:ln>
                <a:noFill/>
              </a:ln>
            </p:spPr>
          </p:pic>
        </p:grpSp>
      </p:grpSp>
      <p:sp>
        <p:nvSpPr>
          <p:cNvPr id="7" name="Rectangle 6">
            <a:hlinkClick r:id="" action="ppaction://hlinkshowjump?jump=previousslide"/>
            <a:extLst>
              <a:ext uri="{FF2B5EF4-FFF2-40B4-BE49-F238E27FC236}">
                <a16:creationId xmlns:a16="http://schemas.microsoft.com/office/drawing/2014/main" id="{F44B1D16-BE22-3A44-8972-BA1DDD4B754C}"/>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618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pSp>
        <p:nvGrpSpPr>
          <p:cNvPr id="65" name="Google Shape;65;p5"/>
          <p:cNvGrpSpPr/>
          <p:nvPr/>
        </p:nvGrpSpPr>
        <p:grpSpPr>
          <a:xfrm>
            <a:off x="1870364" y="1156854"/>
            <a:ext cx="5403272" cy="4544291"/>
            <a:chOff x="1870364" y="1156854"/>
            <a:chExt cx="5403272" cy="4544291"/>
          </a:xfrm>
        </p:grpSpPr>
        <p:sp>
          <p:nvSpPr>
            <p:cNvPr id="66" name="Google Shape;66;p5"/>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67" name="Google Shape;67;p5"/>
            <p:cNvGrpSpPr/>
            <p:nvPr/>
          </p:nvGrpSpPr>
          <p:grpSpPr>
            <a:xfrm>
              <a:off x="2571461" y="1446828"/>
              <a:ext cx="4001078" cy="3743528"/>
              <a:chOff x="2571460" y="1188176"/>
              <a:chExt cx="4001078" cy="3743528"/>
            </a:xfrm>
          </p:grpSpPr>
          <p:sp>
            <p:nvSpPr>
              <p:cNvPr id="68" name="Google Shape;68;p5"/>
              <p:cNvSpPr txBox="1"/>
              <p:nvPr/>
            </p:nvSpPr>
            <p:spPr>
              <a:xfrm>
                <a:off x="2571460" y="1188176"/>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Well Done!</a:t>
                </a:r>
                <a:endParaRPr dirty="0">
                  <a:latin typeface="Grade 1 Font" panose="020B0603050302020204" pitchFamily="34" charset="0"/>
                </a:endParaRPr>
              </a:p>
            </p:txBody>
          </p:sp>
          <p:pic>
            <p:nvPicPr>
              <p:cNvPr id="69" name="Google Shape;69;p5">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252976"/>
                <a:ext cx="2803044" cy="2678728"/>
              </a:xfrm>
              <a:prstGeom prst="rect">
                <a:avLst/>
              </a:prstGeom>
              <a:noFill/>
              <a:ln>
                <a:noFill/>
              </a:ln>
            </p:spPr>
          </p:pic>
        </p:grpSp>
      </p:grpSp>
      <p:sp>
        <p:nvSpPr>
          <p:cNvPr id="7" name="Rectangle 6">
            <a:hlinkClick r:id="" action="ppaction://hlinkshowjump?jump=nextslide"/>
            <a:extLst>
              <a:ext uri="{FF2B5EF4-FFF2-40B4-BE49-F238E27FC236}">
                <a16:creationId xmlns:a16="http://schemas.microsoft.com/office/drawing/2014/main" id="{34C15631-4DD5-3F48-8D7A-B83019CDDFFD}"/>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919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4342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grpSp>
        <p:nvGrpSpPr>
          <p:cNvPr id="56" name="Google Shape;56;p4"/>
          <p:cNvGrpSpPr/>
          <p:nvPr/>
        </p:nvGrpSpPr>
        <p:grpSpPr>
          <a:xfrm>
            <a:off x="1870364" y="962890"/>
            <a:ext cx="5403272" cy="4544291"/>
            <a:chOff x="1870364" y="1156854"/>
            <a:chExt cx="5403272" cy="4544291"/>
          </a:xfrm>
        </p:grpSpPr>
        <p:sp>
          <p:nvSpPr>
            <p:cNvPr id="57" name="Google Shape;57;p4"/>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58" name="Google Shape;58;p4"/>
            <p:cNvGrpSpPr/>
            <p:nvPr/>
          </p:nvGrpSpPr>
          <p:grpSpPr>
            <a:xfrm>
              <a:off x="2571461" y="1742392"/>
              <a:ext cx="4001078" cy="3373214"/>
              <a:chOff x="2571460" y="1483740"/>
              <a:chExt cx="4001078" cy="3373214"/>
            </a:xfrm>
          </p:grpSpPr>
          <p:sp>
            <p:nvSpPr>
              <p:cNvPr id="59" name="Google Shape;59;p4"/>
              <p:cNvSpPr txBox="1"/>
              <p:nvPr/>
            </p:nvSpPr>
            <p:spPr>
              <a:xfrm>
                <a:off x="2571460" y="1483740"/>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Try Again!</a:t>
                </a:r>
                <a:endParaRPr dirty="0">
                  <a:latin typeface="Grade 1 Font" panose="020B0603050302020204" pitchFamily="34" charset="0"/>
                </a:endParaRPr>
              </a:p>
            </p:txBody>
          </p:sp>
          <p:pic>
            <p:nvPicPr>
              <p:cNvPr id="60" name="Google Shape;60;p4">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918853"/>
                <a:ext cx="2803045" cy="1938101"/>
              </a:xfrm>
              <a:prstGeom prst="rect">
                <a:avLst/>
              </a:prstGeom>
              <a:noFill/>
              <a:ln>
                <a:noFill/>
              </a:ln>
            </p:spPr>
          </p:pic>
        </p:grpSp>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pSp>
        <p:nvGrpSpPr>
          <p:cNvPr id="65" name="Google Shape;65;p5"/>
          <p:cNvGrpSpPr/>
          <p:nvPr/>
        </p:nvGrpSpPr>
        <p:grpSpPr>
          <a:xfrm>
            <a:off x="1870364" y="1156854"/>
            <a:ext cx="5403272" cy="4544291"/>
            <a:chOff x="1870364" y="1156854"/>
            <a:chExt cx="5403272" cy="4544291"/>
          </a:xfrm>
        </p:grpSpPr>
        <p:sp>
          <p:nvSpPr>
            <p:cNvPr id="66" name="Google Shape;66;p5"/>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67" name="Google Shape;67;p5"/>
            <p:cNvGrpSpPr/>
            <p:nvPr/>
          </p:nvGrpSpPr>
          <p:grpSpPr>
            <a:xfrm>
              <a:off x="2571461" y="1446828"/>
              <a:ext cx="4001078" cy="3743528"/>
              <a:chOff x="2571460" y="1188176"/>
              <a:chExt cx="4001078" cy="3743528"/>
            </a:xfrm>
          </p:grpSpPr>
          <p:sp>
            <p:nvSpPr>
              <p:cNvPr id="68" name="Google Shape;68;p5"/>
              <p:cNvSpPr txBox="1"/>
              <p:nvPr/>
            </p:nvSpPr>
            <p:spPr>
              <a:xfrm>
                <a:off x="2571460" y="1188176"/>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Well Done!</a:t>
                </a:r>
                <a:endParaRPr dirty="0">
                  <a:latin typeface="Grade 1 Font" panose="020B0603050302020204" pitchFamily="34" charset="0"/>
                </a:endParaRPr>
              </a:p>
            </p:txBody>
          </p:sp>
          <p:pic>
            <p:nvPicPr>
              <p:cNvPr id="69" name="Google Shape;69;p5">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252976"/>
                <a:ext cx="2803044" cy="2678728"/>
              </a:xfrm>
              <a:prstGeom prst="rect">
                <a:avLst/>
              </a:prstGeom>
              <a:noFill/>
              <a:ln>
                <a:noFill/>
              </a:ln>
            </p:spPr>
          </p:pic>
        </p:grpSp>
      </p:grpSp>
      <p:sp>
        <p:nvSpPr>
          <p:cNvPr id="7" name="Rectangle 6">
            <a:hlinkClick r:id="" action="ppaction://hlinkshowjump?jump=nextslide"/>
            <a:extLst>
              <a:ext uri="{FF2B5EF4-FFF2-40B4-BE49-F238E27FC236}">
                <a16:creationId xmlns:a16="http://schemas.microsoft.com/office/drawing/2014/main" id="{3E871510-A5B6-FC45-9BE2-B1E9BE2533CC}"/>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cxnSp>
        <p:nvCxnSpPr>
          <p:cNvPr id="74" name="Google Shape;74;p6"/>
          <p:cNvCxnSpPr/>
          <p:nvPr/>
        </p:nvCxnSpPr>
        <p:spPr>
          <a:xfrm rot="10800000" flipH="1">
            <a:off x="953620" y="966558"/>
            <a:ext cx="7294084" cy="23145"/>
          </a:xfrm>
          <a:prstGeom prst="straightConnector1">
            <a:avLst/>
          </a:prstGeom>
          <a:noFill/>
          <a:ln w="38100" cap="rnd" cmpd="sng">
            <a:solidFill>
              <a:srgbClr val="6FBD84"/>
            </a:solidFill>
            <a:prstDash val="dot"/>
            <a:miter lim="800000"/>
            <a:headEnd type="none" w="sm" len="sm"/>
            <a:tailEnd type="none" w="sm" len="sm"/>
          </a:ln>
        </p:spPr>
      </p:cxnSp>
      <p:sp>
        <p:nvSpPr>
          <p:cNvPr id="75" name="Google Shape;75;p6"/>
          <p:cNvSpPr txBox="1"/>
          <p:nvPr/>
        </p:nvSpPr>
        <p:spPr>
          <a:xfrm>
            <a:off x="755649" y="1954795"/>
            <a:ext cx="763269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dirty="0">
                <a:solidFill>
                  <a:schemeClr val="dk1"/>
                </a:solidFill>
                <a:latin typeface="Grade 1 Font" panose="020B0603050302020204" pitchFamily="34" charset="0"/>
                <a:sym typeface="Arial"/>
              </a:rPr>
              <a:t>There </a:t>
            </a:r>
            <a:r>
              <a:rPr lang="en-GB" sz="3600" b="1" dirty="0">
                <a:solidFill>
                  <a:srgbClr val="A286C1"/>
                </a:solidFill>
                <a:latin typeface="Grade 1 Font" panose="020B0603050302020204" pitchFamily="34" charset="0"/>
                <a:sym typeface="Arial"/>
              </a:rPr>
              <a:t>are</a:t>
            </a:r>
            <a:r>
              <a:rPr lang="en-GB" sz="3600" dirty="0">
                <a:solidFill>
                  <a:schemeClr val="dk1"/>
                </a:solidFill>
                <a:latin typeface="Grade 1 Font" panose="020B0603050302020204" pitchFamily="34" charset="0"/>
                <a:sym typeface="Arial"/>
              </a:rPr>
              <a:t> dogs on logs.</a:t>
            </a:r>
            <a:endParaRPr dirty="0">
              <a:latin typeface="Grade 1 Font" panose="020B0603050302020204" pitchFamily="34" charset="0"/>
            </a:endParaRPr>
          </a:p>
        </p:txBody>
      </p:sp>
      <p:sp>
        <p:nvSpPr>
          <p:cNvPr id="76" name="Google Shape;76;p6"/>
          <p:cNvSpPr/>
          <p:nvPr/>
        </p:nvSpPr>
        <p:spPr>
          <a:xfrm>
            <a:off x="2040640" y="765175"/>
            <a:ext cx="5047621" cy="425910"/>
          </a:xfrm>
          <a:prstGeom prst="roundRect">
            <a:avLst>
              <a:gd name="adj" fmla="val 16667"/>
            </a:avLst>
          </a:prstGeom>
          <a:solidFill>
            <a:srgbClr val="C0DFC3"/>
          </a:solidFill>
          <a:ln w="28575" cap="flat" cmpd="sng">
            <a:solidFill>
              <a:srgbClr val="6FBD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dk1"/>
                </a:solidFill>
                <a:latin typeface="Grade 1 Font" panose="020B0603050302020204" pitchFamily="34" charset="0"/>
                <a:sym typeface="Arial"/>
              </a:rPr>
              <a:t>Click on the picture that matches the sentence.</a:t>
            </a:r>
            <a:endParaRPr sz="1800" dirty="0">
              <a:solidFill>
                <a:schemeClr val="dk1"/>
              </a:solidFill>
              <a:latin typeface="Grade 1 Font" panose="020B0603050302020204" pitchFamily="34" charset="0"/>
              <a:sym typeface="Arial"/>
            </a:endParaRPr>
          </a:p>
        </p:txBody>
      </p:sp>
      <p:sp>
        <p:nvSpPr>
          <p:cNvPr id="77" name="Google Shape;77;p6"/>
          <p:cNvSpPr/>
          <p:nvPr/>
        </p:nvSpPr>
        <p:spPr>
          <a:xfrm>
            <a:off x="744763"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sp>
        <p:nvSpPr>
          <p:cNvPr id="78" name="Google Shape;78;p6"/>
          <p:cNvSpPr/>
          <p:nvPr/>
        </p:nvSpPr>
        <p:spPr>
          <a:xfrm>
            <a:off x="8249107"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pic>
        <p:nvPicPr>
          <p:cNvPr id="79" name="Google Shape;79;p6">
            <a:hlinkClick r:id="rId3" action="ppaction://hlinksldjump"/>
          </p:cNvPr>
          <p:cNvPicPr preferRelativeResize="0"/>
          <p:nvPr/>
        </p:nvPicPr>
        <p:blipFill rotWithShape="1">
          <a:blip r:embed="rId4">
            <a:alphaModFix/>
          </a:blip>
          <a:srcRect/>
          <a:stretch/>
        </p:blipFill>
        <p:spPr>
          <a:xfrm>
            <a:off x="5279769" y="3360063"/>
            <a:ext cx="2730949" cy="2732762"/>
          </a:xfrm>
          <a:prstGeom prst="rect">
            <a:avLst/>
          </a:prstGeom>
          <a:noFill/>
          <a:ln>
            <a:noFill/>
          </a:ln>
        </p:spPr>
      </p:pic>
      <p:pic>
        <p:nvPicPr>
          <p:cNvPr id="80" name="Google Shape;80;p6">
            <a:hlinkClick r:id="rId5" action="ppaction://hlinksldjump"/>
          </p:cNvPr>
          <p:cNvPicPr preferRelativeResize="0"/>
          <p:nvPr/>
        </p:nvPicPr>
        <p:blipFill rotWithShape="1">
          <a:blip r:embed="rId6">
            <a:alphaModFix/>
          </a:blip>
          <a:srcRect/>
          <a:stretch/>
        </p:blipFill>
        <p:spPr>
          <a:xfrm>
            <a:off x="1133281" y="3360063"/>
            <a:ext cx="2730949" cy="273276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grpSp>
        <p:nvGrpSpPr>
          <p:cNvPr id="2" name="Group 1">
            <a:extLst>
              <a:ext uri="{FF2B5EF4-FFF2-40B4-BE49-F238E27FC236}">
                <a16:creationId xmlns:a16="http://schemas.microsoft.com/office/drawing/2014/main" id="{47EC7742-64BE-114B-B359-91851563E478}"/>
              </a:ext>
            </a:extLst>
          </p:cNvPr>
          <p:cNvGrpSpPr/>
          <p:nvPr/>
        </p:nvGrpSpPr>
        <p:grpSpPr>
          <a:xfrm>
            <a:off x="2571461" y="1548428"/>
            <a:ext cx="4001078" cy="3373214"/>
            <a:chOff x="2571461" y="1548428"/>
            <a:chExt cx="4001078" cy="3373214"/>
          </a:xfrm>
        </p:grpSpPr>
        <p:sp>
          <p:nvSpPr>
            <p:cNvPr id="59" name="Google Shape;59;p4"/>
            <p:cNvSpPr txBox="1"/>
            <p:nvPr/>
          </p:nvSpPr>
          <p:spPr>
            <a:xfrm>
              <a:off x="2571461" y="1548428"/>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Try Again!</a:t>
              </a:r>
              <a:endParaRPr dirty="0">
                <a:latin typeface="Grade 1 Font" panose="020B0603050302020204" pitchFamily="34" charset="0"/>
              </a:endParaRPr>
            </a:p>
          </p:txBody>
        </p:sp>
        <p:pic>
          <p:nvPicPr>
            <p:cNvPr id="60" name="Google Shape;60;p4">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5" y="2983541"/>
              <a:ext cx="2803045" cy="1938101"/>
            </a:xfrm>
            <a:prstGeom prst="rect">
              <a:avLst/>
            </a:prstGeom>
            <a:noFill/>
            <a:ln>
              <a:noFill/>
            </a:ln>
          </p:spPr>
        </p:pic>
      </p:grpSp>
      <p:sp>
        <p:nvSpPr>
          <p:cNvPr id="3" name="Rectangle 2">
            <a:hlinkClick r:id="" action="ppaction://hlinkshowjump?jump=previousslide"/>
            <a:extLst>
              <a:ext uri="{FF2B5EF4-FFF2-40B4-BE49-F238E27FC236}">
                <a16:creationId xmlns:a16="http://schemas.microsoft.com/office/drawing/2014/main" id="{EDDF8692-F85F-3146-9DAD-7B9F52B4CB3E}"/>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240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grpSp>
        <p:nvGrpSpPr>
          <p:cNvPr id="65" name="Google Shape;65;p5"/>
          <p:cNvGrpSpPr/>
          <p:nvPr/>
        </p:nvGrpSpPr>
        <p:grpSpPr>
          <a:xfrm>
            <a:off x="1870364" y="1156854"/>
            <a:ext cx="5403272" cy="4544291"/>
            <a:chOff x="1870364" y="1156854"/>
            <a:chExt cx="5403272" cy="4544291"/>
          </a:xfrm>
        </p:grpSpPr>
        <p:sp>
          <p:nvSpPr>
            <p:cNvPr id="66" name="Google Shape;66;p5"/>
            <p:cNvSpPr/>
            <p:nvPr/>
          </p:nvSpPr>
          <p:spPr>
            <a:xfrm>
              <a:off x="1870364" y="1156854"/>
              <a:ext cx="5403272" cy="4544291"/>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grpSp>
          <p:nvGrpSpPr>
            <p:cNvPr id="67" name="Google Shape;67;p5"/>
            <p:cNvGrpSpPr/>
            <p:nvPr/>
          </p:nvGrpSpPr>
          <p:grpSpPr>
            <a:xfrm>
              <a:off x="2571461" y="1446828"/>
              <a:ext cx="4001078" cy="3743528"/>
              <a:chOff x="2571460" y="1188176"/>
              <a:chExt cx="4001078" cy="3743528"/>
            </a:xfrm>
          </p:grpSpPr>
          <p:sp>
            <p:nvSpPr>
              <p:cNvPr id="68" name="Google Shape;68;p5"/>
              <p:cNvSpPr txBox="1"/>
              <p:nvPr/>
            </p:nvSpPr>
            <p:spPr>
              <a:xfrm>
                <a:off x="2571460" y="1188176"/>
                <a:ext cx="4001078"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000" dirty="0">
                    <a:solidFill>
                      <a:schemeClr val="dk1"/>
                    </a:solidFill>
                    <a:latin typeface="Grade 1 Font" panose="020B0603050302020204" pitchFamily="34" charset="0"/>
                    <a:sym typeface="Arial"/>
                  </a:rPr>
                  <a:t>Well Done!</a:t>
                </a:r>
                <a:endParaRPr dirty="0">
                  <a:latin typeface="Grade 1 Font" panose="020B0603050302020204" pitchFamily="34" charset="0"/>
                </a:endParaRPr>
              </a:p>
            </p:txBody>
          </p:sp>
          <p:pic>
            <p:nvPicPr>
              <p:cNvPr id="69" name="Google Shape;69;p5">
                <a:hlinkClick r:id="rId3" action="ppaction://hlinksldjump"/>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53604" y="2252976"/>
                <a:ext cx="2803044" cy="2678728"/>
              </a:xfrm>
              <a:prstGeom prst="rect">
                <a:avLst/>
              </a:prstGeom>
              <a:noFill/>
              <a:ln>
                <a:noFill/>
              </a:ln>
            </p:spPr>
          </p:pic>
        </p:grpSp>
      </p:grpSp>
      <p:sp>
        <p:nvSpPr>
          <p:cNvPr id="7" name="Rectangle 6">
            <a:hlinkClick r:id="" action="ppaction://hlinkshowjump?jump=nextslide"/>
            <a:extLst>
              <a:ext uri="{FF2B5EF4-FFF2-40B4-BE49-F238E27FC236}">
                <a16:creationId xmlns:a16="http://schemas.microsoft.com/office/drawing/2014/main" id="{23706E76-6B70-0A4C-B1AC-09A2C4E3EBF9}"/>
              </a:ext>
            </a:extLst>
          </p:cNvPr>
          <p:cNvSpPr/>
          <p:nvPr/>
        </p:nvSpPr>
        <p:spPr>
          <a:xfrm>
            <a:off x="435935" y="425302"/>
            <a:ext cx="8250865" cy="5964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076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cxnSp>
        <p:nvCxnSpPr>
          <p:cNvPr id="103" name="Google Shape;103;p9"/>
          <p:cNvCxnSpPr/>
          <p:nvPr/>
        </p:nvCxnSpPr>
        <p:spPr>
          <a:xfrm rot="10800000" flipH="1">
            <a:off x="953620" y="966558"/>
            <a:ext cx="7294084" cy="23145"/>
          </a:xfrm>
          <a:prstGeom prst="straightConnector1">
            <a:avLst/>
          </a:prstGeom>
          <a:noFill/>
          <a:ln w="38100" cap="rnd" cmpd="sng">
            <a:solidFill>
              <a:srgbClr val="6FBD84"/>
            </a:solidFill>
            <a:prstDash val="dot"/>
            <a:miter lim="800000"/>
            <a:headEnd type="none" w="sm" len="sm"/>
            <a:tailEnd type="none" w="sm" len="sm"/>
          </a:ln>
        </p:spPr>
      </p:cxnSp>
      <p:sp>
        <p:nvSpPr>
          <p:cNvPr id="104" name="Google Shape;104;p9"/>
          <p:cNvSpPr txBox="1"/>
          <p:nvPr/>
        </p:nvSpPr>
        <p:spPr>
          <a:xfrm>
            <a:off x="755649" y="1954795"/>
            <a:ext cx="763269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dirty="0">
                <a:solidFill>
                  <a:schemeClr val="dk1"/>
                </a:solidFill>
                <a:latin typeface="Grade 1 Font" panose="020B0603050302020204" pitchFamily="34" charset="0"/>
                <a:sym typeface="Arial"/>
              </a:rPr>
              <a:t>There </a:t>
            </a:r>
            <a:r>
              <a:rPr lang="en-GB" sz="3600" b="1" dirty="0">
                <a:solidFill>
                  <a:srgbClr val="A286C1"/>
                </a:solidFill>
                <a:latin typeface="Grade 1 Font" panose="020B0603050302020204" pitchFamily="34" charset="0"/>
                <a:sym typeface="Arial"/>
              </a:rPr>
              <a:t>is</a:t>
            </a:r>
            <a:r>
              <a:rPr lang="en-GB" sz="3600" dirty="0">
                <a:solidFill>
                  <a:schemeClr val="dk1"/>
                </a:solidFill>
                <a:latin typeface="Grade 1 Font" panose="020B0603050302020204" pitchFamily="34" charset="0"/>
                <a:sym typeface="Arial"/>
              </a:rPr>
              <a:t> a bow in the snow.</a:t>
            </a:r>
            <a:endParaRPr dirty="0">
              <a:latin typeface="Grade 1 Font" panose="020B0603050302020204" pitchFamily="34" charset="0"/>
            </a:endParaRPr>
          </a:p>
        </p:txBody>
      </p:sp>
      <p:sp>
        <p:nvSpPr>
          <p:cNvPr id="106" name="Google Shape;106;p9"/>
          <p:cNvSpPr/>
          <p:nvPr/>
        </p:nvSpPr>
        <p:spPr>
          <a:xfrm>
            <a:off x="744763"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sp>
        <p:nvSpPr>
          <p:cNvPr id="107" name="Google Shape;107;p9"/>
          <p:cNvSpPr/>
          <p:nvPr/>
        </p:nvSpPr>
        <p:spPr>
          <a:xfrm>
            <a:off x="8249107" y="903065"/>
            <a:ext cx="150130" cy="150130"/>
          </a:xfrm>
          <a:prstGeom prst="ellipse">
            <a:avLst/>
          </a:prstGeom>
          <a:solidFill>
            <a:srgbClr val="6FBD8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Report Rg" panose="020F0503030200020004" pitchFamily="34" charset="77"/>
              <a:sym typeface="Arial"/>
            </a:endParaRPr>
          </a:p>
        </p:txBody>
      </p:sp>
      <p:pic>
        <p:nvPicPr>
          <p:cNvPr id="108" name="Google Shape;108;p9">
            <a:hlinkClick r:id="rId3" action="ppaction://hlinksldjump"/>
          </p:cNvPr>
          <p:cNvPicPr preferRelativeResize="0"/>
          <p:nvPr/>
        </p:nvPicPr>
        <p:blipFill rotWithShape="1">
          <a:blip r:embed="rId4">
            <a:alphaModFix/>
          </a:blip>
          <a:srcRect/>
          <a:stretch/>
        </p:blipFill>
        <p:spPr>
          <a:xfrm>
            <a:off x="5207341" y="3360969"/>
            <a:ext cx="2730949" cy="2730949"/>
          </a:xfrm>
          <a:prstGeom prst="rect">
            <a:avLst/>
          </a:prstGeom>
          <a:noFill/>
          <a:ln>
            <a:noFill/>
          </a:ln>
        </p:spPr>
      </p:pic>
      <p:grpSp>
        <p:nvGrpSpPr>
          <p:cNvPr id="109" name="Google Shape;109;p9"/>
          <p:cNvGrpSpPr/>
          <p:nvPr/>
        </p:nvGrpSpPr>
        <p:grpSpPr>
          <a:xfrm>
            <a:off x="1178549" y="3360969"/>
            <a:ext cx="2730949" cy="2849753"/>
            <a:chOff x="1178549" y="3360969"/>
            <a:chExt cx="2730949" cy="2849753"/>
          </a:xfrm>
        </p:grpSpPr>
        <p:pic>
          <p:nvPicPr>
            <p:cNvPr id="110" name="Google Shape;110;p9">
              <a:hlinkClick r:id="rId5" action="ppaction://hlinksldjump"/>
            </p:cNvPr>
            <p:cNvPicPr preferRelativeResize="0"/>
            <p:nvPr/>
          </p:nvPicPr>
          <p:blipFill rotWithShape="1">
            <a:blip r:embed="rId4">
              <a:alphaModFix/>
            </a:blip>
            <a:srcRect/>
            <a:stretch/>
          </p:blipFill>
          <p:spPr>
            <a:xfrm>
              <a:off x="1178549" y="3360969"/>
              <a:ext cx="2730949" cy="2730949"/>
            </a:xfrm>
            <a:prstGeom prst="rect">
              <a:avLst/>
            </a:prstGeom>
            <a:noFill/>
            <a:ln>
              <a:noFill/>
            </a:ln>
          </p:spPr>
        </p:pic>
        <p:pic>
          <p:nvPicPr>
            <p:cNvPr id="111" name="Google Shape;111;p9" descr="Logo&#10;&#10;Description automatically generated"/>
            <p:cNvPicPr preferRelativeResize="0"/>
            <p:nvPr/>
          </p:nvPicPr>
          <p:blipFill rotWithShape="1">
            <a:blip r:embed="rId6">
              <a:alphaModFix/>
            </a:blip>
            <a:srcRect/>
            <a:stretch/>
          </p:blipFill>
          <p:spPr>
            <a:xfrm rot="1800000">
              <a:off x="2738030" y="5377624"/>
              <a:ext cx="869698" cy="659877"/>
            </a:xfrm>
            <a:prstGeom prst="rect">
              <a:avLst/>
            </a:prstGeom>
            <a:noFill/>
            <a:ln>
              <a:noFill/>
            </a:ln>
          </p:spPr>
        </p:pic>
      </p:grpSp>
      <p:sp>
        <p:nvSpPr>
          <p:cNvPr id="11" name="Google Shape;76;p6">
            <a:extLst>
              <a:ext uri="{FF2B5EF4-FFF2-40B4-BE49-F238E27FC236}">
                <a16:creationId xmlns:a16="http://schemas.microsoft.com/office/drawing/2014/main" id="{FF434597-EA96-DA4D-9D35-F30402390016}"/>
              </a:ext>
            </a:extLst>
          </p:cNvPr>
          <p:cNvSpPr/>
          <p:nvPr/>
        </p:nvSpPr>
        <p:spPr>
          <a:xfrm>
            <a:off x="2040640" y="765175"/>
            <a:ext cx="5047621" cy="425910"/>
          </a:xfrm>
          <a:prstGeom prst="roundRect">
            <a:avLst>
              <a:gd name="adj" fmla="val 16667"/>
            </a:avLst>
          </a:prstGeom>
          <a:solidFill>
            <a:srgbClr val="C0DFC3"/>
          </a:solidFill>
          <a:ln w="28575" cap="flat" cmpd="sng">
            <a:solidFill>
              <a:srgbClr val="6FBD8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dk1"/>
                </a:solidFill>
                <a:latin typeface="Grade 1 Font" panose="020B0603050302020204" pitchFamily="34" charset="0"/>
                <a:sym typeface="Arial"/>
              </a:rPr>
              <a:t>Click on the picture that matches the sentence.</a:t>
            </a:r>
            <a:endParaRPr sz="1800" dirty="0">
              <a:solidFill>
                <a:schemeClr val="dk1"/>
              </a:solidFill>
              <a:latin typeface="Grade 1 Font" panose="020B06030503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394</Words>
  <Application>Microsoft Macintosh PowerPoint</Application>
  <PresentationFormat>On-screen Show (4:3)</PresentationFormat>
  <Paragraphs>54</Paragraphs>
  <Slides>39</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Calibri</vt:lpstr>
      <vt:lpstr>Report Rg</vt:lpstr>
      <vt:lpstr>Arial</vt:lpstr>
      <vt:lpstr>Roboto</vt:lpstr>
      <vt:lpstr>Grade 1 Font</vt:lpstr>
      <vt:lpstr>Office Theme</vt:lpstr>
      <vt:lpstr>Disclaimer/s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Disclaimer/s</dc:title>
  <dc:creator>Twinkl Twinkl</dc:creator>
  <cp:lastModifiedBy>Twinkl Twinkl</cp:lastModifiedBy>
  <cp:revision>13</cp:revision>
  <dcterms:created xsi:type="dcterms:W3CDTF">2021-10-08T11:30:31Z</dcterms:created>
  <dcterms:modified xsi:type="dcterms:W3CDTF">2022-02-09T10:32:49Z</dcterms:modified>
</cp:coreProperties>
</file>