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8" r:id="rId2"/>
    <p:sldId id="285" r:id="rId3"/>
    <p:sldId id="267" r:id="rId4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rade 1 Font" panose="020B0603050302020204" pitchFamily="34" charset="0"/>
      <p:regular r:id="rId11"/>
    </p:embeddedFont>
    <p:embeddedFont>
      <p:font typeface="Report Rg" panose="020F0503030200020004" pitchFamily="34" charset="77"/>
      <p:regular r:id="rId12"/>
      <p:bold r:id="rId13"/>
    </p:embeddedFont>
    <p:embeddedFont>
      <p:font typeface="Twinkl" panose="02000000000000000000" pitchFamily="2" charset="77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457" userDrawn="1">
          <p15:clr>
            <a:srgbClr val="A4A3A4"/>
          </p15:clr>
        </p15:guide>
        <p15:guide id="4" pos="5155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7219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109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65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FBD84"/>
    <a:srgbClr val="C0DFC3"/>
    <a:srgbClr val="00B2F1"/>
    <a:srgbClr val="FEAF15"/>
    <a:srgbClr val="7FC34A"/>
    <a:srgbClr val="F88629"/>
    <a:srgbClr val="F37078"/>
    <a:srgbClr val="E8F6FB"/>
    <a:srgbClr val="FC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9" autoAdjust="0"/>
    <p:restoredTop sz="94660"/>
  </p:normalViewPr>
  <p:slideViewPr>
    <p:cSldViewPr snapToGrid="0" showGuides="1">
      <p:cViewPr varScale="1">
        <p:scale>
          <a:sx n="118" d="100"/>
          <a:sy n="118" d="100"/>
        </p:scale>
        <p:origin x="224" y="320"/>
      </p:cViewPr>
      <p:guideLst>
        <p:guide orient="horz" pos="2137"/>
        <p:guide pos="2457"/>
        <p:guide pos="5155"/>
        <p:guide orient="horz" pos="3974"/>
        <p:guide pos="7219"/>
        <p:guide orient="horz" pos="346"/>
        <p:guide pos="1096"/>
        <p:guide orient="horz" pos="482"/>
        <p:guide orient="horz" pos="3838"/>
        <p:guide pos="65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16/11/2021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5516880" y="5561814"/>
            <a:ext cx="115824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699" y="5764802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Report Rg" panose="020F05030302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5516880" y="3152488"/>
            <a:ext cx="115824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2994" y="695325"/>
            <a:ext cx="10886013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994" y="1957387"/>
            <a:ext cx="10886013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Report Rg" panose="020F05030302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Report Rg" panose="020F0503030200020004" pitchFamily="34" charset="0"/>
          <a:ea typeface="Report Rg" panose="020F050303020002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Report Rg" panose="020F0503030200020004" pitchFamily="34" charset="0"/>
          <a:ea typeface="Report Rg" panose="020F050303020002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Report Rg" panose="020F0503030200020004" pitchFamily="34" charset="0"/>
          <a:ea typeface="Report Rg" panose="020F050303020002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Report Rg" panose="020F0503030200020004" pitchFamily="34" charset="0"/>
          <a:ea typeface="Report Rg" panose="020F050303020002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Report Rg" panose="020F0503030200020004" pitchFamily="34" charset="0"/>
          <a:ea typeface="Report Rg" panose="020F050303020002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Balk onder">
            <a:extLst>
              <a:ext uri="{FF2B5EF4-FFF2-40B4-BE49-F238E27FC236}">
                <a16:creationId xmlns:a16="http://schemas.microsoft.com/office/drawing/2014/main" id="{7D3BF98A-7E58-49F0-BDBB-6552C58B1AAA}"/>
              </a:ext>
            </a:extLst>
          </p:cNvPr>
          <p:cNvGrpSpPr/>
          <p:nvPr/>
        </p:nvGrpSpPr>
        <p:grpSpPr>
          <a:xfrm>
            <a:off x="0" y="3848633"/>
            <a:ext cx="12192002" cy="2311225"/>
            <a:chOff x="0" y="3848633"/>
            <a:chExt cx="12192002" cy="2311225"/>
          </a:xfrm>
        </p:grpSpPr>
        <p:sp>
          <p:nvSpPr>
            <p:cNvPr id="137" name="Clear sentence">
              <a:extLst>
                <a:ext uri="{FF2B5EF4-FFF2-40B4-BE49-F238E27FC236}">
                  <a16:creationId xmlns:a16="http://schemas.microsoft.com/office/drawing/2014/main" id="{CAB0FF18-9C37-4821-848F-EC9F768FECF1}"/>
                </a:ext>
              </a:extLst>
            </p:cNvPr>
            <p:cNvSpPr/>
            <p:nvPr/>
          </p:nvSpPr>
          <p:spPr>
            <a:xfrm>
              <a:off x="0" y="3848633"/>
              <a:ext cx="12192002" cy="2311225"/>
            </a:xfrm>
            <a:prstGeom prst="roundRect">
              <a:avLst>
                <a:gd name="adj" fmla="val 0"/>
              </a:avLst>
            </a:prstGeom>
            <a:solidFill>
              <a:srgbClr val="E8F6FB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400" b="1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ABC635D-61C2-4371-91F8-BAAE0320C277}"/>
                </a:ext>
              </a:extLst>
            </p:cNvPr>
            <p:cNvCxnSpPr/>
            <p:nvPr/>
          </p:nvCxnSpPr>
          <p:spPr>
            <a:xfrm>
              <a:off x="0" y="3864961"/>
              <a:ext cx="12192000" cy="0"/>
            </a:xfrm>
            <a:prstGeom prst="line">
              <a:avLst/>
            </a:prstGeom>
            <a:ln w="44450" cap="rnd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E1ABF6C-13F2-4A42-80D4-440552AE7A90}"/>
                </a:ext>
              </a:extLst>
            </p:cNvPr>
            <p:cNvCxnSpPr/>
            <p:nvPr/>
          </p:nvCxnSpPr>
          <p:spPr>
            <a:xfrm>
              <a:off x="0" y="6146103"/>
              <a:ext cx="12192000" cy="0"/>
            </a:xfrm>
            <a:prstGeom prst="line">
              <a:avLst/>
            </a:prstGeom>
            <a:ln w="44450" cap="rnd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82" name="Clear sentence">
            <a:extLst>
              <a:ext uri="{FF2B5EF4-FFF2-40B4-BE49-F238E27FC236}">
                <a16:creationId xmlns:a16="http://schemas.microsoft.com/office/drawing/2014/main" id="{A038053B-EB7A-45AA-8C68-7D08AC516482}"/>
              </a:ext>
            </a:extLst>
          </p:cNvPr>
          <p:cNvSpPr/>
          <p:nvPr/>
        </p:nvSpPr>
        <p:spPr>
          <a:xfrm>
            <a:off x="742951" y="1674702"/>
            <a:ext cx="1980000" cy="1980000"/>
          </a:xfrm>
          <a:prstGeom prst="roundRect">
            <a:avLst/>
          </a:prstGeom>
          <a:solidFill>
            <a:srgbClr val="FCE8E8"/>
          </a:solidFill>
          <a:ln w="57150">
            <a:solidFill>
              <a:srgbClr val="F37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Grade 1 Font" panose="020B0603050302020204" pitchFamily="34" charset="0"/>
              </a:rPr>
              <a:t>Clear sentence</a:t>
            </a:r>
          </a:p>
        </p:txBody>
      </p:sp>
      <p:sp>
        <p:nvSpPr>
          <p:cNvPr id="48" name="Place When">
            <a:extLst>
              <a:ext uri="{FF2B5EF4-FFF2-40B4-BE49-F238E27FC236}">
                <a16:creationId xmlns:a16="http://schemas.microsoft.com/office/drawing/2014/main" id="{92721917-D3E1-4B07-80BE-110BBBFB68C7}"/>
              </a:ext>
            </a:extLst>
          </p:cNvPr>
          <p:cNvSpPr/>
          <p:nvPr/>
        </p:nvSpPr>
        <p:spPr>
          <a:xfrm>
            <a:off x="9404771" y="1674702"/>
            <a:ext cx="1980000" cy="1980000"/>
          </a:xfrm>
          <a:prstGeom prst="roundRect">
            <a:avLst/>
          </a:prstGeom>
          <a:solidFill>
            <a:schemeClr val="bg1">
              <a:alpha val="47000"/>
            </a:schemeClr>
          </a:solidFill>
          <a:ln w="38100">
            <a:solidFill>
              <a:srgbClr val="00B2F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endParaRPr lang="en-GB" sz="2600" dirty="0">
              <a:solidFill>
                <a:schemeClr val="tx1"/>
              </a:solidFill>
              <a:latin typeface="Grade 1 Font" panose="020B0603050302020204" pitchFamily="34" charset="0"/>
            </a:endParaRPr>
          </a:p>
        </p:txBody>
      </p:sp>
      <p:sp>
        <p:nvSpPr>
          <p:cNvPr id="44" name="Place Who">
            <a:extLst>
              <a:ext uri="{FF2B5EF4-FFF2-40B4-BE49-F238E27FC236}">
                <a16:creationId xmlns:a16="http://schemas.microsoft.com/office/drawing/2014/main" id="{2701CF5C-D764-4787-84B3-51C944235BC8}"/>
              </a:ext>
            </a:extLst>
          </p:cNvPr>
          <p:cNvSpPr/>
          <p:nvPr/>
        </p:nvSpPr>
        <p:spPr>
          <a:xfrm>
            <a:off x="2908406" y="1674702"/>
            <a:ext cx="1980000" cy="1980000"/>
          </a:xfrm>
          <a:prstGeom prst="roundRect">
            <a:avLst/>
          </a:prstGeom>
          <a:solidFill>
            <a:schemeClr val="bg1">
              <a:alpha val="47000"/>
            </a:schemeClr>
          </a:solidFill>
          <a:ln w="38100">
            <a:solidFill>
              <a:srgbClr val="F88629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endParaRPr lang="en-GB" sz="2600" dirty="0">
              <a:solidFill>
                <a:schemeClr val="tx1"/>
              </a:solidFill>
              <a:latin typeface="Grade 1 Font" panose="020B0603050302020204" pitchFamily="34" charset="0"/>
            </a:endParaRPr>
          </a:p>
        </p:txBody>
      </p:sp>
      <p:sp>
        <p:nvSpPr>
          <p:cNvPr id="47" name="Place Where">
            <a:extLst>
              <a:ext uri="{FF2B5EF4-FFF2-40B4-BE49-F238E27FC236}">
                <a16:creationId xmlns:a16="http://schemas.microsoft.com/office/drawing/2014/main" id="{0E67B2AE-10A5-4602-BBA2-DE9348E339C8}"/>
              </a:ext>
            </a:extLst>
          </p:cNvPr>
          <p:cNvSpPr/>
          <p:nvPr/>
        </p:nvSpPr>
        <p:spPr>
          <a:xfrm>
            <a:off x="7239316" y="1674702"/>
            <a:ext cx="1980000" cy="1980000"/>
          </a:xfrm>
          <a:prstGeom prst="roundRect">
            <a:avLst/>
          </a:prstGeom>
          <a:solidFill>
            <a:schemeClr val="bg1">
              <a:alpha val="47000"/>
            </a:schemeClr>
          </a:solidFill>
          <a:ln w="38100">
            <a:solidFill>
              <a:srgbClr val="7FC34A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endParaRPr lang="en-GB" sz="2600" dirty="0">
              <a:solidFill>
                <a:schemeClr val="tx1"/>
              </a:solidFill>
              <a:latin typeface="Grade 1 Font" panose="020B0603050302020204" pitchFamily="34" charset="0"/>
            </a:endParaRPr>
          </a:p>
        </p:txBody>
      </p:sp>
      <p:sp>
        <p:nvSpPr>
          <p:cNvPr id="45" name="Place doing what">
            <a:extLst>
              <a:ext uri="{FF2B5EF4-FFF2-40B4-BE49-F238E27FC236}">
                <a16:creationId xmlns:a16="http://schemas.microsoft.com/office/drawing/2014/main" id="{B83CFC96-E06D-4C78-95BA-16F57C0CFD3E}"/>
              </a:ext>
            </a:extLst>
          </p:cNvPr>
          <p:cNvSpPr/>
          <p:nvPr/>
        </p:nvSpPr>
        <p:spPr>
          <a:xfrm>
            <a:off x="5073861" y="1674702"/>
            <a:ext cx="1980000" cy="1980000"/>
          </a:xfrm>
          <a:prstGeom prst="roundRect">
            <a:avLst/>
          </a:prstGeom>
          <a:solidFill>
            <a:schemeClr val="bg1">
              <a:alpha val="47000"/>
            </a:schemeClr>
          </a:solidFill>
          <a:ln w="38100">
            <a:solidFill>
              <a:srgbClr val="FEAF15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endParaRPr lang="en-GB" sz="2600" dirty="0">
              <a:solidFill>
                <a:schemeClr val="tx1"/>
              </a:solidFill>
              <a:latin typeface="Grade 1 Font" panose="020B0603050302020204" pitchFamily="34" charset="0"/>
            </a:endParaRPr>
          </a:p>
        </p:txBody>
      </p:sp>
      <p:sp>
        <p:nvSpPr>
          <p:cNvPr id="12" name="Who">
            <a:extLst>
              <a:ext uri="{FF2B5EF4-FFF2-40B4-BE49-F238E27FC236}">
                <a16:creationId xmlns:a16="http://schemas.microsoft.com/office/drawing/2014/main" id="{B461A275-4A48-4D22-AF82-D785C04ECDCD}"/>
              </a:ext>
            </a:extLst>
          </p:cNvPr>
          <p:cNvSpPr/>
          <p:nvPr/>
        </p:nvSpPr>
        <p:spPr>
          <a:xfrm>
            <a:off x="2908406" y="539854"/>
            <a:ext cx="1980000" cy="900000"/>
          </a:xfrm>
          <a:prstGeom prst="roundRect">
            <a:avLst/>
          </a:prstGeom>
          <a:solidFill>
            <a:srgbClr val="F886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Grade 1 Font" panose="020B0603050302020204" pitchFamily="34" charset="0"/>
              </a:rPr>
              <a:t>Who?</a:t>
            </a:r>
          </a:p>
        </p:txBody>
      </p:sp>
      <p:sp>
        <p:nvSpPr>
          <p:cNvPr id="13" name="Doing What?">
            <a:extLst>
              <a:ext uri="{FF2B5EF4-FFF2-40B4-BE49-F238E27FC236}">
                <a16:creationId xmlns:a16="http://schemas.microsoft.com/office/drawing/2014/main" id="{7B0C0752-83F5-40DF-A209-11805B63DDAA}"/>
              </a:ext>
            </a:extLst>
          </p:cNvPr>
          <p:cNvSpPr/>
          <p:nvPr/>
        </p:nvSpPr>
        <p:spPr>
          <a:xfrm>
            <a:off x="5073861" y="539854"/>
            <a:ext cx="1980000" cy="900000"/>
          </a:xfrm>
          <a:prstGeom prst="roundRect">
            <a:avLst/>
          </a:prstGeom>
          <a:solidFill>
            <a:srgbClr val="FEA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Grade 1 Font" panose="020B0603050302020204" pitchFamily="34" charset="0"/>
              </a:rPr>
              <a:t>Doing What?</a:t>
            </a:r>
          </a:p>
        </p:txBody>
      </p:sp>
      <p:sp>
        <p:nvSpPr>
          <p:cNvPr id="15" name="Where?">
            <a:extLst>
              <a:ext uri="{FF2B5EF4-FFF2-40B4-BE49-F238E27FC236}">
                <a16:creationId xmlns:a16="http://schemas.microsoft.com/office/drawing/2014/main" id="{27FA0E41-46D5-415D-AA3F-2387CF70C2D1}"/>
              </a:ext>
            </a:extLst>
          </p:cNvPr>
          <p:cNvSpPr/>
          <p:nvPr/>
        </p:nvSpPr>
        <p:spPr>
          <a:xfrm>
            <a:off x="7239316" y="539854"/>
            <a:ext cx="1980000" cy="900000"/>
          </a:xfrm>
          <a:prstGeom prst="roundRect">
            <a:avLst/>
          </a:prstGeom>
          <a:solidFill>
            <a:srgbClr val="7FC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Grade 1 Font" panose="020B0603050302020204" pitchFamily="34" charset="0"/>
              </a:rPr>
              <a:t>Where?</a:t>
            </a:r>
          </a:p>
        </p:txBody>
      </p:sp>
      <p:sp>
        <p:nvSpPr>
          <p:cNvPr id="16" name="When">
            <a:extLst>
              <a:ext uri="{FF2B5EF4-FFF2-40B4-BE49-F238E27FC236}">
                <a16:creationId xmlns:a16="http://schemas.microsoft.com/office/drawing/2014/main" id="{552EF6A0-CC93-4876-A612-17B3729D8522}"/>
              </a:ext>
            </a:extLst>
          </p:cNvPr>
          <p:cNvSpPr/>
          <p:nvPr/>
        </p:nvSpPr>
        <p:spPr>
          <a:xfrm>
            <a:off x="9404771" y="539854"/>
            <a:ext cx="1980000" cy="900000"/>
          </a:xfrm>
          <a:prstGeom prst="roundRect">
            <a:avLst/>
          </a:prstGeom>
          <a:solidFill>
            <a:srgbClr val="00B2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Grade 1 Font" panose="020B0603050302020204" pitchFamily="34" charset="0"/>
              </a:rPr>
              <a:t>When?</a:t>
            </a:r>
          </a:p>
        </p:txBody>
      </p:sp>
      <p:sp>
        <p:nvSpPr>
          <p:cNvPr id="123" name="Arrow">
            <a:extLst>
              <a:ext uri="{FF2B5EF4-FFF2-40B4-BE49-F238E27FC236}">
                <a16:creationId xmlns:a16="http://schemas.microsoft.com/office/drawing/2014/main" id="{6E644BA6-F32D-449B-AA61-C3C3DC4DA2AE}"/>
              </a:ext>
            </a:extLst>
          </p:cNvPr>
          <p:cNvSpPr/>
          <p:nvPr/>
        </p:nvSpPr>
        <p:spPr>
          <a:xfrm>
            <a:off x="-2" y="521225"/>
            <a:ext cx="2575608" cy="821367"/>
          </a:xfrm>
          <a:prstGeom prst="rightArrow">
            <a:avLst>
              <a:gd name="adj1" fmla="val 68397"/>
              <a:gd name="adj2" fmla="val 76689"/>
            </a:avLst>
          </a:prstGeom>
          <a:solidFill>
            <a:srgbClr val="A87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Grade 1 Font" panose="020B0603050302020204" pitchFamily="34" charset="0"/>
              </a:rPr>
              <a:t>Click on the buttons for new words </a:t>
            </a:r>
          </a:p>
        </p:txBody>
      </p:sp>
      <p:grpSp>
        <p:nvGrpSpPr>
          <p:cNvPr id="39" name="Orange 1">
            <a:extLst>
              <a:ext uri="{FF2B5EF4-FFF2-40B4-BE49-F238E27FC236}">
                <a16:creationId xmlns:a16="http://schemas.microsoft.com/office/drawing/2014/main" id="{1F6FC2DD-66D8-4334-8DB0-279A7BC41134}"/>
              </a:ext>
            </a:extLst>
          </p:cNvPr>
          <p:cNvGrpSpPr/>
          <p:nvPr/>
        </p:nvGrpSpPr>
        <p:grpSpPr>
          <a:xfrm>
            <a:off x="742951" y="4014245"/>
            <a:ext cx="1980000" cy="1980000"/>
            <a:chOff x="742951" y="4014245"/>
            <a:chExt cx="1980000" cy="1980000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556E7A22-C505-4652-AD51-BE10C9146CEC}"/>
                </a:ext>
              </a:extLst>
            </p:cNvPr>
            <p:cNvSpPr/>
            <p:nvPr/>
          </p:nvSpPr>
          <p:spPr>
            <a:xfrm>
              <a:off x="74295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88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D85A1DFE-C0D6-4CD5-B611-CF67BE46150B}"/>
                </a:ext>
              </a:extLst>
            </p:cNvPr>
            <p:cNvSpPr/>
            <p:nvPr/>
          </p:nvSpPr>
          <p:spPr>
            <a:xfrm>
              <a:off x="742951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The teacher</a:t>
              </a:r>
              <a:endParaRPr lang="en-GB" sz="2400" b="1" dirty="0">
                <a:latin typeface="Grade 1 Font" panose="020B0603050302020204" pitchFamily="34" charset="0"/>
              </a:endParaRP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CB9BAE8-31AC-4D1D-806B-6F27E85F1B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807229" y="4079880"/>
              <a:ext cx="1674125" cy="1421878"/>
            </a:xfrm>
            <a:prstGeom prst="rect">
              <a:avLst/>
            </a:prstGeom>
          </p:spPr>
        </p:pic>
      </p:grpSp>
      <p:grpSp>
        <p:nvGrpSpPr>
          <p:cNvPr id="40" name="Orange 2">
            <a:extLst>
              <a:ext uri="{FF2B5EF4-FFF2-40B4-BE49-F238E27FC236}">
                <a16:creationId xmlns:a16="http://schemas.microsoft.com/office/drawing/2014/main" id="{8E49E0CA-DB08-4217-BB6B-C484EE34562E}"/>
              </a:ext>
            </a:extLst>
          </p:cNvPr>
          <p:cNvGrpSpPr/>
          <p:nvPr/>
        </p:nvGrpSpPr>
        <p:grpSpPr>
          <a:xfrm>
            <a:off x="2908406" y="4014245"/>
            <a:ext cx="1980000" cy="1980000"/>
            <a:chOff x="2908406" y="4014245"/>
            <a:chExt cx="1980000" cy="1980000"/>
          </a:xfrm>
        </p:grpSpPr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AFC06689-E09A-4E61-886E-BB47AE7E4D58}"/>
                </a:ext>
              </a:extLst>
            </p:cNvPr>
            <p:cNvSpPr/>
            <p:nvPr/>
          </p:nvSpPr>
          <p:spPr>
            <a:xfrm>
              <a:off x="290840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88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42A255A-22FC-4516-8540-61A675BD7182}"/>
                </a:ext>
              </a:extLst>
            </p:cNvPr>
            <p:cNvSpPr/>
            <p:nvPr/>
          </p:nvSpPr>
          <p:spPr>
            <a:xfrm>
              <a:off x="290840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The frog</a:t>
              </a:r>
              <a:endParaRPr lang="en-GB" sz="2400" b="1" dirty="0">
                <a:latin typeface="Grade 1 Font" panose="020B0603050302020204" pitchFamily="34" charset="0"/>
              </a:endParaRP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6F0BEC2D-DF73-4E71-9D08-635B0B1CC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843" y="4497791"/>
              <a:ext cx="1671126" cy="1015482"/>
            </a:xfrm>
            <a:prstGeom prst="rect">
              <a:avLst/>
            </a:prstGeom>
          </p:spPr>
        </p:pic>
      </p:grpSp>
      <p:grpSp>
        <p:nvGrpSpPr>
          <p:cNvPr id="54" name="Orange 3">
            <a:extLst>
              <a:ext uri="{FF2B5EF4-FFF2-40B4-BE49-F238E27FC236}">
                <a16:creationId xmlns:a16="http://schemas.microsoft.com/office/drawing/2014/main" id="{6E727AA4-9D81-4655-899C-3BFE6D5650F0}"/>
              </a:ext>
            </a:extLst>
          </p:cNvPr>
          <p:cNvGrpSpPr/>
          <p:nvPr/>
        </p:nvGrpSpPr>
        <p:grpSpPr>
          <a:xfrm>
            <a:off x="5073861" y="4014245"/>
            <a:ext cx="1980000" cy="1980000"/>
            <a:chOff x="5073861" y="4014245"/>
            <a:chExt cx="1980000" cy="1980000"/>
          </a:xfrm>
        </p:grpSpPr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7736B5CD-CF9A-4A46-B7F9-563C9781E7E7}"/>
                </a:ext>
              </a:extLst>
            </p:cNvPr>
            <p:cNvSpPr/>
            <p:nvPr/>
          </p:nvSpPr>
          <p:spPr>
            <a:xfrm>
              <a:off x="507386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88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26537124-C31A-4A23-8751-AA9A2C296192}"/>
                </a:ext>
              </a:extLst>
            </p:cNvPr>
            <p:cNvSpPr/>
            <p:nvPr/>
          </p:nvSpPr>
          <p:spPr>
            <a:xfrm>
              <a:off x="5073861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The boy</a:t>
              </a:r>
              <a:endParaRPr lang="en-GB" sz="2400" b="1" dirty="0">
                <a:latin typeface="Grade 1 Font" panose="020B0603050302020204" pitchFamily="34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E7857F7A-D727-430A-8959-F28DA4FD24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416"/>
            <a:stretch/>
          </p:blipFill>
          <p:spPr>
            <a:xfrm>
              <a:off x="5492745" y="4058893"/>
              <a:ext cx="1400473" cy="1496107"/>
            </a:xfrm>
            <a:prstGeom prst="rect">
              <a:avLst/>
            </a:prstGeom>
          </p:spPr>
        </p:pic>
      </p:grpSp>
      <p:grpSp>
        <p:nvGrpSpPr>
          <p:cNvPr id="41" name="Orange 4">
            <a:extLst>
              <a:ext uri="{FF2B5EF4-FFF2-40B4-BE49-F238E27FC236}">
                <a16:creationId xmlns:a16="http://schemas.microsoft.com/office/drawing/2014/main" id="{5C23CE2B-F2CF-4E05-9982-6BAC33F39F39}"/>
              </a:ext>
            </a:extLst>
          </p:cNvPr>
          <p:cNvGrpSpPr/>
          <p:nvPr/>
        </p:nvGrpSpPr>
        <p:grpSpPr>
          <a:xfrm>
            <a:off x="7239314" y="4014245"/>
            <a:ext cx="1980002" cy="1980000"/>
            <a:chOff x="7239314" y="4014245"/>
            <a:chExt cx="1980002" cy="1980000"/>
          </a:xfrm>
        </p:grpSpPr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9BCA2E93-D06B-42DD-8042-C209D6E4F01F}"/>
                </a:ext>
              </a:extLst>
            </p:cNvPr>
            <p:cNvSpPr/>
            <p:nvPr/>
          </p:nvSpPr>
          <p:spPr>
            <a:xfrm>
              <a:off x="723931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88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AA2EC90A-4F09-4E3A-BAEF-329F546A023C}"/>
                </a:ext>
              </a:extLst>
            </p:cNvPr>
            <p:cNvSpPr/>
            <p:nvPr/>
          </p:nvSpPr>
          <p:spPr>
            <a:xfrm>
              <a:off x="7239314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The tiger</a:t>
              </a:r>
              <a:endParaRPr lang="en-GB" sz="2400" b="1" dirty="0">
                <a:latin typeface="Grade 1 Font" panose="020B0603050302020204" pitchFamily="34" charset="0"/>
              </a:endParaRP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38F9E3C6-A4FB-4E00-9DC1-57859FC83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786" y="4457279"/>
              <a:ext cx="1814671" cy="897093"/>
            </a:xfrm>
            <a:prstGeom prst="rect">
              <a:avLst/>
            </a:prstGeom>
          </p:spPr>
        </p:pic>
      </p:grpSp>
      <p:grpSp>
        <p:nvGrpSpPr>
          <p:cNvPr id="42" name="Orange 5">
            <a:extLst>
              <a:ext uri="{FF2B5EF4-FFF2-40B4-BE49-F238E27FC236}">
                <a16:creationId xmlns:a16="http://schemas.microsoft.com/office/drawing/2014/main" id="{D1626597-C317-48AC-B803-3F32F1BF232D}"/>
              </a:ext>
            </a:extLst>
          </p:cNvPr>
          <p:cNvGrpSpPr/>
          <p:nvPr/>
        </p:nvGrpSpPr>
        <p:grpSpPr>
          <a:xfrm>
            <a:off x="9404766" y="4014245"/>
            <a:ext cx="1980005" cy="1980000"/>
            <a:chOff x="9404766" y="4014245"/>
            <a:chExt cx="1980005" cy="1980000"/>
          </a:xfrm>
        </p:grpSpPr>
        <p:sp>
          <p:nvSpPr>
            <p:cNvPr id="128" name="Rectangle: Rounded Corners 127">
              <a:extLst>
                <a:ext uri="{FF2B5EF4-FFF2-40B4-BE49-F238E27FC236}">
                  <a16:creationId xmlns:a16="http://schemas.microsoft.com/office/drawing/2014/main" id="{67D618FB-68C4-40C6-AD1E-C2F11EFA7633}"/>
                </a:ext>
              </a:extLst>
            </p:cNvPr>
            <p:cNvSpPr/>
            <p:nvPr/>
          </p:nvSpPr>
          <p:spPr>
            <a:xfrm>
              <a:off x="940477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88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F0B7FEBB-E23E-4A8F-971F-0A4E17F33B02}"/>
                </a:ext>
              </a:extLst>
            </p:cNvPr>
            <p:cNvSpPr/>
            <p:nvPr/>
          </p:nvSpPr>
          <p:spPr>
            <a:xfrm>
              <a:off x="940476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The dog</a:t>
              </a:r>
              <a:endParaRPr lang="en-GB" sz="2400" b="1" dirty="0">
                <a:latin typeface="Grade 1 Font" panose="020B0603050302020204" pitchFamily="3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F6C4315-ADCC-427A-867F-DD70442203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3933" y="4200524"/>
              <a:ext cx="943136" cy="1400453"/>
            </a:xfrm>
            <a:prstGeom prst="rect">
              <a:avLst/>
            </a:prstGeom>
          </p:spPr>
        </p:pic>
      </p:grpSp>
      <p:grpSp>
        <p:nvGrpSpPr>
          <p:cNvPr id="141" name="Orange 1A">
            <a:extLst>
              <a:ext uri="{FF2B5EF4-FFF2-40B4-BE49-F238E27FC236}">
                <a16:creationId xmlns:a16="http://schemas.microsoft.com/office/drawing/2014/main" id="{A77D47A8-8087-4327-BD58-D18396B9167A}"/>
              </a:ext>
            </a:extLst>
          </p:cNvPr>
          <p:cNvGrpSpPr/>
          <p:nvPr/>
        </p:nvGrpSpPr>
        <p:grpSpPr>
          <a:xfrm>
            <a:off x="2914082" y="1677057"/>
            <a:ext cx="1980000" cy="1980000"/>
            <a:chOff x="742951" y="4014245"/>
            <a:chExt cx="1980000" cy="1980000"/>
          </a:xfrm>
        </p:grpSpPr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CE635D53-2E2F-4CFB-9CC2-619195A656A6}"/>
                </a:ext>
              </a:extLst>
            </p:cNvPr>
            <p:cNvSpPr/>
            <p:nvPr/>
          </p:nvSpPr>
          <p:spPr>
            <a:xfrm>
              <a:off x="74295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88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4E9EF2AE-75AC-4C8B-BF4D-768BA5415E9B}"/>
                </a:ext>
              </a:extLst>
            </p:cNvPr>
            <p:cNvSpPr/>
            <p:nvPr/>
          </p:nvSpPr>
          <p:spPr>
            <a:xfrm>
              <a:off x="742951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The teacher</a:t>
              </a:r>
              <a:endParaRPr lang="en-GB" sz="2400" b="1" dirty="0">
                <a:latin typeface="Grade 1 Font" panose="020B0603050302020204" pitchFamily="34" charset="0"/>
              </a:endParaRPr>
            </a:p>
          </p:txBody>
        </p:sp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2FE8E8FC-9F33-4C0C-ADBE-4DC3493756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/>
          </p:blipFill>
          <p:spPr>
            <a:xfrm>
              <a:off x="807229" y="4079880"/>
              <a:ext cx="1674125" cy="1421878"/>
            </a:xfrm>
            <a:prstGeom prst="rect">
              <a:avLst/>
            </a:prstGeom>
          </p:spPr>
        </p:pic>
      </p:grpSp>
      <p:grpSp>
        <p:nvGrpSpPr>
          <p:cNvPr id="145" name="Orange 2A">
            <a:extLst>
              <a:ext uri="{FF2B5EF4-FFF2-40B4-BE49-F238E27FC236}">
                <a16:creationId xmlns:a16="http://schemas.microsoft.com/office/drawing/2014/main" id="{5E662EC0-BE23-4A23-83B3-BB0B9C56AEEE}"/>
              </a:ext>
            </a:extLst>
          </p:cNvPr>
          <p:cNvGrpSpPr/>
          <p:nvPr/>
        </p:nvGrpSpPr>
        <p:grpSpPr>
          <a:xfrm>
            <a:off x="2914082" y="1672797"/>
            <a:ext cx="1980000" cy="1980000"/>
            <a:chOff x="2908406" y="4014245"/>
            <a:chExt cx="1980000" cy="1980000"/>
          </a:xfrm>
        </p:grpSpPr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F75F8AE1-8248-4256-9EB3-51E0D8F03CB2}"/>
                </a:ext>
              </a:extLst>
            </p:cNvPr>
            <p:cNvSpPr/>
            <p:nvPr/>
          </p:nvSpPr>
          <p:spPr>
            <a:xfrm>
              <a:off x="290840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88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43A24C3E-6FDE-4E5E-83EC-39548D49170C}"/>
                </a:ext>
              </a:extLst>
            </p:cNvPr>
            <p:cNvSpPr/>
            <p:nvPr/>
          </p:nvSpPr>
          <p:spPr>
            <a:xfrm>
              <a:off x="290840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The frog</a:t>
              </a:r>
              <a:endParaRPr lang="en-GB" sz="2400" b="1" dirty="0">
                <a:latin typeface="Grade 1 Font" panose="020B0603050302020204" pitchFamily="34" charset="0"/>
              </a:endParaRPr>
            </a:p>
          </p:txBody>
        </p:sp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6D964A97-FC6B-4600-98C8-688B0C561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2843" y="4497791"/>
              <a:ext cx="1671126" cy="1015482"/>
            </a:xfrm>
            <a:prstGeom prst="rect">
              <a:avLst/>
            </a:prstGeom>
          </p:spPr>
        </p:pic>
      </p:grpSp>
      <p:grpSp>
        <p:nvGrpSpPr>
          <p:cNvPr id="149" name="Orange 4A">
            <a:extLst>
              <a:ext uri="{FF2B5EF4-FFF2-40B4-BE49-F238E27FC236}">
                <a16:creationId xmlns:a16="http://schemas.microsoft.com/office/drawing/2014/main" id="{4EDF6FD0-21D1-408B-B819-A617C233B94E}"/>
              </a:ext>
            </a:extLst>
          </p:cNvPr>
          <p:cNvGrpSpPr/>
          <p:nvPr/>
        </p:nvGrpSpPr>
        <p:grpSpPr>
          <a:xfrm>
            <a:off x="2914081" y="1659109"/>
            <a:ext cx="1980002" cy="1980000"/>
            <a:chOff x="7239314" y="4014245"/>
            <a:chExt cx="1980002" cy="1980000"/>
          </a:xfrm>
        </p:grpSpPr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7611B42B-DD26-4C0D-8A2A-2C68B2A9D561}"/>
                </a:ext>
              </a:extLst>
            </p:cNvPr>
            <p:cNvSpPr/>
            <p:nvPr/>
          </p:nvSpPr>
          <p:spPr>
            <a:xfrm>
              <a:off x="723931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88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6217D4FD-6871-4562-B81F-D2A6F9279239}"/>
                </a:ext>
              </a:extLst>
            </p:cNvPr>
            <p:cNvSpPr/>
            <p:nvPr/>
          </p:nvSpPr>
          <p:spPr>
            <a:xfrm>
              <a:off x="7239314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The tiger</a:t>
              </a:r>
              <a:endParaRPr lang="en-GB" sz="2400" b="1" dirty="0">
                <a:latin typeface="Grade 1 Font" panose="020B0603050302020204" pitchFamily="34" charset="0"/>
              </a:endParaRPr>
            </a:p>
          </p:txBody>
        </p:sp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9C748B4D-8290-4F6B-9C42-E4806A78D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5786" y="4457279"/>
              <a:ext cx="1814671" cy="897093"/>
            </a:xfrm>
            <a:prstGeom prst="rect">
              <a:avLst/>
            </a:prstGeom>
          </p:spPr>
        </p:pic>
      </p:grpSp>
      <p:grpSp>
        <p:nvGrpSpPr>
          <p:cNvPr id="157" name="Orange 3A">
            <a:extLst>
              <a:ext uri="{FF2B5EF4-FFF2-40B4-BE49-F238E27FC236}">
                <a16:creationId xmlns:a16="http://schemas.microsoft.com/office/drawing/2014/main" id="{200FFD1F-A865-43FA-96C4-89FABF3A31F1}"/>
              </a:ext>
            </a:extLst>
          </p:cNvPr>
          <p:cNvGrpSpPr/>
          <p:nvPr/>
        </p:nvGrpSpPr>
        <p:grpSpPr>
          <a:xfrm>
            <a:off x="2914082" y="1659109"/>
            <a:ext cx="1980000" cy="1980000"/>
            <a:chOff x="5073861" y="4014245"/>
            <a:chExt cx="1980000" cy="1980000"/>
          </a:xfrm>
        </p:grpSpPr>
        <p:sp>
          <p:nvSpPr>
            <p:cNvPr id="158" name="Rectangle: Rounded Corners 157">
              <a:extLst>
                <a:ext uri="{FF2B5EF4-FFF2-40B4-BE49-F238E27FC236}">
                  <a16:creationId xmlns:a16="http://schemas.microsoft.com/office/drawing/2014/main" id="{5C03537F-F4EF-4EA8-9A7F-A03A846302AA}"/>
                </a:ext>
              </a:extLst>
            </p:cNvPr>
            <p:cNvSpPr/>
            <p:nvPr/>
          </p:nvSpPr>
          <p:spPr>
            <a:xfrm>
              <a:off x="507386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88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AE49C584-EFF2-4BBB-B0F0-46B075F93C63}"/>
                </a:ext>
              </a:extLst>
            </p:cNvPr>
            <p:cNvSpPr/>
            <p:nvPr/>
          </p:nvSpPr>
          <p:spPr>
            <a:xfrm>
              <a:off x="5073861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The boy</a:t>
              </a:r>
              <a:endParaRPr lang="en-GB" sz="2400" b="1" dirty="0">
                <a:latin typeface="Grade 1 Font" panose="020B0603050302020204" pitchFamily="34" charset="0"/>
              </a:endParaRPr>
            </a:p>
          </p:txBody>
        </p:sp>
        <p:pic>
          <p:nvPicPr>
            <p:cNvPr id="160" name="Picture 159">
              <a:extLst>
                <a:ext uri="{FF2B5EF4-FFF2-40B4-BE49-F238E27FC236}">
                  <a16:creationId xmlns:a16="http://schemas.microsoft.com/office/drawing/2014/main" id="{F5B09D5F-4792-42EC-BD33-BCFCABB71B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416"/>
            <a:stretch/>
          </p:blipFill>
          <p:spPr>
            <a:xfrm>
              <a:off x="5492745" y="4058893"/>
              <a:ext cx="1400473" cy="1496107"/>
            </a:xfrm>
            <a:prstGeom prst="rect">
              <a:avLst/>
            </a:prstGeom>
          </p:spPr>
        </p:pic>
      </p:grpSp>
      <p:grpSp>
        <p:nvGrpSpPr>
          <p:cNvPr id="153" name="Orange 5A">
            <a:extLst>
              <a:ext uri="{FF2B5EF4-FFF2-40B4-BE49-F238E27FC236}">
                <a16:creationId xmlns:a16="http://schemas.microsoft.com/office/drawing/2014/main" id="{30BEA4B5-8BFD-40AB-8E95-D2A3838962C5}"/>
              </a:ext>
            </a:extLst>
          </p:cNvPr>
          <p:cNvGrpSpPr/>
          <p:nvPr/>
        </p:nvGrpSpPr>
        <p:grpSpPr>
          <a:xfrm>
            <a:off x="2914080" y="1674702"/>
            <a:ext cx="1980005" cy="1980000"/>
            <a:chOff x="9404766" y="4014245"/>
            <a:chExt cx="1980005" cy="1980000"/>
          </a:xfrm>
        </p:grpSpPr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380EC0C7-08FA-4394-9229-08941B5BB091}"/>
                </a:ext>
              </a:extLst>
            </p:cNvPr>
            <p:cNvSpPr/>
            <p:nvPr/>
          </p:nvSpPr>
          <p:spPr>
            <a:xfrm>
              <a:off x="940477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886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C94F9D40-82EB-4BC3-8DD7-958F688301B1}"/>
                </a:ext>
              </a:extLst>
            </p:cNvPr>
            <p:cNvSpPr/>
            <p:nvPr/>
          </p:nvSpPr>
          <p:spPr>
            <a:xfrm>
              <a:off x="940476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The dog</a:t>
              </a:r>
              <a:endParaRPr lang="en-GB" sz="2400" b="1" dirty="0">
                <a:latin typeface="Grade 1 Font" panose="020B0603050302020204" pitchFamily="34" charset="0"/>
              </a:endParaRPr>
            </a:p>
          </p:txBody>
        </p:sp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5516D8F7-9407-49DA-9692-967C18CC0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3933" y="4200524"/>
              <a:ext cx="943136" cy="1400453"/>
            </a:xfrm>
            <a:prstGeom prst="rect">
              <a:avLst/>
            </a:prstGeom>
          </p:spPr>
        </p:pic>
      </p:grpSp>
      <p:grpSp>
        <p:nvGrpSpPr>
          <p:cNvPr id="185" name="Yellow 1">
            <a:extLst>
              <a:ext uri="{FF2B5EF4-FFF2-40B4-BE49-F238E27FC236}">
                <a16:creationId xmlns:a16="http://schemas.microsoft.com/office/drawing/2014/main" id="{B088E0FF-5E4C-416D-80F3-27FBBD7AECAF}"/>
              </a:ext>
            </a:extLst>
          </p:cNvPr>
          <p:cNvGrpSpPr/>
          <p:nvPr/>
        </p:nvGrpSpPr>
        <p:grpSpPr>
          <a:xfrm>
            <a:off x="742951" y="4014245"/>
            <a:ext cx="1980000" cy="1980000"/>
            <a:chOff x="742951" y="4014245"/>
            <a:chExt cx="1980000" cy="1980000"/>
          </a:xfrm>
        </p:grpSpPr>
        <p:sp>
          <p:nvSpPr>
            <p:cNvPr id="186" name="Rectangle: Rounded Corners 185">
              <a:extLst>
                <a:ext uri="{FF2B5EF4-FFF2-40B4-BE49-F238E27FC236}">
                  <a16:creationId xmlns:a16="http://schemas.microsoft.com/office/drawing/2014/main" id="{26A617D1-ACBE-41B8-97E6-369C732C27E9}"/>
                </a:ext>
              </a:extLst>
            </p:cNvPr>
            <p:cNvSpPr/>
            <p:nvPr/>
          </p:nvSpPr>
          <p:spPr>
            <a:xfrm>
              <a:off x="74295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AF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90CA45D3-9D38-418A-BBF2-A613E90455DF}"/>
                </a:ext>
              </a:extLst>
            </p:cNvPr>
            <p:cNvSpPr/>
            <p:nvPr/>
          </p:nvSpPr>
          <p:spPr>
            <a:xfrm>
              <a:off x="742951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is sitting</a:t>
              </a:r>
              <a:endParaRPr lang="en-GB" sz="2400" b="1" dirty="0">
                <a:latin typeface="Grade 1 Font" panose="020B0603050302020204" pitchFamily="34" charset="0"/>
              </a:endParaRPr>
            </a:p>
          </p:txBody>
        </p:sp>
        <p:pic>
          <p:nvPicPr>
            <p:cNvPr id="188" name="Picture 187">
              <a:extLst>
                <a:ext uri="{FF2B5EF4-FFF2-40B4-BE49-F238E27FC236}">
                  <a16:creationId xmlns:a16="http://schemas.microsoft.com/office/drawing/2014/main" id="{2766AAAB-B48A-4144-8FE1-561506D56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76" y="4237084"/>
              <a:ext cx="1810500" cy="1311996"/>
            </a:xfrm>
            <a:prstGeom prst="rect">
              <a:avLst/>
            </a:prstGeom>
          </p:spPr>
        </p:pic>
      </p:grpSp>
      <p:grpSp>
        <p:nvGrpSpPr>
          <p:cNvPr id="189" name="Yellow 2">
            <a:extLst>
              <a:ext uri="{FF2B5EF4-FFF2-40B4-BE49-F238E27FC236}">
                <a16:creationId xmlns:a16="http://schemas.microsoft.com/office/drawing/2014/main" id="{F0EB3ACD-61B1-436F-90F6-705EF2FF11A1}"/>
              </a:ext>
            </a:extLst>
          </p:cNvPr>
          <p:cNvGrpSpPr/>
          <p:nvPr/>
        </p:nvGrpSpPr>
        <p:grpSpPr>
          <a:xfrm>
            <a:off x="2908406" y="4014245"/>
            <a:ext cx="1980000" cy="1980000"/>
            <a:chOff x="2908406" y="4014245"/>
            <a:chExt cx="1980000" cy="1980000"/>
          </a:xfrm>
        </p:grpSpPr>
        <p:sp>
          <p:nvSpPr>
            <p:cNvPr id="190" name="Rectangle: Rounded Corners 189">
              <a:extLst>
                <a:ext uri="{FF2B5EF4-FFF2-40B4-BE49-F238E27FC236}">
                  <a16:creationId xmlns:a16="http://schemas.microsoft.com/office/drawing/2014/main" id="{B646973C-33E8-495D-8FB3-4A6EE9A64819}"/>
                </a:ext>
              </a:extLst>
            </p:cNvPr>
            <p:cNvSpPr/>
            <p:nvPr/>
          </p:nvSpPr>
          <p:spPr>
            <a:xfrm>
              <a:off x="290840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AF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4D33E09A-7785-4ABD-8A8B-E224740C2F53}"/>
                </a:ext>
              </a:extLst>
            </p:cNvPr>
            <p:cNvSpPr/>
            <p:nvPr/>
          </p:nvSpPr>
          <p:spPr>
            <a:xfrm>
              <a:off x="290840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is jumping</a:t>
              </a:r>
            </a:p>
          </p:txBody>
        </p:sp>
        <p:pic>
          <p:nvPicPr>
            <p:cNvPr id="192" name="Picture 191">
              <a:extLst>
                <a:ext uri="{FF2B5EF4-FFF2-40B4-BE49-F238E27FC236}">
                  <a16:creationId xmlns:a16="http://schemas.microsoft.com/office/drawing/2014/main" id="{23561238-B561-440C-8011-1023DECF5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6473" y="4169654"/>
              <a:ext cx="991420" cy="1408807"/>
            </a:xfrm>
            <a:prstGeom prst="rect">
              <a:avLst/>
            </a:prstGeom>
          </p:spPr>
        </p:pic>
      </p:grpSp>
      <p:grpSp>
        <p:nvGrpSpPr>
          <p:cNvPr id="193" name="Yellow 3">
            <a:extLst>
              <a:ext uri="{FF2B5EF4-FFF2-40B4-BE49-F238E27FC236}">
                <a16:creationId xmlns:a16="http://schemas.microsoft.com/office/drawing/2014/main" id="{74BC4732-2366-4D5A-9B79-1CFF537FFFE9}"/>
              </a:ext>
            </a:extLst>
          </p:cNvPr>
          <p:cNvGrpSpPr/>
          <p:nvPr/>
        </p:nvGrpSpPr>
        <p:grpSpPr>
          <a:xfrm>
            <a:off x="5073861" y="4014245"/>
            <a:ext cx="1980000" cy="1980000"/>
            <a:chOff x="5073861" y="4014245"/>
            <a:chExt cx="1980000" cy="1980000"/>
          </a:xfrm>
        </p:grpSpPr>
        <p:sp>
          <p:nvSpPr>
            <p:cNvPr id="194" name="Rectangle: Rounded Corners 193">
              <a:extLst>
                <a:ext uri="{FF2B5EF4-FFF2-40B4-BE49-F238E27FC236}">
                  <a16:creationId xmlns:a16="http://schemas.microsoft.com/office/drawing/2014/main" id="{CB5BBCD6-5F40-4645-B73E-0C7F59A91E97}"/>
                </a:ext>
              </a:extLst>
            </p:cNvPr>
            <p:cNvSpPr/>
            <p:nvPr/>
          </p:nvSpPr>
          <p:spPr>
            <a:xfrm>
              <a:off x="507386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AF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77B1AF4F-A1D6-4E7A-9083-F066EB67D9B3}"/>
                </a:ext>
              </a:extLst>
            </p:cNvPr>
            <p:cNvSpPr/>
            <p:nvPr/>
          </p:nvSpPr>
          <p:spPr>
            <a:xfrm>
              <a:off x="5073861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is writing</a:t>
              </a:r>
            </a:p>
          </p:txBody>
        </p:sp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id="{7E2F29DA-9FCF-4661-AF26-18E45A1CA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4584" y="4111895"/>
              <a:ext cx="1375261" cy="1385152"/>
            </a:xfrm>
            <a:prstGeom prst="rect">
              <a:avLst/>
            </a:prstGeom>
          </p:spPr>
        </p:pic>
      </p:grpSp>
      <p:grpSp>
        <p:nvGrpSpPr>
          <p:cNvPr id="197" name="Yellow 4">
            <a:extLst>
              <a:ext uri="{FF2B5EF4-FFF2-40B4-BE49-F238E27FC236}">
                <a16:creationId xmlns:a16="http://schemas.microsoft.com/office/drawing/2014/main" id="{D2080BB8-C515-4AD0-8C33-FB92F09634FF}"/>
              </a:ext>
            </a:extLst>
          </p:cNvPr>
          <p:cNvGrpSpPr/>
          <p:nvPr/>
        </p:nvGrpSpPr>
        <p:grpSpPr>
          <a:xfrm>
            <a:off x="7239314" y="4014245"/>
            <a:ext cx="1980002" cy="1980000"/>
            <a:chOff x="7239314" y="4014245"/>
            <a:chExt cx="1980002" cy="1980000"/>
          </a:xfrm>
        </p:grpSpPr>
        <p:sp>
          <p:nvSpPr>
            <p:cNvPr id="198" name="Rectangle: Rounded Corners 197">
              <a:extLst>
                <a:ext uri="{FF2B5EF4-FFF2-40B4-BE49-F238E27FC236}">
                  <a16:creationId xmlns:a16="http://schemas.microsoft.com/office/drawing/2014/main" id="{4A6FB639-60F1-4EF0-AD6F-AFFAABCCD9B4}"/>
                </a:ext>
              </a:extLst>
            </p:cNvPr>
            <p:cNvSpPr/>
            <p:nvPr/>
          </p:nvSpPr>
          <p:spPr>
            <a:xfrm>
              <a:off x="723931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AF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6A4DAA27-366B-4864-A42F-721D8A6628E8}"/>
                </a:ext>
              </a:extLst>
            </p:cNvPr>
            <p:cNvSpPr/>
            <p:nvPr/>
          </p:nvSpPr>
          <p:spPr>
            <a:xfrm>
              <a:off x="7239314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is running</a:t>
              </a:r>
            </a:p>
          </p:txBody>
        </p:sp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id="{FA46FC15-FE7D-410E-BA66-956695117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2289" y="4187062"/>
              <a:ext cx="1018521" cy="1412041"/>
            </a:xfrm>
            <a:prstGeom prst="rect">
              <a:avLst/>
            </a:prstGeom>
          </p:spPr>
        </p:pic>
      </p:grpSp>
      <p:grpSp>
        <p:nvGrpSpPr>
          <p:cNvPr id="201" name="Yellow 5">
            <a:extLst>
              <a:ext uri="{FF2B5EF4-FFF2-40B4-BE49-F238E27FC236}">
                <a16:creationId xmlns:a16="http://schemas.microsoft.com/office/drawing/2014/main" id="{E5A6B048-B84D-43B6-9981-FE39E3B93A83}"/>
              </a:ext>
            </a:extLst>
          </p:cNvPr>
          <p:cNvGrpSpPr/>
          <p:nvPr/>
        </p:nvGrpSpPr>
        <p:grpSpPr>
          <a:xfrm>
            <a:off x="9404766" y="4014245"/>
            <a:ext cx="1980005" cy="1980000"/>
            <a:chOff x="9404766" y="4014245"/>
            <a:chExt cx="1980005" cy="1980000"/>
          </a:xfrm>
        </p:grpSpPr>
        <p:sp>
          <p:nvSpPr>
            <p:cNvPr id="202" name="Rectangle: Rounded Corners 201">
              <a:extLst>
                <a:ext uri="{FF2B5EF4-FFF2-40B4-BE49-F238E27FC236}">
                  <a16:creationId xmlns:a16="http://schemas.microsoft.com/office/drawing/2014/main" id="{ABF20E41-9950-42F3-AA78-F5E3D05FB853}"/>
                </a:ext>
              </a:extLst>
            </p:cNvPr>
            <p:cNvSpPr/>
            <p:nvPr/>
          </p:nvSpPr>
          <p:spPr>
            <a:xfrm>
              <a:off x="940477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AF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FEB85E57-3562-47EB-9D17-8947E718E006}"/>
                </a:ext>
              </a:extLst>
            </p:cNvPr>
            <p:cNvSpPr/>
            <p:nvPr/>
          </p:nvSpPr>
          <p:spPr>
            <a:xfrm>
              <a:off x="940476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is playing</a:t>
              </a:r>
            </a:p>
          </p:txBody>
        </p:sp>
        <p:pic>
          <p:nvPicPr>
            <p:cNvPr id="204" name="Picture 203">
              <a:extLst>
                <a:ext uri="{FF2B5EF4-FFF2-40B4-BE49-F238E27FC236}">
                  <a16:creationId xmlns:a16="http://schemas.microsoft.com/office/drawing/2014/main" id="{C01D104A-68E5-409E-A60E-4473BFC4D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6472" y="4098003"/>
              <a:ext cx="1596587" cy="1480458"/>
            </a:xfrm>
            <a:prstGeom prst="rect">
              <a:avLst/>
            </a:prstGeom>
          </p:spPr>
        </p:pic>
      </p:grpSp>
      <p:grpSp>
        <p:nvGrpSpPr>
          <p:cNvPr id="229" name="Yellow 1A">
            <a:extLst>
              <a:ext uri="{FF2B5EF4-FFF2-40B4-BE49-F238E27FC236}">
                <a16:creationId xmlns:a16="http://schemas.microsoft.com/office/drawing/2014/main" id="{B8C70834-9223-4BCB-AB24-B453453902E3}"/>
              </a:ext>
            </a:extLst>
          </p:cNvPr>
          <p:cNvGrpSpPr/>
          <p:nvPr/>
        </p:nvGrpSpPr>
        <p:grpSpPr>
          <a:xfrm>
            <a:off x="5081627" y="1677057"/>
            <a:ext cx="1980000" cy="1980000"/>
            <a:chOff x="742951" y="4014245"/>
            <a:chExt cx="1980000" cy="1980000"/>
          </a:xfrm>
        </p:grpSpPr>
        <p:sp>
          <p:nvSpPr>
            <p:cNvPr id="230" name="Rectangle: Rounded Corners 229">
              <a:extLst>
                <a:ext uri="{FF2B5EF4-FFF2-40B4-BE49-F238E27FC236}">
                  <a16:creationId xmlns:a16="http://schemas.microsoft.com/office/drawing/2014/main" id="{1D9FBFA9-3948-4EF5-8DCD-5073713865D5}"/>
                </a:ext>
              </a:extLst>
            </p:cNvPr>
            <p:cNvSpPr/>
            <p:nvPr/>
          </p:nvSpPr>
          <p:spPr>
            <a:xfrm>
              <a:off x="74295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AF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6A5D23FC-0EBE-433E-A9DF-1327432C5254}"/>
                </a:ext>
              </a:extLst>
            </p:cNvPr>
            <p:cNvSpPr/>
            <p:nvPr/>
          </p:nvSpPr>
          <p:spPr>
            <a:xfrm>
              <a:off x="742951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is sitting</a:t>
              </a:r>
              <a:endParaRPr lang="en-GB" sz="2400" b="1" dirty="0">
                <a:latin typeface="Grade 1 Font" panose="020B0603050302020204" pitchFamily="34" charset="0"/>
              </a:endParaRPr>
            </a:p>
          </p:txBody>
        </p:sp>
        <p:pic>
          <p:nvPicPr>
            <p:cNvPr id="232" name="Picture 231">
              <a:extLst>
                <a:ext uri="{FF2B5EF4-FFF2-40B4-BE49-F238E27FC236}">
                  <a16:creationId xmlns:a16="http://schemas.microsoft.com/office/drawing/2014/main" id="{06B8F5BD-598F-4B4C-8C67-6254DC1A2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476" y="4237084"/>
              <a:ext cx="1810500" cy="1311996"/>
            </a:xfrm>
            <a:prstGeom prst="rect">
              <a:avLst/>
            </a:prstGeom>
          </p:spPr>
        </p:pic>
      </p:grpSp>
      <p:grpSp>
        <p:nvGrpSpPr>
          <p:cNvPr id="233" name="Yellow 2A">
            <a:extLst>
              <a:ext uri="{FF2B5EF4-FFF2-40B4-BE49-F238E27FC236}">
                <a16:creationId xmlns:a16="http://schemas.microsoft.com/office/drawing/2014/main" id="{0BAD7E29-FB8E-4EE3-8B25-D449DC9351EA}"/>
              </a:ext>
            </a:extLst>
          </p:cNvPr>
          <p:cNvGrpSpPr/>
          <p:nvPr/>
        </p:nvGrpSpPr>
        <p:grpSpPr>
          <a:xfrm>
            <a:off x="5081627" y="1677057"/>
            <a:ext cx="1980000" cy="1980000"/>
            <a:chOff x="2908406" y="4014245"/>
            <a:chExt cx="1980000" cy="1980000"/>
          </a:xfrm>
        </p:grpSpPr>
        <p:sp>
          <p:nvSpPr>
            <p:cNvPr id="234" name="Rectangle: Rounded Corners 233">
              <a:extLst>
                <a:ext uri="{FF2B5EF4-FFF2-40B4-BE49-F238E27FC236}">
                  <a16:creationId xmlns:a16="http://schemas.microsoft.com/office/drawing/2014/main" id="{5A8B8802-A7F8-4C53-87BB-3FBB84BADDF4}"/>
                </a:ext>
              </a:extLst>
            </p:cNvPr>
            <p:cNvSpPr/>
            <p:nvPr/>
          </p:nvSpPr>
          <p:spPr>
            <a:xfrm>
              <a:off x="290840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AF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5F9641D3-20D9-447C-8946-6BBB45279F13}"/>
                </a:ext>
              </a:extLst>
            </p:cNvPr>
            <p:cNvSpPr/>
            <p:nvPr/>
          </p:nvSpPr>
          <p:spPr>
            <a:xfrm>
              <a:off x="290840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is jumping</a:t>
              </a:r>
            </a:p>
          </p:txBody>
        </p:sp>
        <p:pic>
          <p:nvPicPr>
            <p:cNvPr id="236" name="Picture 235">
              <a:extLst>
                <a:ext uri="{FF2B5EF4-FFF2-40B4-BE49-F238E27FC236}">
                  <a16:creationId xmlns:a16="http://schemas.microsoft.com/office/drawing/2014/main" id="{1A356CE6-865B-4EB2-B2B9-3394A0D4C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6473" y="4169654"/>
              <a:ext cx="991420" cy="1408807"/>
            </a:xfrm>
            <a:prstGeom prst="rect">
              <a:avLst/>
            </a:prstGeom>
          </p:spPr>
        </p:pic>
      </p:grpSp>
      <p:grpSp>
        <p:nvGrpSpPr>
          <p:cNvPr id="237" name="Yellow 3A">
            <a:extLst>
              <a:ext uri="{FF2B5EF4-FFF2-40B4-BE49-F238E27FC236}">
                <a16:creationId xmlns:a16="http://schemas.microsoft.com/office/drawing/2014/main" id="{457FC146-8E53-46C6-BC56-58B0D5F0ED34}"/>
              </a:ext>
            </a:extLst>
          </p:cNvPr>
          <p:cNvGrpSpPr/>
          <p:nvPr/>
        </p:nvGrpSpPr>
        <p:grpSpPr>
          <a:xfrm>
            <a:off x="5081627" y="1677057"/>
            <a:ext cx="1980000" cy="1980000"/>
            <a:chOff x="5073861" y="4014245"/>
            <a:chExt cx="1980000" cy="1980000"/>
          </a:xfrm>
        </p:grpSpPr>
        <p:sp>
          <p:nvSpPr>
            <p:cNvPr id="238" name="Rectangle: Rounded Corners 237">
              <a:extLst>
                <a:ext uri="{FF2B5EF4-FFF2-40B4-BE49-F238E27FC236}">
                  <a16:creationId xmlns:a16="http://schemas.microsoft.com/office/drawing/2014/main" id="{8B92CF93-9983-4963-9BC5-914A50F0147E}"/>
                </a:ext>
              </a:extLst>
            </p:cNvPr>
            <p:cNvSpPr/>
            <p:nvPr/>
          </p:nvSpPr>
          <p:spPr>
            <a:xfrm>
              <a:off x="507386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AF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43F3AD49-7EB9-4DD5-AFB2-3EE06011B497}"/>
                </a:ext>
              </a:extLst>
            </p:cNvPr>
            <p:cNvSpPr/>
            <p:nvPr/>
          </p:nvSpPr>
          <p:spPr>
            <a:xfrm>
              <a:off x="5073861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is writing</a:t>
              </a:r>
            </a:p>
          </p:txBody>
        </p:sp>
        <p:pic>
          <p:nvPicPr>
            <p:cNvPr id="240" name="Picture 239">
              <a:extLst>
                <a:ext uri="{FF2B5EF4-FFF2-40B4-BE49-F238E27FC236}">
                  <a16:creationId xmlns:a16="http://schemas.microsoft.com/office/drawing/2014/main" id="{99A06818-B2FE-492E-AA62-80D9FFC5B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4584" y="4111895"/>
              <a:ext cx="1375261" cy="1385152"/>
            </a:xfrm>
            <a:prstGeom prst="rect">
              <a:avLst/>
            </a:prstGeom>
          </p:spPr>
        </p:pic>
      </p:grpSp>
      <p:grpSp>
        <p:nvGrpSpPr>
          <p:cNvPr id="241" name="Yellow 4A">
            <a:extLst>
              <a:ext uri="{FF2B5EF4-FFF2-40B4-BE49-F238E27FC236}">
                <a16:creationId xmlns:a16="http://schemas.microsoft.com/office/drawing/2014/main" id="{684A6CDC-87EF-456A-B00A-04AC9CFB39CB}"/>
              </a:ext>
            </a:extLst>
          </p:cNvPr>
          <p:cNvGrpSpPr/>
          <p:nvPr/>
        </p:nvGrpSpPr>
        <p:grpSpPr>
          <a:xfrm>
            <a:off x="5081626" y="1677057"/>
            <a:ext cx="1980002" cy="1980000"/>
            <a:chOff x="7239314" y="4014245"/>
            <a:chExt cx="1980002" cy="1980000"/>
          </a:xfrm>
        </p:grpSpPr>
        <p:sp>
          <p:nvSpPr>
            <p:cNvPr id="242" name="Rectangle: Rounded Corners 241">
              <a:extLst>
                <a:ext uri="{FF2B5EF4-FFF2-40B4-BE49-F238E27FC236}">
                  <a16:creationId xmlns:a16="http://schemas.microsoft.com/office/drawing/2014/main" id="{2C515BA7-18F2-4B1A-98C8-B2976440E5A8}"/>
                </a:ext>
              </a:extLst>
            </p:cNvPr>
            <p:cNvSpPr/>
            <p:nvPr/>
          </p:nvSpPr>
          <p:spPr>
            <a:xfrm>
              <a:off x="723931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AF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E37A61F8-6496-48DC-9B8A-DEBA37B1775D}"/>
                </a:ext>
              </a:extLst>
            </p:cNvPr>
            <p:cNvSpPr/>
            <p:nvPr/>
          </p:nvSpPr>
          <p:spPr>
            <a:xfrm>
              <a:off x="7239314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is running</a:t>
              </a:r>
            </a:p>
          </p:txBody>
        </p:sp>
        <p:pic>
          <p:nvPicPr>
            <p:cNvPr id="244" name="Picture 243">
              <a:extLst>
                <a:ext uri="{FF2B5EF4-FFF2-40B4-BE49-F238E27FC236}">
                  <a16:creationId xmlns:a16="http://schemas.microsoft.com/office/drawing/2014/main" id="{40FB6E94-1AC7-477C-A40E-B5D462F3B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2289" y="4187062"/>
              <a:ext cx="1018521" cy="1412041"/>
            </a:xfrm>
            <a:prstGeom prst="rect">
              <a:avLst/>
            </a:prstGeom>
          </p:spPr>
        </p:pic>
      </p:grpSp>
      <p:grpSp>
        <p:nvGrpSpPr>
          <p:cNvPr id="245" name="Yellow 5A">
            <a:extLst>
              <a:ext uri="{FF2B5EF4-FFF2-40B4-BE49-F238E27FC236}">
                <a16:creationId xmlns:a16="http://schemas.microsoft.com/office/drawing/2014/main" id="{26A2D196-8A9B-4FFB-A3B8-789B39CDAA45}"/>
              </a:ext>
            </a:extLst>
          </p:cNvPr>
          <p:cNvGrpSpPr/>
          <p:nvPr/>
        </p:nvGrpSpPr>
        <p:grpSpPr>
          <a:xfrm>
            <a:off x="5081625" y="1677057"/>
            <a:ext cx="1980005" cy="1980000"/>
            <a:chOff x="9404766" y="4014245"/>
            <a:chExt cx="1980005" cy="1980000"/>
          </a:xfrm>
        </p:grpSpPr>
        <p:sp>
          <p:nvSpPr>
            <p:cNvPr id="246" name="Rectangle: Rounded Corners 245">
              <a:extLst>
                <a:ext uri="{FF2B5EF4-FFF2-40B4-BE49-F238E27FC236}">
                  <a16:creationId xmlns:a16="http://schemas.microsoft.com/office/drawing/2014/main" id="{853D1D85-AC2A-44A2-81D5-39FCA9F581CB}"/>
                </a:ext>
              </a:extLst>
            </p:cNvPr>
            <p:cNvSpPr/>
            <p:nvPr/>
          </p:nvSpPr>
          <p:spPr>
            <a:xfrm>
              <a:off x="940477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EAF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4AD85E09-5094-4BD1-A1FE-0EE1E602A408}"/>
                </a:ext>
              </a:extLst>
            </p:cNvPr>
            <p:cNvSpPr/>
            <p:nvPr/>
          </p:nvSpPr>
          <p:spPr>
            <a:xfrm>
              <a:off x="940476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is playing</a:t>
              </a:r>
            </a:p>
          </p:txBody>
        </p:sp>
        <p:pic>
          <p:nvPicPr>
            <p:cNvPr id="248" name="Picture 247">
              <a:extLst>
                <a:ext uri="{FF2B5EF4-FFF2-40B4-BE49-F238E27FC236}">
                  <a16:creationId xmlns:a16="http://schemas.microsoft.com/office/drawing/2014/main" id="{D268222A-2BBD-46C3-8BB4-37AFF7B66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6472" y="4098003"/>
              <a:ext cx="1596587" cy="1480458"/>
            </a:xfrm>
            <a:prstGeom prst="rect">
              <a:avLst/>
            </a:prstGeom>
          </p:spPr>
        </p:pic>
      </p:grpSp>
      <p:grpSp>
        <p:nvGrpSpPr>
          <p:cNvPr id="249" name="Green 5">
            <a:extLst>
              <a:ext uri="{FF2B5EF4-FFF2-40B4-BE49-F238E27FC236}">
                <a16:creationId xmlns:a16="http://schemas.microsoft.com/office/drawing/2014/main" id="{51059645-37A7-4455-9474-CDFC1AE6C14A}"/>
              </a:ext>
            </a:extLst>
          </p:cNvPr>
          <p:cNvGrpSpPr/>
          <p:nvPr/>
        </p:nvGrpSpPr>
        <p:grpSpPr>
          <a:xfrm>
            <a:off x="9404766" y="4014245"/>
            <a:ext cx="1980005" cy="1980000"/>
            <a:chOff x="9404766" y="4014245"/>
            <a:chExt cx="1980005" cy="1980000"/>
          </a:xfrm>
        </p:grpSpPr>
        <p:sp>
          <p:nvSpPr>
            <p:cNvPr id="250" name="Rectangle: Rounded Corners 249">
              <a:extLst>
                <a:ext uri="{FF2B5EF4-FFF2-40B4-BE49-F238E27FC236}">
                  <a16:creationId xmlns:a16="http://schemas.microsoft.com/office/drawing/2014/main" id="{F741E6F0-6C5B-4746-9A9E-C6E52062ED67}"/>
                </a:ext>
              </a:extLst>
            </p:cNvPr>
            <p:cNvSpPr/>
            <p:nvPr/>
          </p:nvSpPr>
          <p:spPr>
            <a:xfrm>
              <a:off x="940477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FC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CD483C34-C789-49F7-9837-F2DF08ABD55E}"/>
                </a:ext>
              </a:extLst>
            </p:cNvPr>
            <p:cNvSpPr/>
            <p:nvPr/>
          </p:nvSpPr>
          <p:spPr>
            <a:xfrm>
              <a:off x="9404766" y="5501757"/>
              <a:ext cx="1980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at the movies</a:t>
              </a:r>
            </a:p>
          </p:txBody>
        </p:sp>
        <p:pic>
          <p:nvPicPr>
            <p:cNvPr id="252" name="Picture 251">
              <a:extLst>
                <a:ext uri="{FF2B5EF4-FFF2-40B4-BE49-F238E27FC236}">
                  <a16:creationId xmlns:a16="http://schemas.microsoft.com/office/drawing/2014/main" id="{1EDEA2F4-2DFB-4808-8812-CEB44CAF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9976" y="4296872"/>
              <a:ext cx="1721373" cy="1191131"/>
            </a:xfrm>
            <a:prstGeom prst="rect">
              <a:avLst/>
            </a:prstGeom>
          </p:spPr>
        </p:pic>
      </p:grpSp>
      <p:grpSp>
        <p:nvGrpSpPr>
          <p:cNvPr id="253" name="Green 3">
            <a:extLst>
              <a:ext uri="{FF2B5EF4-FFF2-40B4-BE49-F238E27FC236}">
                <a16:creationId xmlns:a16="http://schemas.microsoft.com/office/drawing/2014/main" id="{6410F317-F2F9-49F5-966C-EF33FEF5D90B}"/>
              </a:ext>
            </a:extLst>
          </p:cNvPr>
          <p:cNvGrpSpPr/>
          <p:nvPr/>
        </p:nvGrpSpPr>
        <p:grpSpPr>
          <a:xfrm>
            <a:off x="5073861" y="4014245"/>
            <a:ext cx="1980000" cy="1980000"/>
            <a:chOff x="5073861" y="4014245"/>
            <a:chExt cx="1980000" cy="1980000"/>
          </a:xfrm>
        </p:grpSpPr>
        <p:sp>
          <p:nvSpPr>
            <p:cNvPr id="254" name="Rectangle: Rounded Corners 253">
              <a:extLst>
                <a:ext uri="{FF2B5EF4-FFF2-40B4-BE49-F238E27FC236}">
                  <a16:creationId xmlns:a16="http://schemas.microsoft.com/office/drawing/2014/main" id="{961A762A-FEFE-4DC6-8E9D-387B3ED65148}"/>
                </a:ext>
              </a:extLst>
            </p:cNvPr>
            <p:cNvSpPr/>
            <p:nvPr/>
          </p:nvSpPr>
          <p:spPr>
            <a:xfrm>
              <a:off x="507386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FC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0E9163AB-1F81-402B-B469-17E193517A6A}"/>
                </a:ext>
              </a:extLst>
            </p:cNvPr>
            <p:cNvSpPr/>
            <p:nvPr/>
          </p:nvSpPr>
          <p:spPr>
            <a:xfrm>
              <a:off x="5073861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on the beach</a:t>
              </a:r>
            </a:p>
          </p:txBody>
        </p:sp>
        <p:pic>
          <p:nvPicPr>
            <p:cNvPr id="256" name="Picture 255">
              <a:extLst>
                <a:ext uri="{FF2B5EF4-FFF2-40B4-BE49-F238E27FC236}">
                  <a16:creationId xmlns:a16="http://schemas.microsoft.com/office/drawing/2014/main" id="{4BD555C2-95E3-4025-A1A0-9B650EBFAA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35" t="12186" r="13346" b="6674"/>
            <a:stretch/>
          </p:blipFill>
          <p:spPr>
            <a:xfrm>
              <a:off x="5198697" y="4134645"/>
              <a:ext cx="1730328" cy="1367112"/>
            </a:xfrm>
            <a:prstGeom prst="roundRect">
              <a:avLst/>
            </a:prstGeom>
          </p:spPr>
        </p:pic>
      </p:grpSp>
      <p:grpSp>
        <p:nvGrpSpPr>
          <p:cNvPr id="257" name="Green 2">
            <a:extLst>
              <a:ext uri="{FF2B5EF4-FFF2-40B4-BE49-F238E27FC236}">
                <a16:creationId xmlns:a16="http://schemas.microsoft.com/office/drawing/2014/main" id="{6EF4BC73-298F-4B27-80FB-E19894BC4634}"/>
              </a:ext>
            </a:extLst>
          </p:cNvPr>
          <p:cNvGrpSpPr/>
          <p:nvPr/>
        </p:nvGrpSpPr>
        <p:grpSpPr>
          <a:xfrm>
            <a:off x="2908406" y="4014245"/>
            <a:ext cx="1980000" cy="2034892"/>
            <a:chOff x="2908406" y="4014245"/>
            <a:chExt cx="1980000" cy="2034892"/>
          </a:xfrm>
        </p:grpSpPr>
        <p:sp>
          <p:nvSpPr>
            <p:cNvPr id="258" name="Rectangle: Rounded Corners 257">
              <a:extLst>
                <a:ext uri="{FF2B5EF4-FFF2-40B4-BE49-F238E27FC236}">
                  <a16:creationId xmlns:a16="http://schemas.microsoft.com/office/drawing/2014/main" id="{329C3BA5-B7F4-4E24-8AE5-2BC92882FB76}"/>
                </a:ext>
              </a:extLst>
            </p:cNvPr>
            <p:cNvSpPr/>
            <p:nvPr/>
          </p:nvSpPr>
          <p:spPr>
            <a:xfrm>
              <a:off x="290840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FC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9888B558-8EC1-4C76-AAB4-64722A06D0F5}"/>
                </a:ext>
              </a:extLst>
            </p:cNvPr>
            <p:cNvSpPr/>
            <p:nvPr/>
          </p:nvSpPr>
          <p:spPr>
            <a:xfrm>
              <a:off x="2908406" y="5218140"/>
              <a:ext cx="1980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in the classroom</a:t>
              </a:r>
            </a:p>
          </p:txBody>
        </p:sp>
        <p:pic>
          <p:nvPicPr>
            <p:cNvPr id="260" name="Picture 259">
              <a:extLst>
                <a:ext uri="{FF2B5EF4-FFF2-40B4-BE49-F238E27FC236}">
                  <a16:creationId xmlns:a16="http://schemas.microsoft.com/office/drawing/2014/main" id="{96F2F701-DC54-42F1-ABA8-A793F2E4B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6892" y="4058893"/>
              <a:ext cx="1294535" cy="1247966"/>
            </a:xfrm>
            <a:prstGeom prst="rect">
              <a:avLst/>
            </a:prstGeom>
          </p:spPr>
        </p:pic>
      </p:grpSp>
      <p:grpSp>
        <p:nvGrpSpPr>
          <p:cNvPr id="261" name="Green 1">
            <a:extLst>
              <a:ext uri="{FF2B5EF4-FFF2-40B4-BE49-F238E27FC236}">
                <a16:creationId xmlns:a16="http://schemas.microsoft.com/office/drawing/2014/main" id="{F91EC4C8-5F96-4367-8887-2844D66186D9}"/>
              </a:ext>
            </a:extLst>
          </p:cNvPr>
          <p:cNvGrpSpPr/>
          <p:nvPr/>
        </p:nvGrpSpPr>
        <p:grpSpPr>
          <a:xfrm>
            <a:off x="742951" y="4014245"/>
            <a:ext cx="1980000" cy="1980000"/>
            <a:chOff x="742951" y="4014245"/>
            <a:chExt cx="1980000" cy="1980000"/>
          </a:xfrm>
        </p:grpSpPr>
        <p:sp>
          <p:nvSpPr>
            <p:cNvPr id="262" name="Rectangle: Rounded Corners 261">
              <a:extLst>
                <a:ext uri="{FF2B5EF4-FFF2-40B4-BE49-F238E27FC236}">
                  <a16:creationId xmlns:a16="http://schemas.microsoft.com/office/drawing/2014/main" id="{88550672-42E3-4DD7-9A77-BE8CF098DC64}"/>
                </a:ext>
              </a:extLst>
            </p:cNvPr>
            <p:cNvSpPr/>
            <p:nvPr/>
          </p:nvSpPr>
          <p:spPr>
            <a:xfrm>
              <a:off x="74295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FC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EFA5E780-5371-4367-922D-0B8E7F1B253D}"/>
                </a:ext>
              </a:extLst>
            </p:cNvPr>
            <p:cNvSpPr/>
            <p:nvPr/>
          </p:nvSpPr>
          <p:spPr>
            <a:xfrm>
              <a:off x="742951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in the park</a:t>
              </a:r>
              <a:endParaRPr lang="en-GB" sz="2400" b="1" dirty="0">
                <a:latin typeface="Grade 1 Font" panose="020B0603050302020204" pitchFamily="34" charset="0"/>
              </a:endParaRPr>
            </a:p>
          </p:txBody>
        </p:sp>
        <p:pic>
          <p:nvPicPr>
            <p:cNvPr id="264" name="Picture 263">
              <a:extLst>
                <a:ext uri="{FF2B5EF4-FFF2-40B4-BE49-F238E27FC236}">
                  <a16:creationId xmlns:a16="http://schemas.microsoft.com/office/drawing/2014/main" id="{D025BC34-C31D-4954-A86E-1360289AA3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5" t="2065" r="7662" b="2065"/>
            <a:stretch/>
          </p:blipFill>
          <p:spPr>
            <a:xfrm>
              <a:off x="874736" y="4134645"/>
              <a:ext cx="1730328" cy="1367111"/>
            </a:xfrm>
            <a:prstGeom prst="roundRect">
              <a:avLst/>
            </a:prstGeom>
          </p:spPr>
        </p:pic>
      </p:grpSp>
      <p:grpSp>
        <p:nvGrpSpPr>
          <p:cNvPr id="265" name="Green 4">
            <a:extLst>
              <a:ext uri="{FF2B5EF4-FFF2-40B4-BE49-F238E27FC236}">
                <a16:creationId xmlns:a16="http://schemas.microsoft.com/office/drawing/2014/main" id="{D9256ADE-25F5-4A9E-8042-2CC018D86E5C}"/>
              </a:ext>
            </a:extLst>
          </p:cNvPr>
          <p:cNvGrpSpPr/>
          <p:nvPr/>
        </p:nvGrpSpPr>
        <p:grpSpPr>
          <a:xfrm>
            <a:off x="7239314" y="4014245"/>
            <a:ext cx="1980002" cy="1980000"/>
            <a:chOff x="7239314" y="4014245"/>
            <a:chExt cx="1980002" cy="1980000"/>
          </a:xfrm>
        </p:grpSpPr>
        <p:sp>
          <p:nvSpPr>
            <p:cNvPr id="266" name="Rectangle: Rounded Corners 265">
              <a:extLst>
                <a:ext uri="{FF2B5EF4-FFF2-40B4-BE49-F238E27FC236}">
                  <a16:creationId xmlns:a16="http://schemas.microsoft.com/office/drawing/2014/main" id="{33E6C59E-A605-4054-9810-28F687669DCE}"/>
                </a:ext>
              </a:extLst>
            </p:cNvPr>
            <p:cNvSpPr/>
            <p:nvPr/>
          </p:nvSpPr>
          <p:spPr>
            <a:xfrm>
              <a:off x="723931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FC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D6E878C5-C3F6-4347-9651-4D853626F146}"/>
                </a:ext>
              </a:extLst>
            </p:cNvPr>
            <p:cNvSpPr/>
            <p:nvPr/>
          </p:nvSpPr>
          <p:spPr>
            <a:xfrm>
              <a:off x="7239314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in the zoo</a:t>
              </a:r>
            </a:p>
          </p:txBody>
        </p:sp>
        <p:pic>
          <p:nvPicPr>
            <p:cNvPr id="268" name="Picture 267">
              <a:extLst>
                <a:ext uri="{FF2B5EF4-FFF2-40B4-BE49-F238E27FC236}">
                  <a16:creationId xmlns:a16="http://schemas.microsoft.com/office/drawing/2014/main" id="{009CBEFF-5AC1-430C-836F-75B548244E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8" t="582" r="12307" b="23924"/>
            <a:stretch/>
          </p:blipFill>
          <p:spPr>
            <a:xfrm>
              <a:off x="7364149" y="4203310"/>
              <a:ext cx="1730328" cy="1223541"/>
            </a:xfrm>
            <a:prstGeom prst="roundRect">
              <a:avLst/>
            </a:prstGeom>
          </p:spPr>
        </p:pic>
      </p:grpSp>
      <p:grpSp>
        <p:nvGrpSpPr>
          <p:cNvPr id="269" name="Green 5A">
            <a:extLst>
              <a:ext uri="{FF2B5EF4-FFF2-40B4-BE49-F238E27FC236}">
                <a16:creationId xmlns:a16="http://schemas.microsoft.com/office/drawing/2014/main" id="{3217C0D1-20CE-4D93-A68D-CC488431D81A}"/>
              </a:ext>
            </a:extLst>
          </p:cNvPr>
          <p:cNvGrpSpPr/>
          <p:nvPr/>
        </p:nvGrpSpPr>
        <p:grpSpPr>
          <a:xfrm>
            <a:off x="7258909" y="1686555"/>
            <a:ext cx="1980005" cy="1980000"/>
            <a:chOff x="9404766" y="4014245"/>
            <a:chExt cx="1980005" cy="1980000"/>
          </a:xfrm>
        </p:grpSpPr>
        <p:sp>
          <p:nvSpPr>
            <p:cNvPr id="270" name="Rectangle: Rounded Corners 269">
              <a:extLst>
                <a:ext uri="{FF2B5EF4-FFF2-40B4-BE49-F238E27FC236}">
                  <a16:creationId xmlns:a16="http://schemas.microsoft.com/office/drawing/2014/main" id="{E58FBB03-54D2-4CEB-84ED-220F0227F61B}"/>
                </a:ext>
              </a:extLst>
            </p:cNvPr>
            <p:cNvSpPr/>
            <p:nvPr/>
          </p:nvSpPr>
          <p:spPr>
            <a:xfrm>
              <a:off x="940477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FC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0DEA1AD7-3D02-4D1C-BA9F-72EC1C861DF7}"/>
                </a:ext>
              </a:extLst>
            </p:cNvPr>
            <p:cNvSpPr/>
            <p:nvPr/>
          </p:nvSpPr>
          <p:spPr>
            <a:xfrm>
              <a:off x="940476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in the movies</a:t>
              </a:r>
            </a:p>
          </p:txBody>
        </p:sp>
        <p:pic>
          <p:nvPicPr>
            <p:cNvPr id="272" name="Picture 271">
              <a:extLst>
                <a:ext uri="{FF2B5EF4-FFF2-40B4-BE49-F238E27FC236}">
                  <a16:creationId xmlns:a16="http://schemas.microsoft.com/office/drawing/2014/main" id="{EA41F013-CAA9-4815-A539-D6D845C29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9976" y="4296872"/>
              <a:ext cx="1721373" cy="1191131"/>
            </a:xfrm>
            <a:prstGeom prst="rect">
              <a:avLst/>
            </a:prstGeom>
          </p:spPr>
        </p:pic>
      </p:grpSp>
      <p:grpSp>
        <p:nvGrpSpPr>
          <p:cNvPr id="273" name="Green 3A">
            <a:extLst>
              <a:ext uri="{FF2B5EF4-FFF2-40B4-BE49-F238E27FC236}">
                <a16:creationId xmlns:a16="http://schemas.microsoft.com/office/drawing/2014/main" id="{915F8D9F-EFE1-47DE-BB0D-63FAD7BA69CA}"/>
              </a:ext>
            </a:extLst>
          </p:cNvPr>
          <p:cNvGrpSpPr/>
          <p:nvPr/>
        </p:nvGrpSpPr>
        <p:grpSpPr>
          <a:xfrm>
            <a:off x="7258911" y="1686555"/>
            <a:ext cx="1980000" cy="1980000"/>
            <a:chOff x="5073861" y="4014245"/>
            <a:chExt cx="1980000" cy="1980000"/>
          </a:xfrm>
        </p:grpSpPr>
        <p:sp>
          <p:nvSpPr>
            <p:cNvPr id="274" name="Rectangle: Rounded Corners 273">
              <a:extLst>
                <a:ext uri="{FF2B5EF4-FFF2-40B4-BE49-F238E27FC236}">
                  <a16:creationId xmlns:a16="http://schemas.microsoft.com/office/drawing/2014/main" id="{BD9732C0-F530-4C29-AC43-09396FCE771A}"/>
                </a:ext>
              </a:extLst>
            </p:cNvPr>
            <p:cNvSpPr/>
            <p:nvPr/>
          </p:nvSpPr>
          <p:spPr>
            <a:xfrm>
              <a:off x="507386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FC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469AA05D-EAEF-4064-9507-B46C45474E84}"/>
                </a:ext>
              </a:extLst>
            </p:cNvPr>
            <p:cNvSpPr/>
            <p:nvPr/>
          </p:nvSpPr>
          <p:spPr>
            <a:xfrm>
              <a:off x="5073861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on the beach</a:t>
              </a:r>
            </a:p>
          </p:txBody>
        </p:sp>
        <p:pic>
          <p:nvPicPr>
            <p:cNvPr id="276" name="Picture 275">
              <a:extLst>
                <a:ext uri="{FF2B5EF4-FFF2-40B4-BE49-F238E27FC236}">
                  <a16:creationId xmlns:a16="http://schemas.microsoft.com/office/drawing/2014/main" id="{5F379FA2-FCA1-44B4-A527-BF46799999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35" t="12186" r="13346" b="6674"/>
            <a:stretch/>
          </p:blipFill>
          <p:spPr>
            <a:xfrm>
              <a:off x="5198697" y="4134645"/>
              <a:ext cx="1730328" cy="1367112"/>
            </a:xfrm>
            <a:prstGeom prst="roundRect">
              <a:avLst/>
            </a:prstGeom>
          </p:spPr>
        </p:pic>
      </p:grpSp>
      <p:grpSp>
        <p:nvGrpSpPr>
          <p:cNvPr id="277" name="Green 2A">
            <a:extLst>
              <a:ext uri="{FF2B5EF4-FFF2-40B4-BE49-F238E27FC236}">
                <a16:creationId xmlns:a16="http://schemas.microsoft.com/office/drawing/2014/main" id="{973F6456-0E39-4111-AE3A-C11F7FD10321}"/>
              </a:ext>
            </a:extLst>
          </p:cNvPr>
          <p:cNvGrpSpPr/>
          <p:nvPr/>
        </p:nvGrpSpPr>
        <p:grpSpPr>
          <a:xfrm>
            <a:off x="7258911" y="1659109"/>
            <a:ext cx="1980000" cy="2034892"/>
            <a:chOff x="2908406" y="4014245"/>
            <a:chExt cx="1980000" cy="2034892"/>
          </a:xfrm>
        </p:grpSpPr>
        <p:sp>
          <p:nvSpPr>
            <p:cNvPr id="278" name="Rectangle: Rounded Corners 277">
              <a:extLst>
                <a:ext uri="{FF2B5EF4-FFF2-40B4-BE49-F238E27FC236}">
                  <a16:creationId xmlns:a16="http://schemas.microsoft.com/office/drawing/2014/main" id="{93838B95-89BF-4386-9305-E249B83255CA}"/>
                </a:ext>
              </a:extLst>
            </p:cNvPr>
            <p:cNvSpPr/>
            <p:nvPr/>
          </p:nvSpPr>
          <p:spPr>
            <a:xfrm>
              <a:off x="290840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FC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BEE6F29A-B6BF-49A1-AF1D-429A784AA6FE}"/>
                </a:ext>
              </a:extLst>
            </p:cNvPr>
            <p:cNvSpPr/>
            <p:nvPr/>
          </p:nvSpPr>
          <p:spPr>
            <a:xfrm>
              <a:off x="2908406" y="5218140"/>
              <a:ext cx="1980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in the classroom</a:t>
              </a:r>
            </a:p>
          </p:txBody>
        </p:sp>
        <p:pic>
          <p:nvPicPr>
            <p:cNvPr id="280" name="Picture 279">
              <a:extLst>
                <a:ext uri="{FF2B5EF4-FFF2-40B4-BE49-F238E27FC236}">
                  <a16:creationId xmlns:a16="http://schemas.microsoft.com/office/drawing/2014/main" id="{0DB5EC70-8174-4A57-99FB-9493E0473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6892" y="4058893"/>
              <a:ext cx="1294535" cy="1247966"/>
            </a:xfrm>
            <a:prstGeom prst="rect">
              <a:avLst/>
            </a:prstGeom>
          </p:spPr>
        </p:pic>
      </p:grpSp>
      <p:grpSp>
        <p:nvGrpSpPr>
          <p:cNvPr id="281" name="Green 1A">
            <a:extLst>
              <a:ext uri="{FF2B5EF4-FFF2-40B4-BE49-F238E27FC236}">
                <a16:creationId xmlns:a16="http://schemas.microsoft.com/office/drawing/2014/main" id="{73FA13AC-23CA-4F79-888E-C47FCEA3FF7B}"/>
              </a:ext>
            </a:extLst>
          </p:cNvPr>
          <p:cNvGrpSpPr/>
          <p:nvPr/>
        </p:nvGrpSpPr>
        <p:grpSpPr>
          <a:xfrm>
            <a:off x="7258911" y="1686555"/>
            <a:ext cx="1980000" cy="1980000"/>
            <a:chOff x="742951" y="4014245"/>
            <a:chExt cx="1980000" cy="1980000"/>
          </a:xfrm>
        </p:grpSpPr>
        <p:sp>
          <p:nvSpPr>
            <p:cNvPr id="282" name="Rectangle: Rounded Corners 281">
              <a:extLst>
                <a:ext uri="{FF2B5EF4-FFF2-40B4-BE49-F238E27FC236}">
                  <a16:creationId xmlns:a16="http://schemas.microsoft.com/office/drawing/2014/main" id="{77A92E06-0E8A-4D39-8B4A-75759704C736}"/>
                </a:ext>
              </a:extLst>
            </p:cNvPr>
            <p:cNvSpPr/>
            <p:nvPr/>
          </p:nvSpPr>
          <p:spPr>
            <a:xfrm>
              <a:off x="74295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FC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36BE632D-D8CE-4B40-B355-556EEABEF173}"/>
                </a:ext>
              </a:extLst>
            </p:cNvPr>
            <p:cNvSpPr/>
            <p:nvPr/>
          </p:nvSpPr>
          <p:spPr>
            <a:xfrm>
              <a:off x="742951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in the park</a:t>
              </a:r>
              <a:endParaRPr lang="en-GB" sz="2400" b="1" dirty="0">
                <a:latin typeface="Grade 1 Font" panose="020B0603050302020204" pitchFamily="34" charset="0"/>
              </a:endParaRPr>
            </a:p>
          </p:txBody>
        </p:sp>
        <p:pic>
          <p:nvPicPr>
            <p:cNvPr id="284" name="Picture 283">
              <a:extLst>
                <a:ext uri="{FF2B5EF4-FFF2-40B4-BE49-F238E27FC236}">
                  <a16:creationId xmlns:a16="http://schemas.microsoft.com/office/drawing/2014/main" id="{04F78994-0BC7-42D2-B05C-D42BF97D34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5" t="2065" r="7662" b="2065"/>
            <a:stretch/>
          </p:blipFill>
          <p:spPr>
            <a:xfrm>
              <a:off x="874736" y="4134645"/>
              <a:ext cx="1730328" cy="1367111"/>
            </a:xfrm>
            <a:prstGeom prst="roundRect">
              <a:avLst/>
            </a:prstGeom>
          </p:spPr>
        </p:pic>
      </p:grpSp>
      <p:grpSp>
        <p:nvGrpSpPr>
          <p:cNvPr id="285" name="Green 4A">
            <a:extLst>
              <a:ext uri="{FF2B5EF4-FFF2-40B4-BE49-F238E27FC236}">
                <a16:creationId xmlns:a16="http://schemas.microsoft.com/office/drawing/2014/main" id="{5B3B8A38-5AEC-468D-B809-778C52D97F73}"/>
              </a:ext>
            </a:extLst>
          </p:cNvPr>
          <p:cNvGrpSpPr/>
          <p:nvPr/>
        </p:nvGrpSpPr>
        <p:grpSpPr>
          <a:xfrm>
            <a:off x="7258910" y="1672487"/>
            <a:ext cx="1980002" cy="1980000"/>
            <a:chOff x="7239314" y="4014245"/>
            <a:chExt cx="1980002" cy="1980000"/>
          </a:xfrm>
        </p:grpSpPr>
        <p:sp>
          <p:nvSpPr>
            <p:cNvPr id="286" name="Rectangle: Rounded Corners 285">
              <a:extLst>
                <a:ext uri="{FF2B5EF4-FFF2-40B4-BE49-F238E27FC236}">
                  <a16:creationId xmlns:a16="http://schemas.microsoft.com/office/drawing/2014/main" id="{373C0821-8BDD-4932-BD84-F5DE23A195BF}"/>
                </a:ext>
              </a:extLst>
            </p:cNvPr>
            <p:cNvSpPr/>
            <p:nvPr/>
          </p:nvSpPr>
          <p:spPr>
            <a:xfrm>
              <a:off x="723931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7FC34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3BE81864-6FC1-4F38-A883-BE65BD3F8205}"/>
                </a:ext>
              </a:extLst>
            </p:cNvPr>
            <p:cNvSpPr/>
            <p:nvPr/>
          </p:nvSpPr>
          <p:spPr>
            <a:xfrm>
              <a:off x="7239314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in the zoo</a:t>
              </a:r>
            </a:p>
          </p:txBody>
        </p:sp>
        <p:pic>
          <p:nvPicPr>
            <p:cNvPr id="288" name="Picture 287">
              <a:extLst>
                <a:ext uri="{FF2B5EF4-FFF2-40B4-BE49-F238E27FC236}">
                  <a16:creationId xmlns:a16="http://schemas.microsoft.com/office/drawing/2014/main" id="{62B38FDB-A879-42F2-B550-8A0CB3ABD9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98" t="582" r="12307" b="23924"/>
            <a:stretch/>
          </p:blipFill>
          <p:spPr>
            <a:xfrm>
              <a:off x="7364149" y="4203310"/>
              <a:ext cx="1730328" cy="1223541"/>
            </a:xfrm>
            <a:prstGeom prst="roundRect">
              <a:avLst/>
            </a:prstGeom>
          </p:spPr>
        </p:pic>
      </p:grpSp>
      <p:grpSp>
        <p:nvGrpSpPr>
          <p:cNvPr id="289" name="Blue 5">
            <a:extLst>
              <a:ext uri="{FF2B5EF4-FFF2-40B4-BE49-F238E27FC236}">
                <a16:creationId xmlns:a16="http://schemas.microsoft.com/office/drawing/2014/main" id="{DCE38CBC-184C-497F-82FF-F819C414BD6F}"/>
              </a:ext>
            </a:extLst>
          </p:cNvPr>
          <p:cNvGrpSpPr/>
          <p:nvPr/>
        </p:nvGrpSpPr>
        <p:grpSpPr>
          <a:xfrm>
            <a:off x="9390660" y="4022725"/>
            <a:ext cx="1980005" cy="1980000"/>
            <a:chOff x="9404766" y="4014245"/>
            <a:chExt cx="1980005" cy="1980000"/>
          </a:xfrm>
        </p:grpSpPr>
        <p:sp>
          <p:nvSpPr>
            <p:cNvPr id="290" name="Rectangle: Rounded Corners 289">
              <a:extLst>
                <a:ext uri="{FF2B5EF4-FFF2-40B4-BE49-F238E27FC236}">
                  <a16:creationId xmlns:a16="http://schemas.microsoft.com/office/drawing/2014/main" id="{CB6CB922-BE3F-45AE-A338-3FEFD418AD25}"/>
                </a:ext>
              </a:extLst>
            </p:cNvPr>
            <p:cNvSpPr/>
            <p:nvPr/>
          </p:nvSpPr>
          <p:spPr>
            <a:xfrm>
              <a:off x="940477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577C73F1-5E87-43FC-A3ED-490FA673AADD}"/>
                </a:ext>
              </a:extLst>
            </p:cNvPr>
            <p:cNvSpPr/>
            <p:nvPr/>
          </p:nvSpPr>
          <p:spPr>
            <a:xfrm>
              <a:off x="940476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on Monday.</a:t>
              </a:r>
            </a:p>
          </p:txBody>
        </p:sp>
        <p:pic>
          <p:nvPicPr>
            <p:cNvPr id="292" name="Picture 291">
              <a:extLst>
                <a:ext uri="{FF2B5EF4-FFF2-40B4-BE49-F238E27FC236}">
                  <a16:creationId xmlns:a16="http://schemas.microsoft.com/office/drawing/2014/main" id="{1742CFBC-524D-411D-BF8F-411FE0BCB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1846" y="4175612"/>
              <a:ext cx="1697633" cy="953006"/>
            </a:xfrm>
            <a:prstGeom prst="rect">
              <a:avLst/>
            </a:prstGeom>
          </p:spPr>
        </p:pic>
      </p:grpSp>
      <p:grpSp>
        <p:nvGrpSpPr>
          <p:cNvPr id="293" name="Blue 4">
            <a:extLst>
              <a:ext uri="{FF2B5EF4-FFF2-40B4-BE49-F238E27FC236}">
                <a16:creationId xmlns:a16="http://schemas.microsoft.com/office/drawing/2014/main" id="{64BCCA6D-39EF-4635-9428-402CBF210A01}"/>
              </a:ext>
            </a:extLst>
          </p:cNvPr>
          <p:cNvGrpSpPr/>
          <p:nvPr/>
        </p:nvGrpSpPr>
        <p:grpSpPr>
          <a:xfrm>
            <a:off x="7239314" y="4014245"/>
            <a:ext cx="1980002" cy="1980000"/>
            <a:chOff x="7239314" y="4014245"/>
            <a:chExt cx="1980002" cy="1980000"/>
          </a:xfrm>
        </p:grpSpPr>
        <p:sp>
          <p:nvSpPr>
            <p:cNvPr id="294" name="Rectangle: Rounded Corners 293">
              <a:extLst>
                <a:ext uri="{FF2B5EF4-FFF2-40B4-BE49-F238E27FC236}">
                  <a16:creationId xmlns:a16="http://schemas.microsoft.com/office/drawing/2014/main" id="{011EDD47-54BC-44A4-9994-85E823138EA5}"/>
                </a:ext>
              </a:extLst>
            </p:cNvPr>
            <p:cNvSpPr/>
            <p:nvPr/>
          </p:nvSpPr>
          <p:spPr>
            <a:xfrm>
              <a:off x="723931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295" name="Rectangle 294">
              <a:extLst>
                <a:ext uri="{FF2B5EF4-FFF2-40B4-BE49-F238E27FC236}">
                  <a16:creationId xmlns:a16="http://schemas.microsoft.com/office/drawing/2014/main" id="{6E6C7645-A2DB-40F4-A494-2481FE4DAE60}"/>
                </a:ext>
              </a:extLst>
            </p:cNvPr>
            <p:cNvSpPr/>
            <p:nvPr/>
          </p:nvSpPr>
          <p:spPr>
            <a:xfrm>
              <a:off x="7239314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>
                  <a:solidFill>
                    <a:srgbClr val="222222"/>
                  </a:solidFill>
                  <a:latin typeface="Grade 1 Font" panose="020B0603050302020204" pitchFamily="34" charset="0"/>
                </a:rPr>
                <a:t>on holiday.</a:t>
              </a:r>
              <a:endParaRPr lang="en-GB" sz="2400" b="1" dirty="0">
                <a:solidFill>
                  <a:srgbClr val="222222"/>
                </a:solidFill>
                <a:latin typeface="Grade 1 Font" panose="020B0603050302020204" pitchFamily="34" charset="0"/>
              </a:endParaRPr>
            </a:p>
          </p:txBody>
        </p:sp>
        <p:pic>
          <p:nvPicPr>
            <p:cNvPr id="296" name="Picture 295">
              <a:extLst>
                <a:ext uri="{FF2B5EF4-FFF2-40B4-BE49-F238E27FC236}">
                  <a16:creationId xmlns:a16="http://schemas.microsoft.com/office/drawing/2014/main" id="{54FFFD04-83D5-4048-8161-041C02CA27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2" t="1496" r="5717"/>
            <a:stretch/>
          </p:blipFill>
          <p:spPr>
            <a:xfrm>
              <a:off x="7364149" y="4101671"/>
              <a:ext cx="1730328" cy="1400085"/>
            </a:xfrm>
            <a:prstGeom prst="roundRect">
              <a:avLst/>
            </a:prstGeom>
          </p:spPr>
        </p:pic>
      </p:grpSp>
      <p:grpSp>
        <p:nvGrpSpPr>
          <p:cNvPr id="297" name="Blue 3">
            <a:extLst>
              <a:ext uri="{FF2B5EF4-FFF2-40B4-BE49-F238E27FC236}">
                <a16:creationId xmlns:a16="http://schemas.microsoft.com/office/drawing/2014/main" id="{DB7DCAF4-6B82-4D9C-B7C9-5F1BD7C594F6}"/>
              </a:ext>
            </a:extLst>
          </p:cNvPr>
          <p:cNvGrpSpPr/>
          <p:nvPr/>
        </p:nvGrpSpPr>
        <p:grpSpPr>
          <a:xfrm>
            <a:off x="5073861" y="4014245"/>
            <a:ext cx="1980000" cy="1980000"/>
            <a:chOff x="5073861" y="4014245"/>
            <a:chExt cx="1980000" cy="1980000"/>
          </a:xfrm>
        </p:grpSpPr>
        <p:sp>
          <p:nvSpPr>
            <p:cNvPr id="298" name="Rectangle: Rounded Corners 297">
              <a:extLst>
                <a:ext uri="{FF2B5EF4-FFF2-40B4-BE49-F238E27FC236}">
                  <a16:creationId xmlns:a16="http://schemas.microsoft.com/office/drawing/2014/main" id="{D1F2D721-984F-47B9-93B9-9CD6F97519C7}"/>
                </a:ext>
              </a:extLst>
            </p:cNvPr>
            <p:cNvSpPr/>
            <p:nvPr/>
          </p:nvSpPr>
          <p:spPr>
            <a:xfrm>
              <a:off x="507386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299" name="Rectangle 298">
              <a:extLst>
                <a:ext uri="{FF2B5EF4-FFF2-40B4-BE49-F238E27FC236}">
                  <a16:creationId xmlns:a16="http://schemas.microsoft.com/office/drawing/2014/main" id="{675CF8B1-1A25-41A2-94A3-637D0E1CEFB8}"/>
                </a:ext>
              </a:extLst>
            </p:cNvPr>
            <p:cNvSpPr/>
            <p:nvPr/>
          </p:nvSpPr>
          <p:spPr>
            <a:xfrm>
              <a:off x="5073861" y="5501757"/>
              <a:ext cx="19799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in the evening.</a:t>
              </a:r>
            </a:p>
          </p:txBody>
        </p:sp>
        <p:pic>
          <p:nvPicPr>
            <p:cNvPr id="300" name="Picture 299">
              <a:extLst>
                <a:ext uri="{FF2B5EF4-FFF2-40B4-BE49-F238E27FC236}">
                  <a16:creationId xmlns:a16="http://schemas.microsoft.com/office/drawing/2014/main" id="{B05242CC-BA5E-4434-BE05-BB381FA839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42" t="17154" r="8033" b="2169"/>
            <a:stretch/>
          </p:blipFill>
          <p:spPr>
            <a:xfrm>
              <a:off x="5208791" y="4101671"/>
              <a:ext cx="1740650" cy="1400086"/>
            </a:xfrm>
            <a:prstGeom prst="roundRect">
              <a:avLst/>
            </a:prstGeom>
          </p:spPr>
        </p:pic>
      </p:grpSp>
      <p:grpSp>
        <p:nvGrpSpPr>
          <p:cNvPr id="301" name="Blue 2">
            <a:extLst>
              <a:ext uri="{FF2B5EF4-FFF2-40B4-BE49-F238E27FC236}">
                <a16:creationId xmlns:a16="http://schemas.microsoft.com/office/drawing/2014/main" id="{6B69C18E-B2C1-4C8F-9F10-B5CD0BF726E3}"/>
              </a:ext>
            </a:extLst>
          </p:cNvPr>
          <p:cNvGrpSpPr/>
          <p:nvPr/>
        </p:nvGrpSpPr>
        <p:grpSpPr>
          <a:xfrm>
            <a:off x="2908406" y="4014245"/>
            <a:ext cx="1980000" cy="1980000"/>
            <a:chOff x="2908406" y="4014245"/>
            <a:chExt cx="1980000" cy="1980000"/>
          </a:xfrm>
        </p:grpSpPr>
        <p:sp>
          <p:nvSpPr>
            <p:cNvPr id="302" name="Rectangle: Rounded Corners 301">
              <a:extLst>
                <a:ext uri="{FF2B5EF4-FFF2-40B4-BE49-F238E27FC236}">
                  <a16:creationId xmlns:a16="http://schemas.microsoft.com/office/drawing/2014/main" id="{2EF2F667-3B37-4F96-B5C0-B5D8E428B018}"/>
                </a:ext>
              </a:extLst>
            </p:cNvPr>
            <p:cNvSpPr/>
            <p:nvPr/>
          </p:nvSpPr>
          <p:spPr>
            <a:xfrm>
              <a:off x="290840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5FF792BC-C79F-47C1-A7C2-7AD4E68A3D31}"/>
                </a:ext>
              </a:extLst>
            </p:cNvPr>
            <p:cNvSpPr/>
            <p:nvPr/>
          </p:nvSpPr>
          <p:spPr>
            <a:xfrm>
              <a:off x="2908406" y="5163248"/>
              <a:ext cx="1980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in the afternoon.</a:t>
              </a:r>
            </a:p>
          </p:txBody>
        </p:sp>
        <p:pic>
          <p:nvPicPr>
            <p:cNvPr id="304" name="Picture 303">
              <a:extLst>
                <a:ext uri="{FF2B5EF4-FFF2-40B4-BE49-F238E27FC236}">
                  <a16:creationId xmlns:a16="http://schemas.microsoft.com/office/drawing/2014/main" id="{B368EC96-5F91-4991-B96F-4DF827CA73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32"/>
            <a:stretch/>
          </p:blipFill>
          <p:spPr>
            <a:xfrm>
              <a:off x="3043247" y="4144482"/>
              <a:ext cx="1718687" cy="1047216"/>
            </a:xfrm>
            <a:prstGeom prst="roundRect">
              <a:avLst/>
            </a:prstGeom>
          </p:spPr>
        </p:pic>
      </p:grpSp>
      <p:grpSp>
        <p:nvGrpSpPr>
          <p:cNvPr id="305" name="Blue 1">
            <a:extLst>
              <a:ext uri="{FF2B5EF4-FFF2-40B4-BE49-F238E27FC236}">
                <a16:creationId xmlns:a16="http://schemas.microsoft.com/office/drawing/2014/main" id="{655EDD6D-B81C-410B-88A4-628ABA3C8CFA}"/>
              </a:ext>
            </a:extLst>
          </p:cNvPr>
          <p:cNvGrpSpPr/>
          <p:nvPr/>
        </p:nvGrpSpPr>
        <p:grpSpPr>
          <a:xfrm>
            <a:off x="742951" y="4014245"/>
            <a:ext cx="1980000" cy="1995357"/>
            <a:chOff x="742951" y="4014245"/>
            <a:chExt cx="1980000" cy="1995357"/>
          </a:xfrm>
        </p:grpSpPr>
        <p:sp>
          <p:nvSpPr>
            <p:cNvPr id="306" name="Rectangle: Rounded Corners 305">
              <a:extLst>
                <a:ext uri="{FF2B5EF4-FFF2-40B4-BE49-F238E27FC236}">
                  <a16:creationId xmlns:a16="http://schemas.microsoft.com/office/drawing/2014/main" id="{08D6F450-0204-480B-A20A-1EBC5865291F}"/>
                </a:ext>
              </a:extLst>
            </p:cNvPr>
            <p:cNvSpPr/>
            <p:nvPr/>
          </p:nvSpPr>
          <p:spPr>
            <a:xfrm>
              <a:off x="74295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307" name="Rectangle 306">
              <a:extLst>
                <a:ext uri="{FF2B5EF4-FFF2-40B4-BE49-F238E27FC236}">
                  <a16:creationId xmlns:a16="http://schemas.microsoft.com/office/drawing/2014/main" id="{A038F35F-CAC0-4929-8A50-1A370D8E8431}"/>
                </a:ext>
              </a:extLst>
            </p:cNvPr>
            <p:cNvSpPr/>
            <p:nvPr/>
          </p:nvSpPr>
          <p:spPr>
            <a:xfrm>
              <a:off x="742951" y="5178605"/>
              <a:ext cx="1980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on the weekend.</a:t>
              </a:r>
              <a:endParaRPr lang="en-GB" sz="2400" b="1" dirty="0">
                <a:latin typeface="Grade 1 Font" panose="020B0603050302020204" pitchFamily="34" charset="0"/>
              </a:endParaRPr>
            </a:p>
          </p:txBody>
        </p:sp>
        <p:pic>
          <p:nvPicPr>
            <p:cNvPr id="308" name="Picture 307">
              <a:extLst>
                <a:ext uri="{FF2B5EF4-FFF2-40B4-BE49-F238E27FC236}">
                  <a16:creationId xmlns:a16="http://schemas.microsoft.com/office/drawing/2014/main" id="{16C9E0BE-EF6B-44D4-8C9A-1D0806CE7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135" y="4207635"/>
              <a:ext cx="1694860" cy="951449"/>
            </a:xfrm>
            <a:prstGeom prst="rect">
              <a:avLst/>
            </a:prstGeom>
          </p:spPr>
        </p:pic>
      </p:grpSp>
      <p:grpSp>
        <p:nvGrpSpPr>
          <p:cNvPr id="309" name="Blue 5A">
            <a:extLst>
              <a:ext uri="{FF2B5EF4-FFF2-40B4-BE49-F238E27FC236}">
                <a16:creationId xmlns:a16="http://schemas.microsoft.com/office/drawing/2014/main" id="{E7E2D2CF-A88D-4E40-BF1A-AF6CD00DA5B6}"/>
              </a:ext>
            </a:extLst>
          </p:cNvPr>
          <p:cNvGrpSpPr/>
          <p:nvPr/>
        </p:nvGrpSpPr>
        <p:grpSpPr>
          <a:xfrm>
            <a:off x="9416597" y="1699614"/>
            <a:ext cx="1980005" cy="1980000"/>
            <a:chOff x="9404766" y="4014245"/>
            <a:chExt cx="1980005" cy="1980000"/>
          </a:xfrm>
        </p:grpSpPr>
        <p:sp>
          <p:nvSpPr>
            <p:cNvPr id="310" name="Rectangle: Rounded Corners 309">
              <a:extLst>
                <a:ext uri="{FF2B5EF4-FFF2-40B4-BE49-F238E27FC236}">
                  <a16:creationId xmlns:a16="http://schemas.microsoft.com/office/drawing/2014/main" id="{E3AC2948-E3C5-4967-8C84-716B768DC2D2}"/>
                </a:ext>
              </a:extLst>
            </p:cNvPr>
            <p:cNvSpPr/>
            <p:nvPr/>
          </p:nvSpPr>
          <p:spPr>
            <a:xfrm>
              <a:off x="940477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813614DC-8555-432A-9761-F331333F3BD7}"/>
                </a:ext>
              </a:extLst>
            </p:cNvPr>
            <p:cNvSpPr/>
            <p:nvPr/>
          </p:nvSpPr>
          <p:spPr>
            <a:xfrm>
              <a:off x="9404766" y="5501757"/>
              <a:ext cx="1980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on Monday.</a:t>
              </a:r>
            </a:p>
          </p:txBody>
        </p:sp>
        <p:pic>
          <p:nvPicPr>
            <p:cNvPr id="312" name="Picture 311">
              <a:extLst>
                <a:ext uri="{FF2B5EF4-FFF2-40B4-BE49-F238E27FC236}">
                  <a16:creationId xmlns:a16="http://schemas.microsoft.com/office/drawing/2014/main" id="{A1DD617E-5A9F-4FA9-9908-3148A36426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1846" y="4175612"/>
              <a:ext cx="1697633" cy="953006"/>
            </a:xfrm>
            <a:prstGeom prst="rect">
              <a:avLst/>
            </a:prstGeom>
          </p:spPr>
        </p:pic>
      </p:grpSp>
      <p:grpSp>
        <p:nvGrpSpPr>
          <p:cNvPr id="313" name="Blue 4A">
            <a:extLst>
              <a:ext uri="{FF2B5EF4-FFF2-40B4-BE49-F238E27FC236}">
                <a16:creationId xmlns:a16="http://schemas.microsoft.com/office/drawing/2014/main" id="{FCDD7797-6601-477D-8FAA-8AD4321A1669}"/>
              </a:ext>
            </a:extLst>
          </p:cNvPr>
          <p:cNvGrpSpPr/>
          <p:nvPr/>
        </p:nvGrpSpPr>
        <p:grpSpPr>
          <a:xfrm>
            <a:off x="9416598" y="1699614"/>
            <a:ext cx="1980002" cy="1980000"/>
            <a:chOff x="7239314" y="4014245"/>
            <a:chExt cx="1980002" cy="1980000"/>
          </a:xfrm>
        </p:grpSpPr>
        <p:sp>
          <p:nvSpPr>
            <p:cNvPr id="314" name="Rectangle: Rounded Corners 313">
              <a:extLst>
                <a:ext uri="{FF2B5EF4-FFF2-40B4-BE49-F238E27FC236}">
                  <a16:creationId xmlns:a16="http://schemas.microsoft.com/office/drawing/2014/main" id="{18DA2D9F-7E33-46CD-A05D-B0C717DBE1A3}"/>
                </a:ext>
              </a:extLst>
            </p:cNvPr>
            <p:cNvSpPr/>
            <p:nvPr/>
          </p:nvSpPr>
          <p:spPr>
            <a:xfrm>
              <a:off x="723931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E4729898-9B38-4CCE-9112-3EE12A9804D9}"/>
                </a:ext>
              </a:extLst>
            </p:cNvPr>
            <p:cNvSpPr/>
            <p:nvPr/>
          </p:nvSpPr>
          <p:spPr>
            <a:xfrm>
              <a:off x="7239314" y="5501757"/>
              <a:ext cx="19799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on vacation.</a:t>
              </a:r>
            </a:p>
          </p:txBody>
        </p:sp>
        <p:pic>
          <p:nvPicPr>
            <p:cNvPr id="316" name="Picture 315">
              <a:extLst>
                <a:ext uri="{FF2B5EF4-FFF2-40B4-BE49-F238E27FC236}">
                  <a16:creationId xmlns:a16="http://schemas.microsoft.com/office/drawing/2014/main" id="{3D83F152-034C-4A94-ABC2-51934DBD13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2" t="1496" r="5717"/>
            <a:stretch/>
          </p:blipFill>
          <p:spPr>
            <a:xfrm>
              <a:off x="7364149" y="4101671"/>
              <a:ext cx="1730328" cy="1400085"/>
            </a:xfrm>
            <a:prstGeom prst="roundRect">
              <a:avLst/>
            </a:prstGeom>
          </p:spPr>
        </p:pic>
      </p:grpSp>
      <p:grpSp>
        <p:nvGrpSpPr>
          <p:cNvPr id="317" name="Blue 3A">
            <a:extLst>
              <a:ext uri="{FF2B5EF4-FFF2-40B4-BE49-F238E27FC236}">
                <a16:creationId xmlns:a16="http://schemas.microsoft.com/office/drawing/2014/main" id="{AFB68117-22FB-40A8-956B-9CC9844BFA22}"/>
              </a:ext>
            </a:extLst>
          </p:cNvPr>
          <p:cNvGrpSpPr/>
          <p:nvPr/>
        </p:nvGrpSpPr>
        <p:grpSpPr>
          <a:xfrm>
            <a:off x="9416599" y="1699614"/>
            <a:ext cx="1980000" cy="2318509"/>
            <a:chOff x="5073861" y="4014245"/>
            <a:chExt cx="1980000" cy="2318509"/>
          </a:xfrm>
        </p:grpSpPr>
        <p:sp>
          <p:nvSpPr>
            <p:cNvPr id="318" name="Rectangle: Rounded Corners 317">
              <a:extLst>
                <a:ext uri="{FF2B5EF4-FFF2-40B4-BE49-F238E27FC236}">
                  <a16:creationId xmlns:a16="http://schemas.microsoft.com/office/drawing/2014/main" id="{74B81349-3A07-4B5F-8CAB-B028B4B72E67}"/>
                </a:ext>
              </a:extLst>
            </p:cNvPr>
            <p:cNvSpPr/>
            <p:nvPr/>
          </p:nvSpPr>
          <p:spPr>
            <a:xfrm>
              <a:off x="507386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319" name="Rectangle 318">
              <a:extLst>
                <a:ext uri="{FF2B5EF4-FFF2-40B4-BE49-F238E27FC236}">
                  <a16:creationId xmlns:a16="http://schemas.microsoft.com/office/drawing/2014/main" id="{8B4AA7D5-2FB0-422D-9816-18F5560B43BE}"/>
                </a:ext>
              </a:extLst>
            </p:cNvPr>
            <p:cNvSpPr/>
            <p:nvPr/>
          </p:nvSpPr>
          <p:spPr>
            <a:xfrm>
              <a:off x="5073861" y="5501757"/>
              <a:ext cx="197999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in the evening.</a:t>
              </a:r>
            </a:p>
          </p:txBody>
        </p:sp>
        <p:pic>
          <p:nvPicPr>
            <p:cNvPr id="320" name="Picture 319">
              <a:extLst>
                <a:ext uri="{FF2B5EF4-FFF2-40B4-BE49-F238E27FC236}">
                  <a16:creationId xmlns:a16="http://schemas.microsoft.com/office/drawing/2014/main" id="{91FBF010-CE44-4135-B80C-FF4E642585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42" t="17154" r="8033" b="2169"/>
            <a:stretch/>
          </p:blipFill>
          <p:spPr>
            <a:xfrm>
              <a:off x="5208791" y="4101671"/>
              <a:ext cx="1740650" cy="1400086"/>
            </a:xfrm>
            <a:prstGeom prst="roundRect">
              <a:avLst/>
            </a:prstGeom>
          </p:spPr>
        </p:pic>
      </p:grpSp>
      <p:grpSp>
        <p:nvGrpSpPr>
          <p:cNvPr id="321" name="Blue 2A">
            <a:extLst>
              <a:ext uri="{FF2B5EF4-FFF2-40B4-BE49-F238E27FC236}">
                <a16:creationId xmlns:a16="http://schemas.microsoft.com/office/drawing/2014/main" id="{FEE5A414-B482-478C-9CF9-BE5CB42C5880}"/>
              </a:ext>
            </a:extLst>
          </p:cNvPr>
          <p:cNvGrpSpPr/>
          <p:nvPr/>
        </p:nvGrpSpPr>
        <p:grpSpPr>
          <a:xfrm>
            <a:off x="9416599" y="1699614"/>
            <a:ext cx="1980000" cy="1980000"/>
            <a:chOff x="2908406" y="4014245"/>
            <a:chExt cx="1980000" cy="1980000"/>
          </a:xfrm>
        </p:grpSpPr>
        <p:sp>
          <p:nvSpPr>
            <p:cNvPr id="322" name="Rectangle: Rounded Corners 321">
              <a:extLst>
                <a:ext uri="{FF2B5EF4-FFF2-40B4-BE49-F238E27FC236}">
                  <a16:creationId xmlns:a16="http://schemas.microsoft.com/office/drawing/2014/main" id="{8376BBF1-428A-435C-8159-A1F908FAA796}"/>
                </a:ext>
              </a:extLst>
            </p:cNvPr>
            <p:cNvSpPr/>
            <p:nvPr/>
          </p:nvSpPr>
          <p:spPr>
            <a:xfrm>
              <a:off x="2908406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323" name="Rectangle 322">
              <a:extLst>
                <a:ext uri="{FF2B5EF4-FFF2-40B4-BE49-F238E27FC236}">
                  <a16:creationId xmlns:a16="http://schemas.microsoft.com/office/drawing/2014/main" id="{7B7FC520-2086-4EC7-8DD2-2F010ADF4DE4}"/>
                </a:ext>
              </a:extLst>
            </p:cNvPr>
            <p:cNvSpPr/>
            <p:nvPr/>
          </p:nvSpPr>
          <p:spPr>
            <a:xfrm>
              <a:off x="2908406" y="5163248"/>
              <a:ext cx="1980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in the afternoon.</a:t>
              </a:r>
            </a:p>
          </p:txBody>
        </p:sp>
        <p:pic>
          <p:nvPicPr>
            <p:cNvPr id="324" name="Picture 323">
              <a:extLst>
                <a:ext uri="{FF2B5EF4-FFF2-40B4-BE49-F238E27FC236}">
                  <a16:creationId xmlns:a16="http://schemas.microsoft.com/office/drawing/2014/main" id="{9A927A79-5605-4BE8-A8DB-322C61C3E5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832"/>
            <a:stretch/>
          </p:blipFill>
          <p:spPr>
            <a:xfrm>
              <a:off x="3043247" y="4144482"/>
              <a:ext cx="1718687" cy="1047216"/>
            </a:xfrm>
            <a:prstGeom prst="roundRect">
              <a:avLst/>
            </a:prstGeom>
          </p:spPr>
        </p:pic>
      </p:grpSp>
      <p:grpSp>
        <p:nvGrpSpPr>
          <p:cNvPr id="325" name="Blue 1A">
            <a:extLst>
              <a:ext uri="{FF2B5EF4-FFF2-40B4-BE49-F238E27FC236}">
                <a16:creationId xmlns:a16="http://schemas.microsoft.com/office/drawing/2014/main" id="{DEEB2A19-6284-4801-883D-13D8C8B6722C}"/>
              </a:ext>
            </a:extLst>
          </p:cNvPr>
          <p:cNvGrpSpPr/>
          <p:nvPr/>
        </p:nvGrpSpPr>
        <p:grpSpPr>
          <a:xfrm>
            <a:off x="9416599" y="1691936"/>
            <a:ext cx="1980000" cy="1995357"/>
            <a:chOff x="742951" y="4014245"/>
            <a:chExt cx="1980000" cy="1995357"/>
          </a:xfrm>
        </p:grpSpPr>
        <p:sp>
          <p:nvSpPr>
            <p:cNvPr id="326" name="Rectangle: Rounded Corners 325">
              <a:extLst>
                <a:ext uri="{FF2B5EF4-FFF2-40B4-BE49-F238E27FC236}">
                  <a16:creationId xmlns:a16="http://schemas.microsoft.com/office/drawing/2014/main" id="{273037F3-B00A-4BA5-8124-70974914E78C}"/>
                </a:ext>
              </a:extLst>
            </p:cNvPr>
            <p:cNvSpPr/>
            <p:nvPr/>
          </p:nvSpPr>
          <p:spPr>
            <a:xfrm>
              <a:off x="742951" y="4014245"/>
              <a:ext cx="1980000" cy="1980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B2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noAutofit/>
            </a:bodyPr>
            <a:lstStyle/>
            <a:p>
              <a:pPr algn="ctr"/>
              <a:endParaRPr lang="en-GB" sz="2600" dirty="0">
                <a:solidFill>
                  <a:schemeClr val="tx1"/>
                </a:solidFill>
                <a:latin typeface="Grade 1 Font" panose="020B0603050302020204" pitchFamily="34" charset="0"/>
              </a:endParaRPr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E4260320-978A-4D86-BD17-8C51422153FC}"/>
                </a:ext>
              </a:extLst>
            </p:cNvPr>
            <p:cNvSpPr/>
            <p:nvPr/>
          </p:nvSpPr>
          <p:spPr>
            <a:xfrm>
              <a:off x="742951" y="5178605"/>
              <a:ext cx="19800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222222"/>
                  </a:solidFill>
                  <a:latin typeface="Grade 1 Font" panose="020B0603050302020204" pitchFamily="34" charset="0"/>
                </a:rPr>
                <a:t>on the weekend.</a:t>
              </a:r>
              <a:endParaRPr lang="en-GB" sz="2400" b="1" dirty="0">
                <a:latin typeface="Grade 1 Font" panose="020B0603050302020204" pitchFamily="34" charset="0"/>
              </a:endParaRPr>
            </a:p>
          </p:txBody>
        </p:sp>
        <p:pic>
          <p:nvPicPr>
            <p:cNvPr id="328" name="Picture 327">
              <a:extLst>
                <a:ext uri="{FF2B5EF4-FFF2-40B4-BE49-F238E27FC236}">
                  <a16:creationId xmlns:a16="http://schemas.microsoft.com/office/drawing/2014/main" id="{E15DB234-CDC0-47E9-BDC5-D3CBE7C6D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8135" y="4207635"/>
              <a:ext cx="1694860" cy="9514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131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2000"/>
                            </p:stCondLst>
                            <p:childTnLst>
                              <p:par>
                                <p:cTn id="2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50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3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500"/>
                            </p:stCondLst>
                            <p:childTnLst>
                              <p:par>
                                <p:cTn id="3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2500"/>
                            </p:stCondLst>
                            <p:childTnLst>
                              <p:par>
                                <p:cTn id="3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2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>
                      <p:stCondLst>
                        <p:cond delay="0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1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>
                      <p:stCondLst>
                        <p:cond delay="0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>
                      <p:stCondLst>
                        <p:cond delay="0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3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5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>
                      <p:stCondLst>
                        <p:cond delay="0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1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>
                      <p:stCondLst>
                        <p:cond delay="0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>
                      <p:stCondLst>
                        <p:cond delay="0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9"/>
                  </p:tgtEl>
                </p:cond>
              </p:nextCondLst>
            </p:seq>
          </p:childTnLst>
        </p:cTn>
      </p:par>
    </p:tnLst>
    <p:bldLst>
      <p:bldP spid="48" grpId="0" animBg="1"/>
      <p:bldP spid="44" grpId="0" animBg="1"/>
      <p:bldP spid="47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6EAEA7E0-6381-4D76-9CEC-1DCCB74AFC73}" vid="{34831997-7DB2-43BD-B4DB-1AF541D3BE3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K-2 Widescreen PowerPoint</Template>
  <TotalTime>1579</TotalTime>
  <Words>124</Words>
  <Application>Microsoft Macintosh PowerPoint</Application>
  <PresentationFormat>Widescreen</PresentationFormat>
  <Paragraphs>46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Twinkl</vt:lpstr>
      <vt:lpstr>Report Rg</vt:lpstr>
      <vt:lpstr>Calibri</vt:lpstr>
      <vt:lpstr>Arial</vt:lpstr>
      <vt:lpstr>Grade 1 Font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Simone Wouters</dc:creator>
  <cp:lastModifiedBy>Twinkl Twinkl</cp:lastModifiedBy>
  <cp:revision>45</cp:revision>
  <dcterms:created xsi:type="dcterms:W3CDTF">2021-02-26T16:20:54Z</dcterms:created>
  <dcterms:modified xsi:type="dcterms:W3CDTF">2021-11-16T16:19:48Z</dcterms:modified>
</cp:coreProperties>
</file>