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  <p:embeddedFont>
      <p:font typeface="Twinkl SemiBold" pitchFamily="2" charset="0"/>
      <p:bold r:id="rId20"/>
    </p:embeddedFont>
    <p:embeddedFont>
      <p:font typeface="Sassoon Infant Rg" panose="02000503030000020003" pitchFamily="50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166"/>
    <a:srgbClr val="9AC26A"/>
    <a:srgbClr val="5E9431"/>
    <a:srgbClr val="92C137"/>
    <a:srgbClr val="F53333"/>
    <a:srgbClr val="88BB64"/>
    <a:srgbClr val="674B27"/>
    <a:srgbClr val="5C9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43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EA0A9C-71B0-4C21-9113-500C77EF6C92}" type="datetimeFigureOut">
              <a:rPr lang="en-GB"/>
              <a:pPr>
                <a:defRPr/>
              </a:pPr>
              <a:t>20/03/2019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B953FE-D7B1-4353-8969-A4F6DE7C5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B7402-1541-4E09-A442-AB17B08F626D}" type="datetimeFigureOut">
              <a:rPr lang="en-GB"/>
              <a:pPr>
                <a:defRPr/>
              </a:pPr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420DE7-62EA-4348-8F42-C3005D2BA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2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5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92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93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4919663"/>
            <a:ext cx="7632700" cy="976312"/>
          </a:xfrm>
          <a:prstGeom prst="rect">
            <a:avLst/>
          </a:prstGeom>
          <a:solidFill>
            <a:srgbClr val="846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72000" rIns="144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 first step in the life cycle of a plant is the seed needs to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be planted in the soil.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 seed can be planted in a pot inside or in the ground outside.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44650"/>
            <a:ext cx="338455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883"/>
          <a:stretch>
            <a:fillRect/>
          </a:stretch>
        </p:blipFill>
        <p:spPr bwMode="auto">
          <a:xfrm>
            <a:off x="4140200" y="1711325"/>
            <a:ext cx="42481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750888" y="4840288"/>
            <a:ext cx="2649537" cy="369887"/>
          </a:xfrm>
          <a:prstGeom prst="rect">
            <a:avLst/>
          </a:prstGeom>
          <a:solidFill>
            <a:srgbClr val="715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soil</a:t>
            </a: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6640513" y="3363913"/>
            <a:ext cx="1724025" cy="368300"/>
          </a:xfrm>
          <a:prstGeom prst="rect">
            <a:avLst/>
          </a:prstGeom>
          <a:solidFill>
            <a:srgbClr val="FFE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sunlight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0888" y="1397000"/>
            <a:ext cx="7613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plant needs three things to grow:</a:t>
            </a:r>
          </a:p>
        </p:txBody>
      </p:sp>
      <p:sp>
        <p:nvSpPr>
          <p:cNvPr id="1024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750888" y="2873375"/>
            <a:ext cx="1765300" cy="369888"/>
          </a:xfrm>
          <a:prstGeom prst="rect">
            <a:avLst/>
          </a:prstGeom>
          <a:solidFill>
            <a:srgbClr val="72A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12262" r="22873" b="55899"/>
          <a:stretch/>
        </p:blipFill>
        <p:spPr>
          <a:xfrm>
            <a:off x="2477074" y="1960477"/>
            <a:ext cx="2255283" cy="2195522"/>
          </a:xfrm>
          <a:prstGeom prst="ellipse">
            <a:avLst/>
          </a:prstGeom>
          <a:solidFill>
            <a:schemeClr val="bg1"/>
          </a:solidFill>
          <a:ln w="76200">
            <a:solidFill>
              <a:srgbClr val="72A9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6" t="-4227" r="-4667" b="-5740"/>
          <a:stretch/>
        </p:blipFill>
        <p:spPr>
          <a:xfrm>
            <a:off x="4448137" y="2391650"/>
            <a:ext cx="2216832" cy="21693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E05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26472" r="27748" b="23458"/>
          <a:stretch/>
        </p:blipFill>
        <p:spPr>
          <a:xfrm>
            <a:off x="3098682" y="3724537"/>
            <a:ext cx="2191887" cy="2179487"/>
          </a:xfrm>
          <a:prstGeom prst="ellipse">
            <a:avLst/>
          </a:prstGeom>
          <a:solidFill>
            <a:schemeClr val="bg1"/>
          </a:solidFill>
          <a:ln w="76200">
            <a:solidFill>
              <a:srgbClr val="715B48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898525" y="1473200"/>
            <a:ext cx="7489825" cy="2827338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780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Once the seed is planted in the soil and watered, it will take about one to two weeks before it starts to grow. This is called the germination stage.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Once the seed germinates, it will start to sprout and roots appear.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roots help the plant get food and water from the soil.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466975"/>
            <a:ext cx="6248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17575" y="1473200"/>
            <a:ext cx="7304088" cy="1531938"/>
          </a:xfrm>
          <a:prstGeom prst="rect">
            <a:avLst/>
          </a:prstGeom>
          <a:solidFill>
            <a:srgbClr val="9AC2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In the next few weeks, the seed will begin to push through the soil.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It is now a seedling.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It is still very tiny during this stage and the roots will anchor it in the soil and keep it from blowing away. </a:t>
            </a:r>
          </a:p>
        </p:txBody>
      </p:sp>
      <p:sp>
        <p:nvSpPr>
          <p:cNvPr id="1229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790825"/>
            <a:ext cx="3890962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17575" y="1473200"/>
            <a:ext cx="2882900" cy="4557713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88000" rIns="180000" bIns="28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As the seedling continues to grow, it will begin to get leaves and the stem will grow longer and longer. The stem helps the plant stand upright.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stem also delivers water from the roots through tiny tubes. The leaves soak up the light and air to make food for the plant. This process is called </a:t>
            </a:r>
            <a:r>
              <a:rPr lang="en-US" altLang="en-US" b="1">
                <a:solidFill>
                  <a:schemeClr val="tx1"/>
                </a:solidFill>
              </a:rPr>
              <a:t>photosynthesis. 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9" t="-38737" r="-1578" b="38737"/>
          <a:stretch>
            <a:fillRect/>
          </a:stretch>
        </p:blipFill>
        <p:spPr bwMode="auto">
          <a:xfrm>
            <a:off x="4010025" y="-1296988"/>
            <a:ext cx="4227513" cy="684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" b="74911"/>
          <a:stretch>
            <a:fillRect/>
          </a:stretch>
        </p:blipFill>
        <p:spPr bwMode="auto">
          <a:xfrm>
            <a:off x="3470275" y="4152900"/>
            <a:ext cx="14843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331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19324" b="16736"/>
          <a:stretch>
            <a:fillRect/>
          </a:stretch>
        </p:blipFill>
        <p:spPr bwMode="auto">
          <a:xfrm>
            <a:off x="3800475" y="4248150"/>
            <a:ext cx="44370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253163" y="2424113"/>
            <a:ext cx="1968500" cy="3541712"/>
          </a:xfrm>
          <a:prstGeom prst="rect">
            <a:avLst/>
          </a:prstGeom>
          <a:solidFill>
            <a:srgbClr val="9AC2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bud will begin to appear on the plant and it will turn into a flower. Depending on the type of seed planted, the flower may turn into either a fruit or vegetable or stay a flower. </a:t>
            </a:r>
          </a:p>
        </p:txBody>
      </p:sp>
      <p:sp>
        <p:nvSpPr>
          <p:cNvPr id="1433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0"/>
          <a:stretch>
            <a:fillRect/>
          </a:stretch>
        </p:blipFill>
        <p:spPr bwMode="auto">
          <a:xfrm>
            <a:off x="925513" y="1619250"/>
            <a:ext cx="272891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" b="74911"/>
          <a:stretch>
            <a:fillRect/>
          </a:stretch>
        </p:blipFill>
        <p:spPr bwMode="auto">
          <a:xfrm>
            <a:off x="2290763" y="4970463"/>
            <a:ext cx="148431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8849" b="40150"/>
          <a:stretch>
            <a:fillRect/>
          </a:stretch>
        </p:blipFill>
        <p:spPr bwMode="auto">
          <a:xfrm>
            <a:off x="993775" y="5116513"/>
            <a:ext cx="52593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8849" b="40150"/>
          <a:stretch>
            <a:fillRect/>
          </a:stretch>
        </p:blipFill>
        <p:spPr bwMode="auto">
          <a:xfrm>
            <a:off x="3406775" y="5316538"/>
            <a:ext cx="48053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93775" y="1909763"/>
            <a:ext cx="2571750" cy="4183062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Seeds are located in the center of the flower. Once the plant stops growing, it will drop seeds onto the ground.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seeds are spread by the wind or by animals. These seeds will begin to grow in the soil and the life cycle of the plant will repeat. </a:t>
            </a:r>
          </a:p>
        </p:txBody>
      </p:sp>
      <p:sp>
        <p:nvSpPr>
          <p:cNvPr id="1536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7"/>
          <a:stretch>
            <a:fillRect/>
          </a:stretch>
        </p:blipFill>
        <p:spPr bwMode="auto">
          <a:xfrm>
            <a:off x="4991100" y="1789113"/>
            <a:ext cx="2986088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473200"/>
            <a:ext cx="5075238" cy="3214688"/>
          </a:xfrm>
          <a:prstGeom prst="rect">
            <a:avLst/>
          </a:prstGeom>
          <a:noFill/>
          <a:ln w="28575">
            <a:noFill/>
          </a:ln>
        </p:spPr>
        <p:txBody>
          <a:bodyPr lIns="180000" tIns="288000" rIns="180000" bIns="288000">
            <a:spAutoFit/>
          </a:bodyPr>
          <a:lstStyle/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do you think would happen if a plant did not have sunlight or water?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Why does a plant need roots?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do the leaves of a plant do?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How does a plant grow new plants?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If you could plant a garden, what kind of seeds would you plant?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Higher Order Thinking Questions</a:t>
            </a:r>
            <a:endParaRPr lang="en-GB" altLang="en-US" sz="360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4"/>
          <a:stretch>
            <a:fillRect/>
          </a:stretch>
        </p:blipFill>
        <p:spPr bwMode="auto">
          <a:xfrm>
            <a:off x="5688013" y="1603375"/>
            <a:ext cx="21431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86</TotalTime>
  <Words>397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Twinkl</vt:lpstr>
      <vt:lpstr>Arial</vt:lpstr>
      <vt:lpstr>Twinkl SemiBold</vt:lpstr>
      <vt:lpstr>Sassoon Infant Rg</vt:lpstr>
      <vt:lpstr>Office Theme</vt:lpstr>
      <vt:lpstr>PowerPoint Presentation</vt:lpstr>
      <vt:lpstr>From a Seed to a Plant</vt:lpstr>
      <vt:lpstr>From a Seed to a Plant</vt:lpstr>
      <vt:lpstr>From a Seed to a Plant</vt:lpstr>
      <vt:lpstr>From a Seed to a Plant</vt:lpstr>
      <vt:lpstr>From a Seed to a Plant</vt:lpstr>
      <vt:lpstr>From a Seed to a Plant</vt:lpstr>
      <vt:lpstr>From a Seed to a Plant</vt:lpstr>
      <vt:lpstr>Higher Order Thinking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Thomas Becker</cp:lastModifiedBy>
  <cp:revision>18</cp:revision>
  <dcterms:created xsi:type="dcterms:W3CDTF">2017-03-29T11:27:37Z</dcterms:created>
  <dcterms:modified xsi:type="dcterms:W3CDTF">2019-03-20T10:42:45Z</dcterms:modified>
</cp:coreProperties>
</file>