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58" r:id="rId2"/>
    <p:sldId id="264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  <p:sldId id="286" r:id="rId15"/>
    <p:sldId id="287" r:id="rId16"/>
    <p:sldId id="288" r:id="rId17"/>
    <p:sldId id="267" r:id="rId18"/>
  </p:sldIdLst>
  <p:sldSz cx="9144000" cy="6858000" type="screen4x3"/>
  <p:notesSz cx="6858000" cy="9144000"/>
  <p:embeddedFontLst>
    <p:embeddedFont>
      <p:font typeface="Twinkl" pitchFamily="2" charset="0"/>
      <p:regular r:id="rId21"/>
      <p:bold r:id="rId22"/>
    </p:embeddedFont>
    <p:embeddedFont>
      <p:font typeface="MS PGothic" panose="020B0600070205080204" pitchFamily="34" charset="-128"/>
      <p:regular r:id="rId23"/>
    </p:embeddedFont>
    <p:embeddedFont>
      <p:font typeface="Sassoon Infant Rg" panose="02000503030000020003" pitchFamily="50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Tuffy" panose="020B0603060100000000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CC5D"/>
    <a:srgbClr val="334E08"/>
    <a:srgbClr val="B5CD5F"/>
    <a:srgbClr val="EBF1D3"/>
    <a:srgbClr val="375609"/>
    <a:srgbClr val="CC0000"/>
    <a:srgbClr val="E2EBBF"/>
    <a:srgbClr val="79AD42"/>
    <a:srgbClr val="2C4705"/>
    <a:srgbClr val="3352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1334" y="67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17/04/2020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Mumbai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4168688" cy="29915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Mumbai is India’s largest city in terms of population.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Mumbai was formerly named Bombay.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It is named after a temple and had the first train in India.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Mumbai is also known as Bollywood (after Hollywood) because it produces a great deal of Indian movies.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18" y="1513946"/>
            <a:ext cx="3264855" cy="2996466"/>
          </a:xfrm>
          <a:prstGeom prst="rect">
            <a:avLst/>
          </a:prstGeom>
          <a:ln w="28575">
            <a:solidFill>
              <a:srgbClr val="375609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5687412" y="3210480"/>
            <a:ext cx="1037132" cy="471367"/>
            <a:chOff x="6160622" y="2287691"/>
            <a:chExt cx="1037132" cy="471367"/>
          </a:xfrm>
        </p:grpSpPr>
        <p:sp>
          <p:nvSpPr>
            <p:cNvPr id="6" name="TextBox 5"/>
            <p:cNvSpPr txBox="1"/>
            <p:nvPr/>
          </p:nvSpPr>
          <p:spPr>
            <a:xfrm>
              <a:off x="6160622" y="2389726"/>
              <a:ext cx="10371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Mumbai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6608373" y="2287691"/>
              <a:ext cx="141630" cy="14163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97314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Delhi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1513946"/>
            <a:ext cx="3917018" cy="29915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Delhi has over 11 million people. It is the second-largest city in India </a:t>
            </a:r>
            <a:br>
              <a:rPr lang="en-GB" dirty="0"/>
            </a:br>
            <a:r>
              <a:rPr lang="en-GB" dirty="0"/>
              <a:t>in terms of population.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Delhi is the largest city of India in terms of area.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Delhi is home to the largest spice market in Asia.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New Delhi is India’s capital and is in the south of Delhi.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618" y="1513946"/>
            <a:ext cx="3264855" cy="2996466"/>
          </a:xfrm>
          <a:prstGeom prst="rect">
            <a:avLst/>
          </a:prstGeom>
          <a:ln w="28575">
            <a:solidFill>
              <a:srgbClr val="375609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6160622" y="2287691"/>
            <a:ext cx="807392" cy="471367"/>
            <a:chOff x="6160622" y="2287691"/>
            <a:chExt cx="807392" cy="471367"/>
          </a:xfrm>
        </p:grpSpPr>
        <p:sp>
          <p:nvSpPr>
            <p:cNvPr id="3" name="TextBox 2"/>
            <p:cNvSpPr txBox="1"/>
            <p:nvPr/>
          </p:nvSpPr>
          <p:spPr>
            <a:xfrm>
              <a:off x="6160622" y="2389726"/>
              <a:ext cx="8073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Delhi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437765" y="2287691"/>
              <a:ext cx="141630" cy="141630"/>
            </a:xfrm>
            <a:prstGeom prst="ellipse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55461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014" y="3092665"/>
            <a:ext cx="2878472" cy="3103397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Culture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49" y="1473201"/>
            <a:ext cx="5989099" cy="13811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India’s culture is very diverse. It includes many different people from different backgrounds.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India has many religions, including Hinduism, Buddhism, Sikhism, Islam, and Christianity.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3092665"/>
            <a:ext cx="1846455" cy="2976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274" y="556859"/>
            <a:ext cx="1712318" cy="56392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84"/>
          <a:stretch/>
        </p:blipFill>
        <p:spPr>
          <a:xfrm>
            <a:off x="2148727" y="3001308"/>
            <a:ext cx="2960168" cy="33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2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Culture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755650" y="1513946"/>
            <a:ext cx="7632700" cy="971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India’s official language is Hindi.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Many people also speak English because India was once a British colony.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54"/>
          <a:stretch/>
        </p:blipFill>
        <p:spPr>
          <a:xfrm>
            <a:off x="755649" y="2916124"/>
            <a:ext cx="3823049" cy="24961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21940" y="2936147"/>
            <a:ext cx="3766410" cy="24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Money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7632700" cy="971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Rupees are the currency used in India.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symbol is ₹.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India’s money is very </a:t>
            </a:r>
            <a:r>
              <a:rPr lang="en-GB" dirty="0" err="1"/>
              <a:t>colorful</a:t>
            </a:r>
            <a:r>
              <a:rPr lang="en-GB" dirty="0"/>
              <a:t> compared to the United States.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25" y="2672836"/>
            <a:ext cx="5768808" cy="27552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42" y="3294418"/>
            <a:ext cx="5768808" cy="279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55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Taj Mahal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7834677" cy="10741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 Taj Mahal is located in Agra. </a:t>
            </a:r>
            <a:br>
              <a:rPr lang="en-GB" dirty="0"/>
            </a:br>
            <a:r>
              <a:rPr lang="en-GB" dirty="0"/>
              <a:t>It is one of the most popular tourist sites in India.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It is a world-famous site and a burial chamber for the wife of an emperor.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80" y="2718033"/>
            <a:ext cx="4840380" cy="3422708"/>
          </a:xfrm>
          <a:prstGeom prst="rect">
            <a:avLst/>
          </a:prstGeom>
          <a:ln w="28575">
            <a:solidFill>
              <a:srgbClr val="375609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6089325" y="2718033"/>
            <a:ext cx="2406999" cy="2621844"/>
          </a:xfrm>
          <a:prstGeom prst="rect">
            <a:avLst/>
          </a:prstGeom>
          <a:noFill/>
        </p:spPr>
        <p:txBody>
          <a:bodyPr wrap="square" lIns="108000" tIns="108000" rIns="108000" bIns="108000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The Taj Mahal is constructed from white marble.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It is one of the new Seven Wonders of the World. </a:t>
            </a:r>
          </a:p>
        </p:txBody>
      </p:sp>
    </p:spTree>
    <p:extLst>
      <p:ext uri="{BB962C8B-B14F-4D97-AF65-F5344CB8AC3E}">
        <p14:creationId xmlns:p14="http://schemas.microsoft.com/office/powerpoint/2010/main" val="309749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769298"/>
              </p:ext>
            </p:extLst>
          </p:nvPr>
        </p:nvGraphicFramePr>
        <p:xfrm>
          <a:off x="774700" y="1354138"/>
          <a:ext cx="7616826" cy="475138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538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8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83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What I know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78" marR="68578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D4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What I would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like to know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D4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What I now know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D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02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78" marR="6857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Calibri" panose="020F0502020204030204" pitchFamily="34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Calibri" panose="020F0502020204030204" pitchFamily="34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KWL Grid</a:t>
            </a:r>
          </a:p>
        </p:txBody>
      </p:sp>
      <p:sp>
        <p:nvSpPr>
          <p:cNvPr id="2" name="Rectangle 1"/>
          <p:cNvSpPr/>
          <p:nvPr/>
        </p:nvSpPr>
        <p:spPr>
          <a:xfrm>
            <a:off x="1175508" y="2921169"/>
            <a:ext cx="679298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1200"/>
              </a:spcAft>
            </a:pPr>
            <a:r>
              <a:rPr lang="en-GB" sz="2500" dirty="0"/>
              <a:t>Now that you have learned more about India, fill out your KWL grid.</a:t>
            </a:r>
          </a:p>
        </p:txBody>
      </p:sp>
    </p:spTree>
    <p:extLst>
      <p:ext uri="{BB962C8B-B14F-4D97-AF65-F5344CB8AC3E}">
        <p14:creationId xmlns:p14="http://schemas.microsoft.com/office/powerpoint/2010/main" val="362156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>
                <a:solidFill>
                  <a:srgbClr val="2C4705"/>
                </a:solidFill>
              </a:rPr>
              <a:t>KWL Grid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1078306"/>
              </p:ext>
            </p:extLst>
          </p:nvPr>
        </p:nvGraphicFramePr>
        <p:xfrm>
          <a:off x="774700" y="1354138"/>
          <a:ext cx="7616826" cy="475138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538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89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89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68363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What I know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78" marR="68578" marT="0" marB="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D4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What I would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like to know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D4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20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What I now know</a:t>
                      </a:r>
                      <a:endParaRPr kumimoji="0" lang="en-GB" alt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</a:endParaRPr>
                    </a:p>
                  </a:txBody>
                  <a:tcPr marL="68578" marR="68578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AD4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83024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u="none" strike="noStrike" cap="none" normalizeH="0" baseline="0" dirty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MS PGothic" panose="020B0600070205080204" pitchFamily="34" charset="-128"/>
                        <a:cs typeface="Calibri" panose="020F0502020204030204" pitchFamily="34" charset="0"/>
                      </a:endParaRPr>
                    </a:p>
                  </a:txBody>
                  <a:tcPr marL="68578" marR="68578" marT="0" marB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Calibri" panose="020F0502020204030204" pitchFamily="34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500"/>
                        </a:spcBef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sz="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altLang="en-US" sz="12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 </a:t>
                      </a:r>
                      <a:endParaRPr kumimoji="0" lang="en-GB" alt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assoon Infant Rg" panose="02000503030000020003" pitchFamily="50" charset="0"/>
                        <a:ea typeface="Calibri" panose="020F0502020204030204" pitchFamily="34" charset="0"/>
                      </a:endParaRPr>
                    </a:p>
                  </a:txBody>
                  <a:tcPr marL="68578" marR="68578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Location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47" y="1299416"/>
            <a:ext cx="7311576" cy="51701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19930" y="5123305"/>
            <a:ext cx="4572000" cy="9233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GB" dirty="0"/>
              <a:t>India is located in Asia. It is sometimes referred to as a subcontinent. It is located by the Indus River.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95831" y="3699546"/>
            <a:ext cx="1459685" cy="151840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642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Facts About India</a:t>
            </a:r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1329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India’s official name is the “Republic of India."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has the second largest population in the world.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is the oldest civilization in the world.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produces the most milk in the world.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417158" y="805132"/>
            <a:ext cx="3171039" cy="5377554"/>
            <a:chOff x="5417158" y="805132"/>
            <a:chExt cx="3171039" cy="5377554"/>
          </a:xfrm>
        </p:grpSpPr>
        <p:sp>
          <p:nvSpPr>
            <p:cNvPr id="3" name="Oval 2"/>
            <p:cNvSpPr/>
            <p:nvPr/>
          </p:nvSpPr>
          <p:spPr>
            <a:xfrm>
              <a:off x="5417158" y="2743202"/>
              <a:ext cx="3171039" cy="3171039"/>
            </a:xfrm>
            <a:prstGeom prst="ellipse">
              <a:avLst/>
            </a:prstGeom>
            <a:solidFill>
              <a:srgbClr val="B1C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240" y="805132"/>
              <a:ext cx="1874877" cy="53775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78020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Geography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7632700" cy="163660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has a large desert called the Thar Desert.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also borders the Himalayan mountain range, the highest mountain range in the world.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Like the United States, India is divided into states. India has 29 states. It also has seven union territories.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7" r="4494"/>
          <a:stretch/>
        </p:blipFill>
        <p:spPr>
          <a:xfrm>
            <a:off x="4718636" y="3598877"/>
            <a:ext cx="3669714" cy="2558783"/>
          </a:xfrm>
          <a:prstGeom prst="rect">
            <a:avLst/>
          </a:prstGeom>
          <a:ln w="28575">
            <a:solidFill>
              <a:srgbClr val="334E08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3598418"/>
            <a:ext cx="3620020" cy="2559242"/>
          </a:xfrm>
          <a:prstGeom prst="rect">
            <a:avLst/>
          </a:prstGeom>
          <a:ln w="28575">
            <a:solidFill>
              <a:srgbClr val="334E08"/>
            </a:solidFill>
          </a:ln>
        </p:spPr>
      </p:pic>
    </p:spTree>
    <p:extLst>
      <p:ext uri="{BB962C8B-B14F-4D97-AF65-F5344CB8AC3E}">
        <p14:creationId xmlns:p14="http://schemas.microsoft.com/office/powerpoint/2010/main" val="124699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Climate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3422067" cy="2659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Most of India is classified as tropical climate.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India has many climates because it is so large in area.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Some areas of India have an arid climate, some have a humid climate, and some even have a glacial climate.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622" y="1513946"/>
            <a:ext cx="3982807" cy="4563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0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Food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423120"/>
            <a:ext cx="4890141" cy="16619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Since India is so diverse, its food is varied.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Rice is the staple grain used in many dishes.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Lentils are also very popular.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As India is famous for its spices, food from India usually contains spices.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37563" y="3119174"/>
            <a:ext cx="7687601" cy="1516118"/>
            <a:chOff x="458108" y="3134887"/>
            <a:chExt cx="7687601" cy="1516118"/>
          </a:xfrm>
        </p:grpSpPr>
        <p:sp>
          <p:nvSpPr>
            <p:cNvPr id="6" name="Rectangle 5"/>
            <p:cNvSpPr/>
            <p:nvPr/>
          </p:nvSpPr>
          <p:spPr>
            <a:xfrm>
              <a:off x="747296" y="3337427"/>
              <a:ext cx="7398413" cy="1122395"/>
            </a:xfrm>
            <a:prstGeom prst="rect">
              <a:avLst/>
            </a:prstGeom>
            <a:solidFill>
              <a:srgbClr val="B5CD5F"/>
            </a:solidFill>
          </p:spPr>
          <p:txBody>
            <a:bodyPr wrap="square" lIns="3492000" tIns="108000" rIns="108000" bIns="108000" anchor="ctr" anchorCtr="0">
              <a:noAutofit/>
            </a:bodyPr>
            <a:lstStyle/>
            <a:p>
              <a:pPr>
                <a:lnSpc>
                  <a:spcPct val="120000"/>
                </a:lnSpc>
              </a:pPr>
              <a:r>
                <a:rPr lang="en-GB" dirty="0"/>
                <a:t>Common spices are curry, turmeric, and cinnamon. </a:t>
              </a:r>
              <a:r>
                <a:rPr lang="en-GB" dirty="0" err="1"/>
                <a:t>Garam</a:t>
              </a:r>
              <a:r>
                <a:rPr lang="en-GB" dirty="0"/>
                <a:t> masala is a popular spice mixture. 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108" y="3134887"/>
              <a:ext cx="3682767" cy="1516118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755651" y="4756035"/>
            <a:ext cx="4806250" cy="882907"/>
          </a:xfrm>
          <a:prstGeom prst="rect">
            <a:avLst/>
          </a:prstGeom>
          <a:solidFill>
            <a:srgbClr val="B5CD5F"/>
          </a:solidFill>
        </p:spPr>
        <p:txBody>
          <a:bodyPr wrap="square" lIns="108000" tIns="108000" rIns="1188000" bIns="10800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Mangoes and other tropical fruit are also very common in India.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939" y="4556117"/>
            <a:ext cx="3389153" cy="177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29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Animals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1513946"/>
            <a:ext cx="7632700" cy="2633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GB" dirty="0"/>
              <a:t>India is home to many animals including: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Bengal tiger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Indian elephant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Indian rhinoceros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Indian leopard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sloth bear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wild water buffalo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the red panda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35"/>
          <a:stretch/>
        </p:blipFill>
        <p:spPr>
          <a:xfrm>
            <a:off x="3310155" y="1124124"/>
            <a:ext cx="5503550" cy="573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1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5016843" y="1135509"/>
            <a:ext cx="4335754" cy="5722492"/>
            <a:chOff x="5016843" y="1135509"/>
            <a:chExt cx="4335754" cy="572249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554" b="10148"/>
            <a:stretch/>
          </p:blipFill>
          <p:spPr>
            <a:xfrm>
              <a:off x="5016843" y="1135509"/>
              <a:ext cx="4127157" cy="5722492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529162" y="6642556"/>
              <a:ext cx="82343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b="1" dirty="0">
                  <a:solidFill>
                    <a:schemeClr val="tx1">
                      <a:alpha val="47000"/>
                    </a:schemeClr>
                  </a:solidFill>
                  <a:latin typeface="Tuffy" panose="020B0603060100000000" pitchFamily="34" charset="0"/>
                  <a:ea typeface="Tuffy" panose="020B0603060100000000" pitchFamily="34" charset="0"/>
                </a:rPr>
                <a:t>twinkl.com</a:t>
              </a:r>
            </a:p>
          </p:txBody>
        </p:sp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2C4705"/>
                </a:solidFill>
                <a:latin typeface="+mn-lt"/>
              </a:rPr>
              <a:t>India’s Clothing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1513946"/>
            <a:ext cx="5060264" cy="19943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Religion impacts clothing in India.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Linen and silk are popular fabrics of many Indian clothes.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An example of traditional clothing for women is the sari. It is a draped robe-like dress.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dirty="0"/>
              <a:t>A dhoti is a traditionally draped cloth for men.</a:t>
            </a:r>
          </a:p>
        </p:txBody>
      </p:sp>
    </p:spTree>
    <p:extLst>
      <p:ext uri="{BB962C8B-B14F-4D97-AF65-F5344CB8AC3E}">
        <p14:creationId xmlns:p14="http://schemas.microsoft.com/office/powerpoint/2010/main" val="327806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854539AC-FA50-40BB-9D8D-A753FBF5E510}" vid="{8DACF810-3772-463E-B189-732B086EE0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us-ss-61-all-about-india-powerpoint</Template>
  <TotalTime>167</TotalTime>
  <Words>542</Words>
  <Application>Microsoft Office PowerPoint</Application>
  <PresentationFormat>On-screen Show (4:3)</PresentationFormat>
  <Paragraphs>109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Twinkl</vt:lpstr>
      <vt:lpstr>Arial</vt:lpstr>
      <vt:lpstr>MS PGothic</vt:lpstr>
      <vt:lpstr>Sassoon Infant Rg</vt:lpstr>
      <vt:lpstr>Calibri</vt:lpstr>
      <vt:lpstr>Tuffy</vt:lpstr>
      <vt:lpstr>Office Theme</vt:lpstr>
      <vt:lpstr>PowerPoint Presentation</vt:lpstr>
      <vt:lpstr>KWL Grid</vt:lpstr>
      <vt:lpstr>India’s Location</vt:lpstr>
      <vt:lpstr>Facts About India</vt:lpstr>
      <vt:lpstr>India’s Geography</vt:lpstr>
      <vt:lpstr>India’s Climate</vt:lpstr>
      <vt:lpstr>India’s Food</vt:lpstr>
      <vt:lpstr>India’s Animals</vt:lpstr>
      <vt:lpstr>India’s Clothing</vt:lpstr>
      <vt:lpstr>Mumbai</vt:lpstr>
      <vt:lpstr>Delhi</vt:lpstr>
      <vt:lpstr>India’s Culture</vt:lpstr>
      <vt:lpstr>India’s Culture</vt:lpstr>
      <vt:lpstr>India’s Money</vt:lpstr>
      <vt:lpstr>Taj Mahal</vt:lpstr>
      <vt:lpstr>KWL Grid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Thomas Becker</dc:creator>
  <cp:lastModifiedBy>Samantha Hunter</cp:lastModifiedBy>
  <cp:revision>41</cp:revision>
  <dcterms:created xsi:type="dcterms:W3CDTF">2019-08-06T10:24:54Z</dcterms:created>
  <dcterms:modified xsi:type="dcterms:W3CDTF">2020-04-17T15:25:58Z</dcterms:modified>
</cp:coreProperties>
</file>