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8" r:id="rId4"/>
    <p:sldId id="269" r:id="rId5"/>
    <p:sldId id="270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eport Rg" panose="020F0503030200020004" pitchFamily="34" charset="0"/>
      <p:regular r:id="rId14"/>
      <p:bold r:id="rId15"/>
    </p:embeddedFont>
    <p:embeddedFont>
      <p:font typeface="Twinkl" panose="02000000000000000000" pitchFamily="2" charset="0"/>
      <p:regular r:id="rId16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4DB"/>
    <a:srgbClr val="873A89"/>
    <a:srgbClr val="00494F"/>
    <a:srgbClr val="32617B"/>
    <a:srgbClr val="6BD0DA"/>
    <a:srgbClr val="DE883F"/>
    <a:srgbClr val="36B4BF"/>
    <a:srgbClr val="00963D"/>
    <a:srgbClr val="D8222F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3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8F848C-04E1-4A15-8FD9-EF25794837EF}" type="datetimeFigureOut">
              <a:rPr lang="en-GB"/>
              <a:pPr>
                <a:defRPr/>
              </a:pPr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FA538DF-EBF3-43D0-9CCF-536E86B2BD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55AE13-E587-40DE-8A4F-7F52D2838832}" type="datetimeFigureOut">
              <a:rPr lang="en-GB"/>
              <a:pPr>
                <a:defRPr/>
              </a:pPr>
              <a:t>16/09/2022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D59B5D-8438-45E8-AF90-12C9520157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grammar-browse-by-skill-esl-efl-resources/beginner-level-grammar-grammar-browse-by-skill-esl-efl-resources/past-simple-beginner-level-grammar-grammar-browse-by-skill-esl-efl-resourc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grammar-browse-by-skill-esl-efl-resources/beginner-level-grammar-grammar-browse-by-skill-esl-efl-resources/past-simple-beginner-level-grammar-grammar-browse-by-skill-esl-efl-resour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97D6782-4A48-4A23-9AEA-613E291B3D22}"/>
              </a:ext>
            </a:extLst>
          </p:cNvPr>
          <p:cNvSpPr/>
          <p:nvPr userDrawn="1"/>
        </p:nvSpPr>
        <p:spPr>
          <a:xfrm>
            <a:off x="7573818" y="5865091"/>
            <a:ext cx="1394691" cy="99290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B2027B44-B2C9-45EE-AB11-92EAE630CFE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38100" cap="rnd">
            <a:solidFill>
              <a:srgbClr val="11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1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38100" cap="rnd">
            <a:solidFill>
              <a:srgbClr val="11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5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2A29ACD-59CF-4F20-B0B1-FED83DDBE147}"/>
              </a:ext>
            </a:extLst>
          </p:cNvPr>
          <p:cNvSpPr/>
          <p:nvPr userDrawn="1"/>
        </p:nvSpPr>
        <p:spPr>
          <a:xfrm>
            <a:off x="7573818" y="5865091"/>
            <a:ext cx="1394691" cy="99290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7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397165"/>
            <a:ext cx="8220075" cy="1076036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1194DB"/>
                </a:solidFill>
                <a:latin typeface="Report Rg" panose="020F0503030200020004" pitchFamily="34" charset="0"/>
              </a:rPr>
              <a:t>How to Play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481112-DB3F-4799-9E19-0184B54F02B6}"/>
              </a:ext>
            </a:extLst>
          </p:cNvPr>
          <p:cNvGrpSpPr/>
          <p:nvPr/>
        </p:nvGrpSpPr>
        <p:grpSpPr>
          <a:xfrm>
            <a:off x="619068" y="1514475"/>
            <a:ext cx="7905863" cy="3883353"/>
            <a:chOff x="619068" y="1514475"/>
            <a:chExt cx="7905863" cy="3883353"/>
          </a:xfrm>
        </p:grpSpPr>
        <p:sp>
          <p:nvSpPr>
            <p:cNvPr id="9219" name="Rectangle 4"/>
            <p:cNvSpPr>
              <a:spLocks noChangeArrowheads="1"/>
            </p:cNvSpPr>
            <p:nvPr/>
          </p:nvSpPr>
          <p:spPr bwMode="auto">
            <a:xfrm>
              <a:off x="619068" y="1514475"/>
              <a:ext cx="7905863" cy="388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altLang="en-US" dirty="0">
                  <a:latin typeface="Report Rg" panose="020F0503030200020004" pitchFamily="34" charset="0"/>
                </a:rPr>
                <a:t>Read the phrases that say “Just now, I am</a:t>
              </a:r>
              <a:r>
                <a:rPr lang="en-GB" altLang="en-US" u="sng" dirty="0">
                  <a:latin typeface="Report Rg" panose="020F0503030200020004" pitchFamily="34" charset="0"/>
                </a:rPr>
                <a:t>                        </a:t>
              </a:r>
              <a:r>
                <a:rPr lang="en-GB" altLang="en-US" dirty="0">
                  <a:latin typeface="Report Rg" panose="020F0503030200020004" pitchFamily="34" charset="0"/>
                </a:rPr>
                <a:t>.” </a:t>
              </a:r>
              <a:br>
                <a:rPr lang="en-GB" altLang="en-US" dirty="0">
                  <a:latin typeface="Report Rg" panose="020F0503030200020004" pitchFamily="34" charset="0"/>
                </a:rPr>
              </a:br>
              <a:r>
                <a:rPr lang="en-GB" altLang="en-US" dirty="0">
                  <a:latin typeface="Report Rg" panose="020F0503030200020004" pitchFamily="34" charset="0"/>
                </a:rPr>
                <a:t>Then change the phrases to “Yesterday, I </a:t>
              </a:r>
              <a:r>
                <a:rPr lang="en-GB" altLang="en-US" u="sng" dirty="0">
                  <a:latin typeface="Report Rg" panose="020F0503030200020004" pitchFamily="34" charset="0"/>
                </a:rPr>
                <a:t>                        </a:t>
              </a:r>
              <a:r>
                <a:rPr lang="en-GB" altLang="en-US" dirty="0">
                  <a:latin typeface="Report Rg" panose="020F0503030200020004" pitchFamily="34" charset="0"/>
                </a:rPr>
                <a:t>” to make them past tense. 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en-GB" altLang="en-US" dirty="0">
                <a:latin typeface="Report Rg" panose="020F0503030200020004" pitchFamily="34" charset="0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altLang="en-US" dirty="0">
                  <a:latin typeface="Report Rg" panose="020F0503030200020004" pitchFamily="34" charset="0"/>
                </a:rPr>
                <a:t>Example, “Just now, I am </a:t>
              </a:r>
              <a:r>
                <a:rPr lang="en-GB" altLang="en-US" b="1" dirty="0">
                  <a:latin typeface="Report Rg" panose="020F0503030200020004" pitchFamily="34" charset="0"/>
                </a:rPr>
                <a:t>sinking</a:t>
              </a:r>
              <a:r>
                <a:rPr lang="en-GB" altLang="en-US" dirty="0">
                  <a:latin typeface="Report Rg" panose="020F0503030200020004" pitchFamily="34" charset="0"/>
                </a:rPr>
                <a:t>.”              “Yesterday, I </a:t>
              </a:r>
              <a:r>
                <a:rPr lang="en-GB" altLang="en-US" b="1" dirty="0">
                  <a:latin typeface="Report Rg" panose="020F0503030200020004" pitchFamily="34" charset="0"/>
                </a:rPr>
                <a:t>sank</a:t>
              </a:r>
              <a:r>
                <a:rPr lang="en-GB" altLang="en-US" dirty="0">
                  <a:latin typeface="Report Rg" panose="020F0503030200020004" pitchFamily="34" charset="0"/>
                </a:rPr>
                <a:t>.”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en-GB" altLang="en-US" dirty="0">
                <a:latin typeface="Report Rg" panose="020F0503030200020004" pitchFamily="34" charset="0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altLang="en-US" dirty="0">
                  <a:latin typeface="Report Rg" panose="020F0503030200020004" pitchFamily="34" charset="0"/>
                </a:rPr>
                <a:t>Say the “Yesterday, I…” phrase out loud, then click once to check your answer. </a:t>
              </a:r>
              <a:br>
                <a:rPr lang="en-GB" altLang="en-US" dirty="0">
                  <a:latin typeface="Report Rg" panose="020F0503030200020004" pitchFamily="34" charset="0"/>
                </a:rPr>
              </a:br>
              <a:r>
                <a:rPr lang="en-GB" altLang="en-US" dirty="0">
                  <a:latin typeface="Report Rg" panose="020F0503030200020004" pitchFamily="34" charset="0"/>
                </a:rPr>
                <a:t>If you get it correct, click it again to reveal a part of the picture!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en-GB" altLang="en-US" dirty="0">
                <a:latin typeface="Report Rg" panose="020F0503030200020004" pitchFamily="34" charset="0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altLang="en-US" dirty="0">
                  <a:latin typeface="Report Rg" panose="020F0503030200020004" pitchFamily="34" charset="0"/>
                </a:rPr>
                <a:t>The more past tense verbs you get correct, the more of the picture you will reveal!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A2DA3D-C442-4AB9-BE72-B1E9FC477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432" y="2825632"/>
              <a:ext cx="512458" cy="3609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8F4F9-E3FB-495F-863F-8DF503B1C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 b="3929"/>
          <a:stretch/>
        </p:blipFill>
        <p:spPr>
          <a:xfrm>
            <a:off x="757573" y="771066"/>
            <a:ext cx="7632700" cy="5329106"/>
          </a:xfrm>
          <a:prstGeom prst="roundRect">
            <a:avLst>
              <a:gd name="adj" fmla="val 0"/>
            </a:avLst>
          </a:prstGeom>
          <a:ln w="57150">
            <a:noFill/>
          </a:ln>
        </p:spPr>
      </p:pic>
      <p:sp>
        <p:nvSpPr>
          <p:cNvPr id="60" name="20"/>
          <p:cNvSpPr/>
          <p:nvPr/>
        </p:nvSpPr>
        <p:spPr>
          <a:xfrm>
            <a:off x="6859923" y="4758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winning.</a:t>
            </a:r>
          </a:p>
        </p:txBody>
      </p:sp>
      <p:sp>
        <p:nvSpPr>
          <p:cNvPr id="61" name="20a"/>
          <p:cNvSpPr/>
          <p:nvPr/>
        </p:nvSpPr>
        <p:spPr>
          <a:xfrm>
            <a:off x="6859923" y="4758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won.</a:t>
            </a:r>
          </a:p>
        </p:txBody>
      </p:sp>
      <p:sp>
        <p:nvSpPr>
          <p:cNvPr id="62" name="19"/>
          <p:cNvSpPr/>
          <p:nvPr/>
        </p:nvSpPr>
        <p:spPr>
          <a:xfrm>
            <a:off x="5332747" y="4758734"/>
            <a:ext cx="1550317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spending.</a:t>
            </a:r>
          </a:p>
        </p:txBody>
      </p:sp>
      <p:sp>
        <p:nvSpPr>
          <p:cNvPr id="63" name="19a"/>
          <p:cNvSpPr/>
          <p:nvPr/>
        </p:nvSpPr>
        <p:spPr>
          <a:xfrm>
            <a:off x="5337509" y="4758734"/>
            <a:ext cx="1550317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spent.</a:t>
            </a:r>
          </a:p>
        </p:txBody>
      </p:sp>
      <p:sp>
        <p:nvSpPr>
          <p:cNvPr id="64" name="18"/>
          <p:cNvSpPr/>
          <p:nvPr/>
        </p:nvSpPr>
        <p:spPr>
          <a:xfrm>
            <a:off x="3799223" y="7582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singing.</a:t>
            </a:r>
          </a:p>
        </p:txBody>
      </p:sp>
      <p:sp>
        <p:nvSpPr>
          <p:cNvPr id="65" name="18a"/>
          <p:cNvSpPr/>
          <p:nvPr/>
        </p:nvSpPr>
        <p:spPr>
          <a:xfrm>
            <a:off x="3791285" y="7582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sang.</a:t>
            </a:r>
          </a:p>
        </p:txBody>
      </p:sp>
      <p:sp>
        <p:nvSpPr>
          <p:cNvPr id="66" name="17"/>
          <p:cNvSpPr/>
          <p:nvPr/>
        </p:nvSpPr>
        <p:spPr>
          <a:xfrm>
            <a:off x="2283160" y="4758734"/>
            <a:ext cx="1530350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sitting.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67" name="17a"/>
          <p:cNvSpPr/>
          <p:nvPr/>
        </p:nvSpPr>
        <p:spPr>
          <a:xfrm>
            <a:off x="2286335" y="4758734"/>
            <a:ext cx="1530350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sat.</a:t>
            </a:r>
            <a:endParaRPr lang="en-GB" sz="2000" b="1" dirty="0">
              <a:solidFill>
                <a:schemeClr val="bg1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68" name="16"/>
          <p:cNvSpPr/>
          <p:nvPr/>
        </p:nvSpPr>
        <p:spPr>
          <a:xfrm>
            <a:off x="757573" y="4758734"/>
            <a:ext cx="1530350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saying.</a:t>
            </a:r>
          </a:p>
        </p:txBody>
      </p:sp>
      <p:sp>
        <p:nvSpPr>
          <p:cNvPr id="69" name="16a"/>
          <p:cNvSpPr/>
          <p:nvPr/>
        </p:nvSpPr>
        <p:spPr>
          <a:xfrm>
            <a:off x="749635" y="4758734"/>
            <a:ext cx="1530350" cy="1341438"/>
          </a:xfrm>
          <a:prstGeom prst="round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said.</a:t>
            </a:r>
          </a:p>
        </p:txBody>
      </p:sp>
      <p:sp>
        <p:nvSpPr>
          <p:cNvPr id="70" name="15"/>
          <p:cNvSpPr/>
          <p:nvPr/>
        </p:nvSpPr>
        <p:spPr>
          <a:xfrm>
            <a:off x="6859923" y="3425234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paying.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71" name="15a"/>
          <p:cNvSpPr/>
          <p:nvPr/>
        </p:nvSpPr>
        <p:spPr>
          <a:xfrm>
            <a:off x="6859923" y="3425234"/>
            <a:ext cx="1530350" cy="1341437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latin typeface="Report Rg" panose="020F0503030200020004" pitchFamily="34" charset="0"/>
              </a:rPr>
            </a:br>
            <a:r>
              <a:rPr lang="en-GB" sz="2000" dirty="0">
                <a:latin typeface="Report Rg" panose="020F0503030200020004" pitchFamily="34" charset="0"/>
              </a:rPr>
              <a:t>I </a:t>
            </a:r>
            <a:r>
              <a:rPr lang="en-GB" sz="2000" b="1" dirty="0">
                <a:latin typeface="Report Rg" panose="020F0503030200020004" pitchFamily="34" charset="0"/>
              </a:rPr>
              <a:t>paid.</a:t>
            </a:r>
            <a:endParaRPr lang="en-GB" sz="2000" b="1" dirty="0"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72" name="14"/>
          <p:cNvSpPr/>
          <p:nvPr/>
        </p:nvSpPr>
        <p:spPr>
          <a:xfrm>
            <a:off x="5332747" y="3425234"/>
            <a:ext cx="1550317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hearing.</a:t>
            </a:r>
          </a:p>
        </p:txBody>
      </p:sp>
      <p:sp>
        <p:nvSpPr>
          <p:cNvPr id="73" name="14a"/>
          <p:cNvSpPr/>
          <p:nvPr/>
        </p:nvSpPr>
        <p:spPr>
          <a:xfrm>
            <a:off x="5321634" y="3425234"/>
            <a:ext cx="1550317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heard.</a:t>
            </a:r>
          </a:p>
        </p:txBody>
      </p:sp>
      <p:sp>
        <p:nvSpPr>
          <p:cNvPr id="74" name="13"/>
          <p:cNvSpPr/>
          <p:nvPr/>
        </p:nvSpPr>
        <p:spPr>
          <a:xfrm>
            <a:off x="3802398" y="3425234"/>
            <a:ext cx="1530350" cy="134143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growing.</a:t>
            </a:r>
          </a:p>
        </p:txBody>
      </p:sp>
      <p:sp>
        <p:nvSpPr>
          <p:cNvPr id="75" name="13a"/>
          <p:cNvSpPr/>
          <p:nvPr/>
        </p:nvSpPr>
        <p:spPr>
          <a:xfrm>
            <a:off x="3805573" y="3425234"/>
            <a:ext cx="1530350" cy="1341437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grew.</a:t>
            </a:r>
          </a:p>
        </p:txBody>
      </p:sp>
      <p:sp>
        <p:nvSpPr>
          <p:cNvPr id="76" name="12"/>
          <p:cNvSpPr/>
          <p:nvPr/>
        </p:nvSpPr>
        <p:spPr>
          <a:xfrm>
            <a:off x="2272048" y="3417297"/>
            <a:ext cx="1530350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digging.</a:t>
            </a:r>
          </a:p>
        </p:txBody>
      </p:sp>
      <p:sp>
        <p:nvSpPr>
          <p:cNvPr id="77" name="12a"/>
          <p:cNvSpPr/>
          <p:nvPr/>
        </p:nvSpPr>
        <p:spPr>
          <a:xfrm>
            <a:off x="2272048" y="3417297"/>
            <a:ext cx="1530350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dug.</a:t>
            </a:r>
          </a:p>
        </p:txBody>
      </p:sp>
      <p:sp>
        <p:nvSpPr>
          <p:cNvPr id="78" name="11"/>
          <p:cNvSpPr/>
          <p:nvPr/>
        </p:nvSpPr>
        <p:spPr>
          <a:xfrm>
            <a:off x="757573" y="3425234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catching.</a:t>
            </a:r>
          </a:p>
        </p:txBody>
      </p:sp>
      <p:sp>
        <p:nvSpPr>
          <p:cNvPr id="79" name="11a"/>
          <p:cNvSpPr/>
          <p:nvPr/>
        </p:nvSpPr>
        <p:spPr>
          <a:xfrm>
            <a:off x="757573" y="3425234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caught.</a:t>
            </a:r>
          </a:p>
        </p:txBody>
      </p:sp>
      <p:sp>
        <p:nvSpPr>
          <p:cNvPr id="80" name="10"/>
          <p:cNvSpPr/>
          <p:nvPr/>
        </p:nvSpPr>
        <p:spPr>
          <a:xfrm>
            <a:off x="6859923" y="2091734"/>
            <a:ext cx="1530350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buying.</a:t>
            </a:r>
          </a:p>
        </p:txBody>
      </p:sp>
      <p:sp>
        <p:nvSpPr>
          <p:cNvPr id="81" name="10a"/>
          <p:cNvSpPr/>
          <p:nvPr/>
        </p:nvSpPr>
        <p:spPr>
          <a:xfrm>
            <a:off x="6869448" y="2091734"/>
            <a:ext cx="1530350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bought.</a:t>
            </a:r>
          </a:p>
        </p:txBody>
      </p:sp>
      <p:sp>
        <p:nvSpPr>
          <p:cNvPr id="82" name="9"/>
          <p:cNvSpPr/>
          <p:nvPr/>
        </p:nvSpPr>
        <p:spPr>
          <a:xfrm>
            <a:off x="5332748" y="2091734"/>
            <a:ext cx="1528763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creeping.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83" name="9a"/>
          <p:cNvSpPr/>
          <p:nvPr/>
        </p:nvSpPr>
        <p:spPr>
          <a:xfrm>
            <a:off x="5343860" y="2091734"/>
            <a:ext cx="1528763" cy="1341437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crept.</a:t>
            </a:r>
            <a:endParaRPr lang="en-GB" sz="2000" b="1" dirty="0">
              <a:solidFill>
                <a:schemeClr val="bg1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84" name="8"/>
          <p:cNvSpPr/>
          <p:nvPr/>
        </p:nvSpPr>
        <p:spPr>
          <a:xfrm>
            <a:off x="3808748" y="2091733"/>
            <a:ext cx="1530350" cy="1341439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writing.</a:t>
            </a:r>
          </a:p>
        </p:txBody>
      </p:sp>
      <p:sp>
        <p:nvSpPr>
          <p:cNvPr id="85" name="8a"/>
          <p:cNvSpPr/>
          <p:nvPr/>
        </p:nvSpPr>
        <p:spPr>
          <a:xfrm>
            <a:off x="3811923" y="2091733"/>
            <a:ext cx="1530350" cy="1341439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wrote.</a:t>
            </a:r>
          </a:p>
        </p:txBody>
      </p:sp>
      <p:sp>
        <p:nvSpPr>
          <p:cNvPr id="86" name="7"/>
          <p:cNvSpPr/>
          <p:nvPr/>
        </p:nvSpPr>
        <p:spPr>
          <a:xfrm>
            <a:off x="2283160" y="2091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eating.</a:t>
            </a:r>
          </a:p>
        </p:txBody>
      </p:sp>
      <p:sp>
        <p:nvSpPr>
          <p:cNvPr id="147" name="1"/>
          <p:cNvSpPr/>
          <p:nvPr/>
        </p:nvSpPr>
        <p:spPr>
          <a:xfrm>
            <a:off x="755985" y="758234"/>
            <a:ext cx="1530350" cy="1341437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sleeping.</a:t>
            </a:r>
          </a:p>
        </p:txBody>
      </p:sp>
      <p:sp>
        <p:nvSpPr>
          <p:cNvPr id="87" name="7a"/>
          <p:cNvSpPr/>
          <p:nvPr/>
        </p:nvSpPr>
        <p:spPr>
          <a:xfrm>
            <a:off x="2275223" y="2091734"/>
            <a:ext cx="1530350" cy="1341437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ate.</a:t>
            </a:r>
          </a:p>
        </p:txBody>
      </p:sp>
      <p:sp>
        <p:nvSpPr>
          <p:cNvPr id="88" name="6"/>
          <p:cNvSpPr/>
          <p:nvPr/>
        </p:nvSpPr>
        <p:spPr>
          <a:xfrm>
            <a:off x="757573" y="2091734"/>
            <a:ext cx="1530350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drinking.</a:t>
            </a:r>
          </a:p>
        </p:txBody>
      </p:sp>
      <p:sp>
        <p:nvSpPr>
          <p:cNvPr id="89" name="6a"/>
          <p:cNvSpPr/>
          <p:nvPr/>
        </p:nvSpPr>
        <p:spPr>
          <a:xfrm>
            <a:off x="757573" y="2091734"/>
            <a:ext cx="1530350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drank.</a:t>
            </a:r>
          </a:p>
        </p:txBody>
      </p:sp>
      <p:sp>
        <p:nvSpPr>
          <p:cNvPr id="90" name="5"/>
          <p:cNvSpPr/>
          <p:nvPr/>
        </p:nvSpPr>
        <p:spPr>
          <a:xfrm>
            <a:off x="6859923" y="758234"/>
            <a:ext cx="1530350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swimming.</a:t>
            </a:r>
          </a:p>
        </p:txBody>
      </p:sp>
      <p:sp>
        <p:nvSpPr>
          <p:cNvPr id="91" name="5a"/>
          <p:cNvSpPr/>
          <p:nvPr/>
        </p:nvSpPr>
        <p:spPr>
          <a:xfrm>
            <a:off x="6863098" y="758234"/>
            <a:ext cx="1543050" cy="1341437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swam.</a:t>
            </a:r>
          </a:p>
        </p:txBody>
      </p:sp>
      <p:sp>
        <p:nvSpPr>
          <p:cNvPr id="92" name="4"/>
          <p:cNvSpPr/>
          <p:nvPr/>
        </p:nvSpPr>
        <p:spPr>
          <a:xfrm>
            <a:off x="5332748" y="758234"/>
            <a:ext cx="1530350" cy="1341438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flying.</a:t>
            </a:r>
          </a:p>
        </p:txBody>
      </p:sp>
      <p:sp>
        <p:nvSpPr>
          <p:cNvPr id="93" name="4a"/>
          <p:cNvSpPr/>
          <p:nvPr/>
        </p:nvSpPr>
        <p:spPr>
          <a:xfrm>
            <a:off x="5334335" y="758234"/>
            <a:ext cx="1530350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flew.</a:t>
            </a:r>
          </a:p>
        </p:txBody>
      </p:sp>
      <p:sp>
        <p:nvSpPr>
          <p:cNvPr id="94" name="3"/>
          <p:cNvSpPr/>
          <p:nvPr/>
        </p:nvSpPr>
        <p:spPr>
          <a:xfrm>
            <a:off x="3818272" y="4758734"/>
            <a:ext cx="1530350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driving.</a:t>
            </a:r>
          </a:p>
        </p:txBody>
      </p:sp>
      <p:sp>
        <p:nvSpPr>
          <p:cNvPr id="95" name="3a"/>
          <p:cNvSpPr/>
          <p:nvPr/>
        </p:nvSpPr>
        <p:spPr>
          <a:xfrm>
            <a:off x="3818272" y="4758734"/>
            <a:ext cx="1530350" cy="1341437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drove.</a:t>
            </a:r>
          </a:p>
        </p:txBody>
      </p:sp>
      <p:sp>
        <p:nvSpPr>
          <p:cNvPr id="96" name="2"/>
          <p:cNvSpPr/>
          <p:nvPr/>
        </p:nvSpPr>
        <p:spPr>
          <a:xfrm>
            <a:off x="2283160" y="758234"/>
            <a:ext cx="1530350" cy="134143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teaching.</a:t>
            </a:r>
          </a:p>
        </p:txBody>
      </p:sp>
      <p:sp>
        <p:nvSpPr>
          <p:cNvPr id="97" name="2a"/>
          <p:cNvSpPr/>
          <p:nvPr/>
        </p:nvSpPr>
        <p:spPr>
          <a:xfrm>
            <a:off x="2283160" y="758234"/>
            <a:ext cx="1530350" cy="134143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taught.</a:t>
            </a:r>
          </a:p>
        </p:txBody>
      </p:sp>
      <p:sp>
        <p:nvSpPr>
          <p:cNvPr id="148" name="1a"/>
          <p:cNvSpPr/>
          <p:nvPr/>
        </p:nvSpPr>
        <p:spPr>
          <a:xfrm>
            <a:off x="762336" y="758234"/>
            <a:ext cx="1530350" cy="134143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slept.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 nodeType="clickPar">
                      <p:stCondLst>
                        <p:cond delay="0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9" grpId="0" animBg="1"/>
      <p:bldP spid="79" grpId="1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147" grpId="0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5" grpId="0" animBg="1"/>
      <p:bldP spid="95" grpId="1" animBg="1"/>
      <p:bldP spid="96" grpId="0" animBg="1"/>
      <p:bldP spid="97" grpId="0" animBg="1"/>
      <p:bldP spid="97" grpId="1" animBg="1"/>
      <p:bldP spid="148" grpId="0" animBg="1"/>
      <p:bldP spid="1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8F4F9-E3FB-495F-863F-8DF503B1C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2295"/>
          <a:stretch/>
        </p:blipFill>
        <p:spPr>
          <a:xfrm>
            <a:off x="757573" y="771066"/>
            <a:ext cx="7632700" cy="5329106"/>
          </a:xfrm>
          <a:prstGeom prst="roundRect">
            <a:avLst>
              <a:gd name="adj" fmla="val 0"/>
            </a:avLst>
          </a:prstGeom>
          <a:ln w="57150">
            <a:noFill/>
          </a:ln>
        </p:spPr>
      </p:pic>
      <p:sp>
        <p:nvSpPr>
          <p:cNvPr id="60" name="20"/>
          <p:cNvSpPr/>
          <p:nvPr/>
        </p:nvSpPr>
        <p:spPr>
          <a:xfrm>
            <a:off x="6849359" y="765558"/>
            <a:ext cx="1530350" cy="1342656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winning.</a:t>
            </a:r>
          </a:p>
        </p:txBody>
      </p:sp>
      <p:sp>
        <p:nvSpPr>
          <p:cNvPr id="61" name="20a"/>
          <p:cNvSpPr/>
          <p:nvPr/>
        </p:nvSpPr>
        <p:spPr>
          <a:xfrm>
            <a:off x="6849359" y="765558"/>
            <a:ext cx="1530350" cy="1342656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won.</a:t>
            </a:r>
          </a:p>
        </p:txBody>
      </p:sp>
      <p:sp>
        <p:nvSpPr>
          <p:cNvPr id="62" name="19"/>
          <p:cNvSpPr/>
          <p:nvPr/>
        </p:nvSpPr>
        <p:spPr>
          <a:xfrm>
            <a:off x="3810335" y="3437443"/>
            <a:ext cx="1537800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spending.</a:t>
            </a:r>
          </a:p>
        </p:txBody>
      </p:sp>
      <p:sp>
        <p:nvSpPr>
          <p:cNvPr id="63" name="19a"/>
          <p:cNvSpPr/>
          <p:nvPr/>
        </p:nvSpPr>
        <p:spPr>
          <a:xfrm>
            <a:off x="3815097" y="3437443"/>
            <a:ext cx="1537800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spent.</a:t>
            </a:r>
          </a:p>
        </p:txBody>
      </p:sp>
      <p:sp>
        <p:nvSpPr>
          <p:cNvPr id="64" name="18"/>
          <p:cNvSpPr/>
          <p:nvPr/>
        </p:nvSpPr>
        <p:spPr>
          <a:xfrm>
            <a:off x="5337081" y="2091732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singing.</a:t>
            </a:r>
          </a:p>
        </p:txBody>
      </p:sp>
      <p:sp>
        <p:nvSpPr>
          <p:cNvPr id="65" name="18a"/>
          <p:cNvSpPr/>
          <p:nvPr/>
        </p:nvSpPr>
        <p:spPr>
          <a:xfrm>
            <a:off x="5320597" y="2091732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sang.</a:t>
            </a:r>
          </a:p>
        </p:txBody>
      </p:sp>
      <p:sp>
        <p:nvSpPr>
          <p:cNvPr id="66" name="17"/>
          <p:cNvSpPr/>
          <p:nvPr/>
        </p:nvSpPr>
        <p:spPr>
          <a:xfrm>
            <a:off x="6862307" y="2091732"/>
            <a:ext cx="1530350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sitting.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67" name="17a"/>
          <p:cNvSpPr/>
          <p:nvPr/>
        </p:nvSpPr>
        <p:spPr>
          <a:xfrm>
            <a:off x="6865482" y="2091732"/>
            <a:ext cx="1530350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sat.</a:t>
            </a:r>
            <a:endParaRPr lang="en-GB" sz="2000" b="1" dirty="0">
              <a:solidFill>
                <a:schemeClr val="bg1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68" name="16"/>
          <p:cNvSpPr/>
          <p:nvPr/>
        </p:nvSpPr>
        <p:spPr>
          <a:xfrm>
            <a:off x="6864197" y="3433171"/>
            <a:ext cx="1530350" cy="131579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saying.</a:t>
            </a:r>
          </a:p>
        </p:txBody>
      </p:sp>
      <p:sp>
        <p:nvSpPr>
          <p:cNvPr id="69" name="16a"/>
          <p:cNvSpPr/>
          <p:nvPr/>
        </p:nvSpPr>
        <p:spPr>
          <a:xfrm>
            <a:off x="6856259" y="3433171"/>
            <a:ext cx="1530350" cy="1315798"/>
          </a:xfrm>
          <a:prstGeom prst="round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said.</a:t>
            </a:r>
          </a:p>
        </p:txBody>
      </p:sp>
      <p:sp>
        <p:nvSpPr>
          <p:cNvPr id="70" name="15"/>
          <p:cNvSpPr/>
          <p:nvPr/>
        </p:nvSpPr>
        <p:spPr>
          <a:xfrm>
            <a:off x="2279375" y="767097"/>
            <a:ext cx="1538828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paying.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71" name="15a"/>
          <p:cNvSpPr/>
          <p:nvPr/>
        </p:nvSpPr>
        <p:spPr>
          <a:xfrm>
            <a:off x="2279375" y="767097"/>
            <a:ext cx="1538828" cy="1341437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latin typeface="Report Rg" panose="020F0503030200020004" pitchFamily="34" charset="0"/>
              </a:rPr>
            </a:br>
            <a:r>
              <a:rPr lang="en-GB" sz="2000" dirty="0">
                <a:latin typeface="Report Rg" panose="020F0503030200020004" pitchFamily="34" charset="0"/>
              </a:rPr>
              <a:t>I </a:t>
            </a:r>
            <a:r>
              <a:rPr lang="en-GB" sz="2000" b="1" dirty="0">
                <a:latin typeface="Report Rg" panose="020F0503030200020004" pitchFamily="34" charset="0"/>
              </a:rPr>
              <a:t>paid.</a:t>
            </a:r>
            <a:endParaRPr lang="en-GB" sz="2000" b="1" dirty="0"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72" name="14"/>
          <p:cNvSpPr/>
          <p:nvPr/>
        </p:nvSpPr>
        <p:spPr>
          <a:xfrm>
            <a:off x="769477" y="3435001"/>
            <a:ext cx="1530350" cy="1329842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hearing.</a:t>
            </a:r>
          </a:p>
        </p:txBody>
      </p:sp>
      <p:sp>
        <p:nvSpPr>
          <p:cNvPr id="73" name="14a"/>
          <p:cNvSpPr/>
          <p:nvPr/>
        </p:nvSpPr>
        <p:spPr>
          <a:xfrm>
            <a:off x="758364" y="3435001"/>
            <a:ext cx="1530350" cy="1329842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heard.</a:t>
            </a:r>
          </a:p>
        </p:txBody>
      </p:sp>
      <p:sp>
        <p:nvSpPr>
          <p:cNvPr id="74" name="13"/>
          <p:cNvSpPr/>
          <p:nvPr/>
        </p:nvSpPr>
        <p:spPr>
          <a:xfrm>
            <a:off x="760747" y="758234"/>
            <a:ext cx="1530350" cy="134143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growing.</a:t>
            </a:r>
          </a:p>
        </p:txBody>
      </p:sp>
      <p:sp>
        <p:nvSpPr>
          <p:cNvPr id="75" name="13a"/>
          <p:cNvSpPr/>
          <p:nvPr/>
        </p:nvSpPr>
        <p:spPr>
          <a:xfrm>
            <a:off x="763922" y="758234"/>
            <a:ext cx="1530350" cy="1341437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grew.</a:t>
            </a:r>
          </a:p>
        </p:txBody>
      </p:sp>
      <p:sp>
        <p:nvSpPr>
          <p:cNvPr id="76" name="12"/>
          <p:cNvSpPr/>
          <p:nvPr/>
        </p:nvSpPr>
        <p:spPr>
          <a:xfrm>
            <a:off x="3819981" y="2091733"/>
            <a:ext cx="1540666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digging.</a:t>
            </a:r>
          </a:p>
        </p:txBody>
      </p:sp>
      <p:sp>
        <p:nvSpPr>
          <p:cNvPr id="77" name="12a"/>
          <p:cNvSpPr/>
          <p:nvPr/>
        </p:nvSpPr>
        <p:spPr>
          <a:xfrm>
            <a:off x="3819981" y="2091733"/>
            <a:ext cx="1540666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dug.</a:t>
            </a:r>
          </a:p>
        </p:txBody>
      </p:sp>
      <p:sp>
        <p:nvSpPr>
          <p:cNvPr id="78" name="11"/>
          <p:cNvSpPr/>
          <p:nvPr/>
        </p:nvSpPr>
        <p:spPr>
          <a:xfrm>
            <a:off x="6860350" y="4757515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catching.</a:t>
            </a:r>
          </a:p>
        </p:txBody>
      </p:sp>
      <p:sp>
        <p:nvSpPr>
          <p:cNvPr id="79" name="11a"/>
          <p:cNvSpPr/>
          <p:nvPr/>
        </p:nvSpPr>
        <p:spPr>
          <a:xfrm>
            <a:off x="6860350" y="4757515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caught.</a:t>
            </a:r>
          </a:p>
        </p:txBody>
      </p:sp>
      <p:sp>
        <p:nvSpPr>
          <p:cNvPr id="80" name="10"/>
          <p:cNvSpPr/>
          <p:nvPr/>
        </p:nvSpPr>
        <p:spPr>
          <a:xfrm>
            <a:off x="2270882" y="4758124"/>
            <a:ext cx="1565650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buying.</a:t>
            </a:r>
          </a:p>
        </p:txBody>
      </p:sp>
      <p:sp>
        <p:nvSpPr>
          <p:cNvPr id="81" name="10a"/>
          <p:cNvSpPr/>
          <p:nvPr/>
        </p:nvSpPr>
        <p:spPr>
          <a:xfrm>
            <a:off x="2280407" y="4758124"/>
            <a:ext cx="1565650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bought.</a:t>
            </a:r>
          </a:p>
        </p:txBody>
      </p:sp>
      <p:sp>
        <p:nvSpPr>
          <p:cNvPr id="82" name="9"/>
          <p:cNvSpPr/>
          <p:nvPr/>
        </p:nvSpPr>
        <p:spPr>
          <a:xfrm>
            <a:off x="3843611" y="4758734"/>
            <a:ext cx="1514543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creeping.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83" name="9a"/>
          <p:cNvSpPr/>
          <p:nvPr/>
        </p:nvSpPr>
        <p:spPr>
          <a:xfrm>
            <a:off x="3852715" y="4758734"/>
            <a:ext cx="1506539" cy="1341437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crept.</a:t>
            </a:r>
            <a:endParaRPr lang="en-GB" sz="2000" b="1" dirty="0">
              <a:solidFill>
                <a:schemeClr val="bg1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84" name="8"/>
          <p:cNvSpPr/>
          <p:nvPr/>
        </p:nvSpPr>
        <p:spPr>
          <a:xfrm>
            <a:off x="761116" y="4766063"/>
            <a:ext cx="1520086" cy="1332890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writing.</a:t>
            </a:r>
          </a:p>
        </p:txBody>
      </p:sp>
      <p:sp>
        <p:nvSpPr>
          <p:cNvPr id="85" name="8a"/>
          <p:cNvSpPr/>
          <p:nvPr/>
        </p:nvSpPr>
        <p:spPr>
          <a:xfrm>
            <a:off x="764291" y="4766063"/>
            <a:ext cx="1520086" cy="1332890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wrote.</a:t>
            </a:r>
          </a:p>
        </p:txBody>
      </p:sp>
      <p:sp>
        <p:nvSpPr>
          <p:cNvPr id="86" name="7"/>
          <p:cNvSpPr/>
          <p:nvPr/>
        </p:nvSpPr>
        <p:spPr>
          <a:xfrm>
            <a:off x="2290576" y="341545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eating.</a:t>
            </a:r>
          </a:p>
        </p:txBody>
      </p:sp>
      <p:sp>
        <p:nvSpPr>
          <p:cNvPr id="147" name="1"/>
          <p:cNvSpPr/>
          <p:nvPr/>
        </p:nvSpPr>
        <p:spPr>
          <a:xfrm>
            <a:off x="5356072" y="4766064"/>
            <a:ext cx="1492061" cy="1342655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sleeping.</a:t>
            </a:r>
          </a:p>
        </p:txBody>
      </p:sp>
      <p:sp>
        <p:nvSpPr>
          <p:cNvPr id="87" name="7a"/>
          <p:cNvSpPr/>
          <p:nvPr/>
        </p:nvSpPr>
        <p:spPr>
          <a:xfrm>
            <a:off x="2282639" y="3415454"/>
            <a:ext cx="1530350" cy="1341437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ate.</a:t>
            </a:r>
          </a:p>
        </p:txBody>
      </p:sp>
      <p:sp>
        <p:nvSpPr>
          <p:cNvPr id="88" name="6"/>
          <p:cNvSpPr/>
          <p:nvPr/>
        </p:nvSpPr>
        <p:spPr>
          <a:xfrm>
            <a:off x="5337510" y="774104"/>
            <a:ext cx="1530350" cy="1346942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drinking.</a:t>
            </a:r>
          </a:p>
        </p:txBody>
      </p:sp>
      <p:sp>
        <p:nvSpPr>
          <p:cNvPr id="89" name="6a"/>
          <p:cNvSpPr/>
          <p:nvPr/>
        </p:nvSpPr>
        <p:spPr>
          <a:xfrm>
            <a:off x="5337510" y="774104"/>
            <a:ext cx="1530350" cy="1346941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drank.</a:t>
            </a:r>
          </a:p>
        </p:txBody>
      </p:sp>
      <p:sp>
        <p:nvSpPr>
          <p:cNvPr id="90" name="5"/>
          <p:cNvSpPr/>
          <p:nvPr/>
        </p:nvSpPr>
        <p:spPr>
          <a:xfrm>
            <a:off x="5348809" y="3428897"/>
            <a:ext cx="1521616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swimming.</a:t>
            </a:r>
          </a:p>
        </p:txBody>
      </p:sp>
      <p:sp>
        <p:nvSpPr>
          <p:cNvPr id="91" name="5a"/>
          <p:cNvSpPr/>
          <p:nvPr/>
        </p:nvSpPr>
        <p:spPr>
          <a:xfrm>
            <a:off x="5361932" y="3428897"/>
            <a:ext cx="1509103" cy="1341437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swam.</a:t>
            </a:r>
          </a:p>
        </p:txBody>
      </p:sp>
      <p:sp>
        <p:nvSpPr>
          <p:cNvPr id="92" name="4"/>
          <p:cNvSpPr/>
          <p:nvPr/>
        </p:nvSpPr>
        <p:spPr>
          <a:xfrm>
            <a:off x="762704" y="2091429"/>
            <a:ext cx="1525217" cy="1341438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flying.</a:t>
            </a:r>
          </a:p>
        </p:txBody>
      </p:sp>
      <p:sp>
        <p:nvSpPr>
          <p:cNvPr id="93" name="4a"/>
          <p:cNvSpPr/>
          <p:nvPr/>
        </p:nvSpPr>
        <p:spPr>
          <a:xfrm>
            <a:off x="764291" y="2091429"/>
            <a:ext cx="1525217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flew.</a:t>
            </a:r>
          </a:p>
        </p:txBody>
      </p:sp>
      <p:sp>
        <p:nvSpPr>
          <p:cNvPr id="94" name="3"/>
          <p:cNvSpPr/>
          <p:nvPr/>
        </p:nvSpPr>
        <p:spPr>
          <a:xfrm>
            <a:off x="3808747" y="775326"/>
            <a:ext cx="1551899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driving.</a:t>
            </a:r>
          </a:p>
        </p:txBody>
      </p:sp>
      <p:sp>
        <p:nvSpPr>
          <p:cNvPr id="95" name="3a"/>
          <p:cNvSpPr/>
          <p:nvPr/>
        </p:nvSpPr>
        <p:spPr>
          <a:xfrm>
            <a:off x="3808747" y="775326"/>
            <a:ext cx="1551899" cy="1341437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drove.</a:t>
            </a:r>
          </a:p>
        </p:txBody>
      </p:sp>
      <p:sp>
        <p:nvSpPr>
          <p:cNvPr id="96" name="2"/>
          <p:cNvSpPr/>
          <p:nvPr/>
        </p:nvSpPr>
        <p:spPr>
          <a:xfrm>
            <a:off x="2286637" y="2099669"/>
            <a:ext cx="1537986" cy="1333502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teaching.</a:t>
            </a:r>
          </a:p>
        </p:txBody>
      </p:sp>
      <p:sp>
        <p:nvSpPr>
          <p:cNvPr id="97" name="2a"/>
          <p:cNvSpPr/>
          <p:nvPr/>
        </p:nvSpPr>
        <p:spPr>
          <a:xfrm>
            <a:off x="2286637" y="2099669"/>
            <a:ext cx="1537986" cy="1333502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taught.</a:t>
            </a:r>
          </a:p>
        </p:txBody>
      </p:sp>
      <p:sp>
        <p:nvSpPr>
          <p:cNvPr id="148" name="1a"/>
          <p:cNvSpPr/>
          <p:nvPr/>
        </p:nvSpPr>
        <p:spPr>
          <a:xfrm>
            <a:off x="5361631" y="4766063"/>
            <a:ext cx="1492061" cy="1342656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slept.</a:t>
            </a:r>
          </a:p>
        </p:txBody>
      </p:sp>
    </p:spTree>
    <p:extLst>
      <p:ext uri="{BB962C8B-B14F-4D97-AF65-F5344CB8AC3E}">
        <p14:creationId xmlns:p14="http://schemas.microsoft.com/office/powerpoint/2010/main" val="4112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 nodeType="clickPar">
                      <p:stCondLst>
                        <p:cond delay="0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9" grpId="0" animBg="1"/>
      <p:bldP spid="79" grpId="1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147" grpId="0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5" grpId="0" animBg="1"/>
      <p:bldP spid="95" grpId="1" animBg="1"/>
      <p:bldP spid="96" grpId="0" animBg="1"/>
      <p:bldP spid="97" grpId="0" animBg="1"/>
      <p:bldP spid="97" grpId="1" animBg="1"/>
      <p:bldP spid="148" grpId="0" animBg="1"/>
      <p:bldP spid="1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8F4F9-E3FB-495F-863F-8DF503B1C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r="2220"/>
          <a:stretch/>
        </p:blipFill>
        <p:spPr>
          <a:xfrm>
            <a:off x="757573" y="771066"/>
            <a:ext cx="7632700" cy="5329106"/>
          </a:xfrm>
          <a:prstGeom prst="roundRect">
            <a:avLst>
              <a:gd name="adj" fmla="val 0"/>
            </a:avLst>
          </a:prstGeom>
          <a:ln w="57150">
            <a:noFill/>
          </a:ln>
        </p:spPr>
      </p:pic>
      <p:sp>
        <p:nvSpPr>
          <p:cNvPr id="60" name="20"/>
          <p:cNvSpPr/>
          <p:nvPr/>
        </p:nvSpPr>
        <p:spPr>
          <a:xfrm>
            <a:off x="6865771" y="4761787"/>
            <a:ext cx="1530350" cy="1342656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winning.</a:t>
            </a:r>
          </a:p>
        </p:txBody>
      </p:sp>
      <p:sp>
        <p:nvSpPr>
          <p:cNvPr id="61" name="20a"/>
          <p:cNvSpPr/>
          <p:nvPr/>
        </p:nvSpPr>
        <p:spPr>
          <a:xfrm>
            <a:off x="6865771" y="4761787"/>
            <a:ext cx="1530350" cy="1342656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won.</a:t>
            </a:r>
          </a:p>
        </p:txBody>
      </p:sp>
      <p:sp>
        <p:nvSpPr>
          <p:cNvPr id="62" name="19"/>
          <p:cNvSpPr/>
          <p:nvPr/>
        </p:nvSpPr>
        <p:spPr>
          <a:xfrm>
            <a:off x="5347716" y="780834"/>
            <a:ext cx="1511597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spending.</a:t>
            </a:r>
          </a:p>
        </p:txBody>
      </p:sp>
      <p:sp>
        <p:nvSpPr>
          <p:cNvPr id="63" name="19a"/>
          <p:cNvSpPr/>
          <p:nvPr/>
        </p:nvSpPr>
        <p:spPr>
          <a:xfrm>
            <a:off x="5352478" y="780834"/>
            <a:ext cx="1511597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spent.</a:t>
            </a:r>
          </a:p>
        </p:txBody>
      </p:sp>
      <p:sp>
        <p:nvSpPr>
          <p:cNvPr id="64" name="18"/>
          <p:cNvSpPr/>
          <p:nvPr/>
        </p:nvSpPr>
        <p:spPr>
          <a:xfrm>
            <a:off x="3824623" y="4758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singing.</a:t>
            </a:r>
          </a:p>
        </p:txBody>
      </p:sp>
      <p:sp>
        <p:nvSpPr>
          <p:cNvPr id="65" name="18a"/>
          <p:cNvSpPr/>
          <p:nvPr/>
        </p:nvSpPr>
        <p:spPr>
          <a:xfrm>
            <a:off x="3808139" y="4758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sang.</a:t>
            </a:r>
          </a:p>
        </p:txBody>
      </p:sp>
      <p:sp>
        <p:nvSpPr>
          <p:cNvPr id="66" name="17"/>
          <p:cNvSpPr/>
          <p:nvPr/>
        </p:nvSpPr>
        <p:spPr>
          <a:xfrm>
            <a:off x="5337517" y="3425219"/>
            <a:ext cx="1543412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sitting.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67" name="17a"/>
          <p:cNvSpPr/>
          <p:nvPr/>
        </p:nvSpPr>
        <p:spPr>
          <a:xfrm>
            <a:off x="5340692" y="3425219"/>
            <a:ext cx="1543412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sat.</a:t>
            </a:r>
            <a:endParaRPr lang="en-GB" sz="2000" b="1" dirty="0">
              <a:solidFill>
                <a:schemeClr val="bg1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68" name="16"/>
          <p:cNvSpPr/>
          <p:nvPr/>
        </p:nvSpPr>
        <p:spPr>
          <a:xfrm>
            <a:off x="772838" y="775326"/>
            <a:ext cx="1530350" cy="131579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saying.</a:t>
            </a:r>
          </a:p>
        </p:txBody>
      </p:sp>
      <p:sp>
        <p:nvSpPr>
          <p:cNvPr id="69" name="16a"/>
          <p:cNvSpPr/>
          <p:nvPr/>
        </p:nvSpPr>
        <p:spPr>
          <a:xfrm>
            <a:off x="764900" y="775326"/>
            <a:ext cx="1530350" cy="1315798"/>
          </a:xfrm>
          <a:prstGeom prst="roundRect">
            <a:avLst>
              <a:gd name="adj" fmla="val 0"/>
            </a:avLst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said.</a:t>
            </a:r>
          </a:p>
        </p:txBody>
      </p:sp>
      <p:sp>
        <p:nvSpPr>
          <p:cNvPr id="70" name="15"/>
          <p:cNvSpPr/>
          <p:nvPr/>
        </p:nvSpPr>
        <p:spPr>
          <a:xfrm>
            <a:off x="3815386" y="2064859"/>
            <a:ext cx="1548556" cy="1390927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paying.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71" name="15a"/>
          <p:cNvSpPr/>
          <p:nvPr/>
        </p:nvSpPr>
        <p:spPr>
          <a:xfrm>
            <a:off x="3815386" y="2064860"/>
            <a:ext cx="1548556" cy="1390926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latin typeface="Report Rg" panose="020F0503030200020004" pitchFamily="34" charset="0"/>
              </a:rPr>
            </a:br>
            <a:r>
              <a:rPr lang="en-GB" sz="2000" dirty="0">
                <a:latin typeface="Report Rg" panose="020F0503030200020004" pitchFamily="34" charset="0"/>
              </a:rPr>
              <a:t>I </a:t>
            </a:r>
            <a:r>
              <a:rPr lang="en-GB" sz="2000" b="1" dirty="0">
                <a:latin typeface="Report Rg" panose="020F0503030200020004" pitchFamily="34" charset="0"/>
              </a:rPr>
              <a:t>paid.</a:t>
            </a:r>
            <a:endParaRPr lang="en-GB" sz="2000" b="1" dirty="0"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72" name="14"/>
          <p:cNvSpPr/>
          <p:nvPr/>
        </p:nvSpPr>
        <p:spPr>
          <a:xfrm>
            <a:off x="2290984" y="4767805"/>
            <a:ext cx="1530350" cy="1329842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hearing.</a:t>
            </a:r>
          </a:p>
        </p:txBody>
      </p:sp>
      <p:sp>
        <p:nvSpPr>
          <p:cNvPr id="73" name="14a"/>
          <p:cNvSpPr/>
          <p:nvPr/>
        </p:nvSpPr>
        <p:spPr>
          <a:xfrm>
            <a:off x="2279871" y="4767805"/>
            <a:ext cx="1530350" cy="1329842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heard.</a:t>
            </a:r>
          </a:p>
        </p:txBody>
      </p:sp>
      <p:sp>
        <p:nvSpPr>
          <p:cNvPr id="74" name="13"/>
          <p:cNvSpPr/>
          <p:nvPr/>
        </p:nvSpPr>
        <p:spPr>
          <a:xfrm>
            <a:off x="769663" y="4758124"/>
            <a:ext cx="1530350" cy="134143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growing.</a:t>
            </a:r>
          </a:p>
        </p:txBody>
      </p:sp>
      <p:sp>
        <p:nvSpPr>
          <p:cNvPr id="75" name="13a"/>
          <p:cNvSpPr/>
          <p:nvPr/>
        </p:nvSpPr>
        <p:spPr>
          <a:xfrm>
            <a:off x="772838" y="4758124"/>
            <a:ext cx="1530350" cy="1341437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grew.</a:t>
            </a:r>
          </a:p>
        </p:txBody>
      </p:sp>
      <p:sp>
        <p:nvSpPr>
          <p:cNvPr id="76" name="12"/>
          <p:cNvSpPr/>
          <p:nvPr/>
        </p:nvSpPr>
        <p:spPr>
          <a:xfrm>
            <a:off x="2280903" y="3424614"/>
            <a:ext cx="1548599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digging.</a:t>
            </a:r>
          </a:p>
        </p:txBody>
      </p:sp>
      <p:sp>
        <p:nvSpPr>
          <p:cNvPr id="77" name="12a"/>
          <p:cNvSpPr/>
          <p:nvPr/>
        </p:nvSpPr>
        <p:spPr>
          <a:xfrm>
            <a:off x="2279803" y="3416068"/>
            <a:ext cx="1549699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dug.</a:t>
            </a:r>
          </a:p>
        </p:txBody>
      </p:sp>
      <p:sp>
        <p:nvSpPr>
          <p:cNvPr id="78" name="11"/>
          <p:cNvSpPr/>
          <p:nvPr/>
        </p:nvSpPr>
        <p:spPr>
          <a:xfrm>
            <a:off x="6859984" y="761443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catching.</a:t>
            </a:r>
          </a:p>
        </p:txBody>
      </p:sp>
      <p:sp>
        <p:nvSpPr>
          <p:cNvPr id="79" name="11a"/>
          <p:cNvSpPr/>
          <p:nvPr/>
        </p:nvSpPr>
        <p:spPr>
          <a:xfrm>
            <a:off x="6859984" y="761443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caught.</a:t>
            </a:r>
          </a:p>
        </p:txBody>
      </p:sp>
      <p:sp>
        <p:nvSpPr>
          <p:cNvPr id="80" name="10"/>
          <p:cNvSpPr/>
          <p:nvPr/>
        </p:nvSpPr>
        <p:spPr>
          <a:xfrm>
            <a:off x="2245536" y="2100282"/>
            <a:ext cx="1584495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buying.</a:t>
            </a:r>
          </a:p>
        </p:txBody>
      </p:sp>
      <p:sp>
        <p:nvSpPr>
          <p:cNvPr id="81" name="10a"/>
          <p:cNvSpPr/>
          <p:nvPr/>
        </p:nvSpPr>
        <p:spPr>
          <a:xfrm>
            <a:off x="2292686" y="2094190"/>
            <a:ext cx="1525025" cy="1336530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bought.</a:t>
            </a:r>
          </a:p>
        </p:txBody>
      </p:sp>
      <p:sp>
        <p:nvSpPr>
          <p:cNvPr id="82" name="9"/>
          <p:cNvSpPr/>
          <p:nvPr/>
        </p:nvSpPr>
        <p:spPr>
          <a:xfrm>
            <a:off x="5348554" y="2091734"/>
            <a:ext cx="1514543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creeping.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83" name="9a"/>
          <p:cNvSpPr/>
          <p:nvPr/>
        </p:nvSpPr>
        <p:spPr>
          <a:xfrm>
            <a:off x="5357658" y="2091734"/>
            <a:ext cx="1506539" cy="1341437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crept.</a:t>
            </a:r>
            <a:endParaRPr lang="en-GB" sz="2000" b="1" dirty="0">
              <a:solidFill>
                <a:schemeClr val="bg1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84" name="8"/>
          <p:cNvSpPr/>
          <p:nvPr/>
        </p:nvSpPr>
        <p:spPr>
          <a:xfrm>
            <a:off x="6872101" y="3424928"/>
            <a:ext cx="1520086" cy="1332890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writing.</a:t>
            </a:r>
          </a:p>
        </p:txBody>
      </p:sp>
      <p:sp>
        <p:nvSpPr>
          <p:cNvPr id="85" name="8a"/>
          <p:cNvSpPr/>
          <p:nvPr/>
        </p:nvSpPr>
        <p:spPr>
          <a:xfrm>
            <a:off x="6875276" y="3424928"/>
            <a:ext cx="1520086" cy="1332890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wrote.</a:t>
            </a:r>
          </a:p>
        </p:txBody>
      </p:sp>
      <p:sp>
        <p:nvSpPr>
          <p:cNvPr id="86" name="7"/>
          <p:cNvSpPr/>
          <p:nvPr/>
        </p:nvSpPr>
        <p:spPr>
          <a:xfrm>
            <a:off x="2298264" y="759312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eating.</a:t>
            </a:r>
          </a:p>
        </p:txBody>
      </p:sp>
      <p:sp>
        <p:nvSpPr>
          <p:cNvPr id="147" name="1"/>
          <p:cNvSpPr/>
          <p:nvPr/>
        </p:nvSpPr>
        <p:spPr>
          <a:xfrm>
            <a:off x="757682" y="2099064"/>
            <a:ext cx="1526907" cy="1342655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sleeping.</a:t>
            </a:r>
          </a:p>
        </p:txBody>
      </p:sp>
      <p:sp>
        <p:nvSpPr>
          <p:cNvPr id="87" name="7a"/>
          <p:cNvSpPr/>
          <p:nvPr/>
        </p:nvSpPr>
        <p:spPr>
          <a:xfrm>
            <a:off x="2290327" y="759312"/>
            <a:ext cx="1530350" cy="1341437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ate.</a:t>
            </a:r>
          </a:p>
        </p:txBody>
      </p:sp>
      <p:sp>
        <p:nvSpPr>
          <p:cNvPr id="88" name="6"/>
          <p:cNvSpPr/>
          <p:nvPr/>
        </p:nvSpPr>
        <p:spPr>
          <a:xfrm>
            <a:off x="3816056" y="3431338"/>
            <a:ext cx="1530350" cy="1324955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drinking.</a:t>
            </a:r>
          </a:p>
        </p:txBody>
      </p:sp>
      <p:sp>
        <p:nvSpPr>
          <p:cNvPr id="89" name="6a"/>
          <p:cNvSpPr/>
          <p:nvPr/>
        </p:nvSpPr>
        <p:spPr>
          <a:xfrm>
            <a:off x="3816056" y="3431339"/>
            <a:ext cx="1530350" cy="1324954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drank.</a:t>
            </a:r>
          </a:p>
        </p:txBody>
      </p:sp>
      <p:sp>
        <p:nvSpPr>
          <p:cNvPr id="90" name="5"/>
          <p:cNvSpPr/>
          <p:nvPr/>
        </p:nvSpPr>
        <p:spPr>
          <a:xfrm>
            <a:off x="6861516" y="2091123"/>
            <a:ext cx="1521616" cy="1337177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swimming.</a:t>
            </a:r>
          </a:p>
        </p:txBody>
      </p:sp>
      <p:sp>
        <p:nvSpPr>
          <p:cNvPr id="91" name="5a"/>
          <p:cNvSpPr/>
          <p:nvPr/>
        </p:nvSpPr>
        <p:spPr>
          <a:xfrm>
            <a:off x="6874639" y="2091124"/>
            <a:ext cx="1509103" cy="1337176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swam.</a:t>
            </a:r>
          </a:p>
        </p:txBody>
      </p:sp>
      <p:sp>
        <p:nvSpPr>
          <p:cNvPr id="92" name="4"/>
          <p:cNvSpPr/>
          <p:nvPr/>
        </p:nvSpPr>
        <p:spPr>
          <a:xfrm>
            <a:off x="5351191" y="4753835"/>
            <a:ext cx="1517648" cy="133717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flying.</a:t>
            </a:r>
          </a:p>
        </p:txBody>
      </p:sp>
      <p:sp>
        <p:nvSpPr>
          <p:cNvPr id="93" name="4a"/>
          <p:cNvSpPr/>
          <p:nvPr/>
        </p:nvSpPr>
        <p:spPr>
          <a:xfrm>
            <a:off x="5352778" y="4753836"/>
            <a:ext cx="1517648" cy="1337176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flew.</a:t>
            </a:r>
          </a:p>
        </p:txBody>
      </p:sp>
      <p:sp>
        <p:nvSpPr>
          <p:cNvPr id="94" name="3"/>
          <p:cNvSpPr/>
          <p:nvPr/>
        </p:nvSpPr>
        <p:spPr>
          <a:xfrm>
            <a:off x="767672" y="3431338"/>
            <a:ext cx="1520821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driving.</a:t>
            </a:r>
          </a:p>
        </p:txBody>
      </p:sp>
      <p:sp>
        <p:nvSpPr>
          <p:cNvPr id="95" name="3a"/>
          <p:cNvSpPr/>
          <p:nvPr/>
        </p:nvSpPr>
        <p:spPr>
          <a:xfrm>
            <a:off x="767672" y="3431338"/>
            <a:ext cx="1520821" cy="1341437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drove.</a:t>
            </a:r>
          </a:p>
        </p:txBody>
      </p:sp>
      <p:sp>
        <p:nvSpPr>
          <p:cNvPr id="96" name="2"/>
          <p:cNvSpPr/>
          <p:nvPr/>
        </p:nvSpPr>
        <p:spPr>
          <a:xfrm>
            <a:off x="3816678" y="771064"/>
            <a:ext cx="1540858" cy="1324334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teaching.</a:t>
            </a:r>
          </a:p>
        </p:txBody>
      </p:sp>
      <p:sp>
        <p:nvSpPr>
          <p:cNvPr id="97" name="2a"/>
          <p:cNvSpPr/>
          <p:nvPr/>
        </p:nvSpPr>
        <p:spPr>
          <a:xfrm>
            <a:off x="3816678" y="771064"/>
            <a:ext cx="1540858" cy="1324334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taught.</a:t>
            </a:r>
          </a:p>
        </p:txBody>
      </p:sp>
      <p:sp>
        <p:nvSpPr>
          <p:cNvPr id="148" name="1a"/>
          <p:cNvSpPr/>
          <p:nvPr/>
        </p:nvSpPr>
        <p:spPr>
          <a:xfrm>
            <a:off x="763241" y="2099063"/>
            <a:ext cx="1526907" cy="1342656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slept.</a:t>
            </a:r>
          </a:p>
        </p:txBody>
      </p:sp>
    </p:spTree>
    <p:extLst>
      <p:ext uri="{BB962C8B-B14F-4D97-AF65-F5344CB8AC3E}">
        <p14:creationId xmlns:p14="http://schemas.microsoft.com/office/powerpoint/2010/main" val="22809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 nodeType="clickPar">
                      <p:stCondLst>
                        <p:cond delay="0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9" grpId="0" animBg="1"/>
      <p:bldP spid="79" grpId="1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147" grpId="0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5" grpId="0" animBg="1"/>
      <p:bldP spid="95" grpId="1" animBg="1"/>
      <p:bldP spid="96" grpId="0" animBg="1"/>
      <p:bldP spid="97" grpId="0" animBg="1"/>
      <p:bldP spid="97" grpId="1" animBg="1"/>
      <p:bldP spid="148" grpId="0" animBg="1"/>
      <p:bldP spid="1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940</Words>
  <Application>Microsoft Office PowerPoint</Application>
  <PresentationFormat>On-screen Show (4:3)</PresentationFormat>
  <Paragraphs>128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Twinkl</vt:lpstr>
      <vt:lpstr>Calibri</vt:lpstr>
      <vt:lpstr>Report Rg</vt:lpstr>
      <vt:lpstr>Office Theme</vt:lpstr>
      <vt:lpstr>PowerPoint Presentation</vt:lpstr>
      <vt:lpstr>How to Play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Jessica Clark</dc:creator>
  <cp:lastModifiedBy>T Office</cp:lastModifiedBy>
  <cp:revision>54</cp:revision>
  <dcterms:created xsi:type="dcterms:W3CDTF">2017-05-09T14:48:08Z</dcterms:created>
  <dcterms:modified xsi:type="dcterms:W3CDTF">2022-09-16T15:46:30Z</dcterms:modified>
</cp:coreProperties>
</file>