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8"/>
  </p:notesMasterIdLst>
  <p:sldIdLst>
    <p:sldId id="266" r:id="rId2"/>
    <p:sldId id="263" r:id="rId3"/>
    <p:sldId id="269" r:id="rId4"/>
    <p:sldId id="264" r:id="rId5"/>
    <p:sldId id="268" r:id="rId6"/>
    <p:sldId id="265" r:id="rId7"/>
  </p:sldIdLst>
  <p:sldSz cx="9144000" cy="6858000" type="screen4x3"/>
  <p:notesSz cx="6858000" cy="9144000"/>
  <p:embeddedFontLst>
    <p:embeddedFont>
      <p:font typeface="Calibri" panose="020F0502020204030204" pitchFamily="34" charset="0"/>
      <p:regular r:id="rId9"/>
      <p:bold r:id="rId10"/>
      <p:italic r:id="rId11"/>
      <p:boldItalic r:id="rId12"/>
    </p:embeddedFont>
    <p:embeddedFont>
      <p:font typeface="Roboto" panose="02000000000000000000" pitchFamily="2" charset="0"/>
      <p:regular r:id="rId13"/>
      <p:bold r:id="rId14"/>
      <p:italic r:id="rId15"/>
      <p:boldItalic r:id="rId16"/>
    </p:embeddedFont>
    <p:embeddedFont>
      <p:font typeface="Twinkl" panose="02000000000000000000" pitchFamily="2" charset="0"/>
      <p:regular r:id="rId17"/>
      <p:bold r:id="rId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4" roundtripDataSignature="AMtx7mgztm0FjPfxCFRr77muVQ0nJPk+3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7DCD"/>
    <a:srgbClr val="624C8A"/>
    <a:srgbClr val="8B75B3"/>
    <a:srgbClr val="9878AC"/>
    <a:srgbClr val="5C3B71"/>
    <a:srgbClr val="F7F3FB"/>
    <a:srgbClr val="F0E8F8"/>
    <a:srgbClr val="FBF9FD"/>
    <a:srgbClr val="FDFCFE"/>
    <a:srgbClr val="EBE4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1406" y="4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18" Type="http://schemas.openxmlformats.org/officeDocument/2006/relationships/font" Target="fonts/font10.fntdata"/><Relationship Id="rId26"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font" Target="fonts/font9.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24" Type="http://customschemas.google.com/relationships/presentationmetadata" Target="metadata"/><Relationship Id="rId5" Type="http://schemas.openxmlformats.org/officeDocument/2006/relationships/slide" Target="slides/slide4.xml"/><Relationship Id="rId15"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4216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4343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m/resources/third-grade-usa/holidays-festivals-and-special-events-third-grade-usa/back-to-school-holidays-festivals-and-special-events-third-grade-usa"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m/resources/third-grade-usa/holidays-festivals-and-special-events-third-grade-usa/back-to-school-holidays-festivals-and-special-events-third-grade-usa" TargetMode="External"/><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dpi="0" rotWithShape="1">
          <a:blip r:embed="rId2">
            <a:lum/>
          </a:blip>
          <a:srcRect/>
          <a:stretch>
            <a:fillRect/>
          </a:stretch>
        </a:blipFill>
        <a:effectLst/>
      </p:bgPr>
    </p:bg>
    <p:spTree>
      <p:nvGrpSpPr>
        <p:cNvPr id="1" name="Shape 15"/>
        <p:cNvGrpSpPr/>
        <p:nvPr/>
      </p:nvGrpSpPr>
      <p:grpSpPr>
        <a:xfrm>
          <a:off x="0" y="0"/>
          <a:ext cx="0" cy="0"/>
          <a:chOff x="0" y="0"/>
          <a:chExt cx="0" cy="0"/>
        </a:xfrm>
      </p:grpSpPr>
      <p:sp>
        <p:nvSpPr>
          <p:cNvPr id="2" name="Google Shape;99;p7">
            <a:hlinkClick r:id="rId3"/>
            <a:extLst>
              <a:ext uri="{FF2B5EF4-FFF2-40B4-BE49-F238E27FC236}">
                <a16:creationId xmlns:a16="http://schemas.microsoft.com/office/drawing/2014/main" id="{F455A446-C7ED-4DB7-8D17-3FA88EF1C0C9}"/>
              </a:ext>
            </a:extLst>
          </p:cNvPr>
          <p:cNvSpPr/>
          <p:nvPr userDrawn="1"/>
        </p:nvSpPr>
        <p:spPr>
          <a:xfrm>
            <a:off x="369409" y="6015513"/>
            <a:ext cx="988291" cy="674255"/>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2"/>
        <p:cNvGrpSpPr/>
        <p:nvPr/>
      </p:nvGrpSpPr>
      <p:grpSpPr>
        <a:xfrm>
          <a:off x="0" y="0"/>
          <a:ext cx="0" cy="0"/>
          <a:chOff x="0" y="0"/>
          <a:chExt cx="0" cy="0"/>
        </a:xfrm>
      </p:grpSpPr>
      <p:sp>
        <p:nvSpPr>
          <p:cNvPr id="13" name="Google Shape;13;p12"/>
          <p:cNvSpPr/>
          <p:nvPr/>
        </p:nvSpPr>
        <p:spPr>
          <a:xfrm>
            <a:off x="457198" y="438151"/>
            <a:ext cx="8220075" cy="5957887"/>
          </a:xfrm>
          <a:prstGeom prst="roundRect">
            <a:avLst>
              <a:gd name="adj" fmla="val 0"/>
            </a:avLst>
          </a:prstGeom>
          <a:solidFill>
            <a:schemeClr val="lt1">
              <a:alpha val="96862"/>
            </a:schemeClr>
          </a:solidFill>
          <a:ln w="25400" cap="rnd"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50" b="0" i="0" u="none" strike="noStrike" cap="none">
                <a:solidFill>
                  <a:schemeClr val="lt1"/>
                </a:solidFill>
                <a:latin typeface="Arial"/>
                <a:ea typeface="Arial"/>
                <a:cs typeface="Arial"/>
                <a:sym typeface="Arial"/>
              </a:rPr>
              <a:t> </a:t>
            </a:r>
            <a:endParaRPr/>
          </a:p>
        </p:txBody>
      </p:sp>
      <p:sp>
        <p:nvSpPr>
          <p:cNvPr id="14" name="Google Shape;14;p12"/>
          <p:cNvSpPr>
            <a:spLocks noGrp="1"/>
          </p:cNvSpPr>
          <p:nvPr>
            <p:ph type="title"/>
          </p:nvPr>
        </p:nvSpPr>
        <p:spPr>
          <a:xfrm>
            <a:off x="457198" y="478895"/>
            <a:ext cx="8220075" cy="994306"/>
          </a:xfrm>
          <a:prstGeom prst="roundRect">
            <a:avLst>
              <a:gd name="adj" fmla="val 9641"/>
            </a:avLst>
          </a:prstGeom>
          <a:noFill/>
          <a:ln>
            <a:noFill/>
          </a:ln>
        </p:spPr>
        <p:txBody>
          <a:bodyPr spcFirstLastPara="1" wrap="square" lIns="252000" tIns="252000" rIns="252000" bIns="252000" anchor="ctr" anchorCtr="1">
            <a:noAutofit/>
          </a:bodyPr>
          <a:lstStyle>
            <a:lvl1pPr lvl="0" algn="l">
              <a:lnSpc>
                <a:spcPct val="90000"/>
              </a:lnSpc>
              <a:spcBef>
                <a:spcPts val="0"/>
              </a:spcBef>
              <a:spcAft>
                <a:spcPts val="0"/>
              </a:spcAft>
              <a:buClr>
                <a:srgbClr val="1C1C1C"/>
              </a:buClr>
              <a:buSzPts val="4000"/>
              <a:buFont typeface="Arial"/>
              <a:buNone/>
              <a:defRPr>
                <a:latin typeface="Twinkl" pitchFamily="2" charset="0"/>
                <a:ea typeface="Twinkl" pitchFamily="2" charset="0"/>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ims Slide">
  <p:cSld name="Aims Slide">
    <p:spTree>
      <p:nvGrpSpPr>
        <p:cNvPr id="1" name="Shape 20"/>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with Box">
  <p:cSld name="Title Slide with Box">
    <p:spTree>
      <p:nvGrpSpPr>
        <p:cNvPr id="1" name="Shape 17"/>
        <p:cNvGrpSpPr/>
        <p:nvPr/>
      </p:nvGrpSpPr>
      <p:grpSpPr>
        <a:xfrm>
          <a:off x="0" y="0"/>
          <a:ext cx="0" cy="0"/>
          <a:chOff x="0" y="0"/>
          <a:chExt cx="0" cy="0"/>
        </a:xfrm>
      </p:grpSpPr>
      <p:sp>
        <p:nvSpPr>
          <p:cNvPr id="18" name="Google Shape;18;p15"/>
          <p:cNvSpPr/>
          <p:nvPr/>
        </p:nvSpPr>
        <p:spPr>
          <a:xfrm>
            <a:off x="457198" y="438151"/>
            <a:ext cx="8220075" cy="5957887"/>
          </a:xfrm>
          <a:prstGeom prst="roundRect">
            <a:avLst>
              <a:gd name="adj" fmla="val 0"/>
            </a:avLst>
          </a:prstGeom>
          <a:solidFill>
            <a:schemeClr val="lt1"/>
          </a:solidFill>
          <a:ln w="25400" cap="rnd"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50">
                <a:solidFill>
                  <a:schemeClr val="lt1"/>
                </a:solidFill>
                <a:latin typeface="Arial"/>
                <a:ea typeface="Arial"/>
                <a:cs typeface="Arial"/>
                <a:sym typeface="Arial"/>
              </a:rPr>
              <a:t> </a:t>
            </a:r>
            <a:endParaRPr/>
          </a:p>
        </p:txBody>
      </p:sp>
      <p:pic>
        <p:nvPicPr>
          <p:cNvPr id="19" name="Google Shape;19;p15"/>
          <p:cNvPicPr preferRelativeResize="0"/>
          <p:nvPr/>
        </p:nvPicPr>
        <p:blipFill rotWithShape="1">
          <a:blip r:embed="rId2">
            <a:alphaModFix/>
          </a:blip>
          <a:srcRect/>
          <a:stretch/>
        </p:blipFill>
        <p:spPr>
          <a:xfrm>
            <a:off x="8072497" y="5734211"/>
            <a:ext cx="576495" cy="58071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nd Slide">
  <p:cSld name="End Slide">
    <p:bg>
      <p:bgPr>
        <a:blipFill dpi="0" rotWithShape="1">
          <a:blip r:embed="rId2">
            <a:lum/>
          </a:blip>
          <a:srcRect/>
          <a:stretch>
            <a:fillRect/>
          </a:stretch>
        </a:blipFill>
        <a:effectLst/>
      </p:bgPr>
    </p:bg>
    <p:spTree>
      <p:nvGrpSpPr>
        <p:cNvPr id="1" name="Shape 16"/>
        <p:cNvGrpSpPr/>
        <p:nvPr/>
      </p:nvGrpSpPr>
      <p:grpSpPr>
        <a:xfrm>
          <a:off x="0" y="0"/>
          <a:ext cx="0" cy="0"/>
          <a:chOff x="0" y="0"/>
          <a:chExt cx="0" cy="0"/>
        </a:xfrm>
      </p:grpSpPr>
      <p:sp>
        <p:nvSpPr>
          <p:cNvPr id="2" name="Google Shape;99;p7">
            <a:hlinkClick r:id="rId3"/>
            <a:extLst>
              <a:ext uri="{FF2B5EF4-FFF2-40B4-BE49-F238E27FC236}">
                <a16:creationId xmlns:a16="http://schemas.microsoft.com/office/drawing/2014/main" id="{95AA407B-A043-4185-8C61-9A1733F4F689}"/>
              </a:ext>
            </a:extLst>
          </p:cNvPr>
          <p:cNvSpPr/>
          <p:nvPr userDrawn="1"/>
        </p:nvSpPr>
        <p:spPr>
          <a:xfrm>
            <a:off x="369409" y="6015513"/>
            <a:ext cx="988291" cy="674255"/>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Shape 9"/>
        <p:cNvGrpSpPr/>
        <p:nvPr/>
      </p:nvGrpSpPr>
      <p:grpSpPr>
        <a:xfrm>
          <a:off x="0" y="0"/>
          <a:ext cx="0" cy="0"/>
          <a:chOff x="0" y="0"/>
          <a:chExt cx="0" cy="0"/>
        </a:xfrm>
      </p:grpSpPr>
      <p:sp>
        <p:nvSpPr>
          <p:cNvPr id="10" name="Google Shape;10;p11"/>
          <p:cNvSpPr>
            <a:spLocks noGrp="1"/>
          </p:cNvSpPr>
          <p:nvPr>
            <p:ph type="title"/>
          </p:nvPr>
        </p:nvSpPr>
        <p:spPr>
          <a:xfrm>
            <a:off x="489745" y="695325"/>
            <a:ext cx="8164510" cy="1150938"/>
          </a:xfrm>
          <a:prstGeom prst="roundRect">
            <a:avLst>
              <a:gd name="adj" fmla="val 9641"/>
            </a:avLst>
          </a:prstGeom>
          <a:noFill/>
          <a:ln>
            <a:noFill/>
          </a:ln>
        </p:spPr>
        <p:txBody>
          <a:bodyPr spcFirstLastPara="1" wrap="square" lIns="252000" tIns="252000" rIns="252000" bIns="252000" anchor="ctr" anchorCtr="1">
            <a:normAutofit/>
          </a:bodyPr>
          <a:lstStyle>
            <a:lvl1pPr marR="0" lvl="0" algn="l" rtl="0">
              <a:lnSpc>
                <a:spcPct val="90000"/>
              </a:lnSpc>
              <a:spcBef>
                <a:spcPts val="0"/>
              </a:spcBef>
              <a:spcAft>
                <a:spcPts val="0"/>
              </a:spcAft>
              <a:buClr>
                <a:srgbClr val="1C1C1C"/>
              </a:buClr>
              <a:buSzPts val="4000"/>
              <a:buFont typeface="Arial"/>
              <a:buNone/>
              <a:defRPr sz="4000" b="1" i="0" u="none" strike="noStrike" cap="none">
                <a:solidFill>
                  <a:srgbClr val="1C1C1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1"/>
          <p:cNvSpPr>
            <a:spLocks noGrp="1"/>
          </p:cNvSpPr>
          <p:nvPr>
            <p:ph type="body" idx="1"/>
          </p:nvPr>
        </p:nvSpPr>
        <p:spPr>
          <a:xfrm>
            <a:off x="489745" y="1957386"/>
            <a:ext cx="8164510" cy="4387851"/>
          </a:xfrm>
          <a:prstGeom prst="roundRect">
            <a:avLst>
              <a:gd name="adj" fmla="val 2585"/>
            </a:avLst>
          </a:prstGeom>
          <a:noFill/>
          <a:ln>
            <a:noFill/>
          </a:ln>
        </p:spPr>
        <p:txBody>
          <a:bodyPr spcFirstLastPara="1" wrap="square" lIns="252000" tIns="252000" rIns="252000" bIns="252000" anchor="t" anchorCtr="0">
            <a:normAutofit/>
          </a:bodyPr>
          <a:lstStyle>
            <a:lvl1pPr marL="457200" marR="0" lvl="0" indent="-342900" algn="l" rtl="0">
              <a:lnSpc>
                <a:spcPct val="90000"/>
              </a:lnSpc>
              <a:spcBef>
                <a:spcPts val="1000"/>
              </a:spcBef>
              <a:spcAft>
                <a:spcPts val="0"/>
              </a:spcAft>
              <a:buClr>
                <a:srgbClr val="1C1C1C"/>
              </a:buClr>
              <a:buSzPts val="1800"/>
              <a:buFont typeface="Arial"/>
              <a:buChar char="•"/>
              <a:defRPr sz="1800" b="0" i="0" u="none" strike="noStrike" cap="none">
                <a:solidFill>
                  <a:srgbClr val="1C1C1C"/>
                </a:solidFill>
                <a:latin typeface="Arial"/>
                <a:ea typeface="Arial"/>
                <a:cs typeface="Arial"/>
                <a:sym typeface="Arial"/>
              </a:defRPr>
            </a:lvl1pPr>
            <a:lvl2pPr marL="914400" marR="0" lvl="1" indent="-330200" algn="l" rtl="0">
              <a:lnSpc>
                <a:spcPct val="90000"/>
              </a:lnSpc>
              <a:spcBef>
                <a:spcPts val="500"/>
              </a:spcBef>
              <a:spcAft>
                <a:spcPts val="0"/>
              </a:spcAft>
              <a:buClr>
                <a:srgbClr val="1C1C1C"/>
              </a:buClr>
              <a:buSzPts val="1600"/>
              <a:buFont typeface="Arial"/>
              <a:buChar char="•"/>
              <a:defRPr sz="1600" b="0" i="0" u="none" strike="noStrike" cap="none">
                <a:solidFill>
                  <a:srgbClr val="1C1C1C"/>
                </a:solidFill>
                <a:latin typeface="Arial"/>
                <a:ea typeface="Arial"/>
                <a:cs typeface="Arial"/>
                <a:sym typeface="Arial"/>
              </a:defRPr>
            </a:lvl2pPr>
            <a:lvl3pPr marL="1371600" marR="0" lvl="2"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3pPr>
            <a:lvl4pPr marL="1828800" marR="0" lvl="3"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4pPr>
            <a:lvl5pPr marL="2286000" marR="0" lvl="4"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49" r:id="rId2"/>
    <p:sldLayoutId id="2147483653" r:id="rId3"/>
    <p:sldLayoutId id="2147483652" r:id="rId4"/>
    <p:sldLayoutId id="2147483651" r:id="rId5"/>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11" name="Title 2">
            <a:extLst>
              <a:ext uri="{FF2B5EF4-FFF2-40B4-BE49-F238E27FC236}">
                <a16:creationId xmlns:a16="http://schemas.microsoft.com/office/drawing/2014/main" id="{E9C50F40-2E0F-4BBF-9959-694DDA24E008}"/>
              </a:ext>
            </a:extLst>
          </p:cNvPr>
          <p:cNvSpPr txBox="1">
            <a:spLocks/>
          </p:cNvSpPr>
          <p:nvPr/>
        </p:nvSpPr>
        <p:spPr>
          <a:xfrm>
            <a:off x="457200" y="608442"/>
            <a:ext cx="8220075" cy="652318"/>
          </a:xfrm>
          <a:prstGeom prst="roundRect">
            <a:avLst>
              <a:gd name="adj" fmla="val 9641"/>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altLang="en-US" sz="2800" b="1" dirty="0">
                <a:solidFill>
                  <a:schemeClr val="accent1"/>
                </a:solidFill>
                <a:latin typeface="Roboto" panose="02000000000000000000" pitchFamily="2" charset="0"/>
                <a:ea typeface="Roboto" panose="02000000000000000000" pitchFamily="2" charset="0"/>
                <a:cs typeface="Arial" panose="020B0604020202020204" pitchFamily="34" charset="0"/>
              </a:rPr>
              <a:t>Animations Disclaimer</a:t>
            </a:r>
          </a:p>
        </p:txBody>
      </p:sp>
      <p:sp>
        <p:nvSpPr>
          <p:cNvPr id="12" name="Title 2">
            <a:extLst>
              <a:ext uri="{FF2B5EF4-FFF2-40B4-BE49-F238E27FC236}">
                <a16:creationId xmlns:a16="http://schemas.microsoft.com/office/drawing/2014/main" id="{959F12F0-C9FF-4FBD-BD84-5197C97AD3C3}"/>
              </a:ext>
            </a:extLst>
          </p:cNvPr>
          <p:cNvSpPr>
            <a:spLocks/>
          </p:cNvSpPr>
          <p:nvPr/>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13" name="Group 12">
            <a:extLst>
              <a:ext uri="{FF2B5EF4-FFF2-40B4-BE49-F238E27FC236}">
                <a16:creationId xmlns:a16="http://schemas.microsoft.com/office/drawing/2014/main" id="{205F7C02-AF3D-4B81-8934-EA95C53F3336}"/>
              </a:ext>
            </a:extLst>
          </p:cNvPr>
          <p:cNvGrpSpPr/>
          <p:nvPr/>
        </p:nvGrpSpPr>
        <p:grpSpPr>
          <a:xfrm>
            <a:off x="787029" y="1573365"/>
            <a:ext cx="7656578" cy="2262122"/>
            <a:chOff x="787029" y="1314073"/>
            <a:chExt cx="7656578" cy="2262122"/>
          </a:xfrm>
        </p:grpSpPr>
        <p:sp>
          <p:nvSpPr>
            <p:cNvPr id="14" name="Rectangle 13">
              <a:extLst>
                <a:ext uri="{FF2B5EF4-FFF2-40B4-BE49-F238E27FC236}">
                  <a16:creationId xmlns:a16="http://schemas.microsoft.com/office/drawing/2014/main" id="{B1C996F8-02FF-4467-8663-2F56C6FC6C04}"/>
                </a:ext>
              </a:extLst>
            </p:cNvPr>
            <p:cNvSpPr/>
            <p:nvPr/>
          </p:nvSpPr>
          <p:spPr>
            <a:xfrm>
              <a:off x="787029" y="1314073"/>
              <a:ext cx="1288163" cy="380319"/>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spcBef>
                  <a:spcPts val="600"/>
                </a:spcBef>
                <a:spcAft>
                  <a:spcPts val="600"/>
                </a:spcAft>
              </a:pPr>
              <a:r>
                <a:rPr lang="en-GB" sz="1600" b="1" dirty="0">
                  <a:latin typeface="Roboto" panose="02000000000000000000" pitchFamily="2" charset="0"/>
                  <a:ea typeface="Roboto" panose="02000000000000000000" pitchFamily="2" charset="0"/>
                </a:rPr>
                <a:t>PowerPoint</a:t>
              </a:r>
            </a:p>
          </p:txBody>
        </p:sp>
        <p:sp>
          <p:nvSpPr>
            <p:cNvPr id="15" name="Rectangle 14">
              <a:extLst>
                <a:ext uri="{FF2B5EF4-FFF2-40B4-BE49-F238E27FC236}">
                  <a16:creationId xmlns:a16="http://schemas.microsoft.com/office/drawing/2014/main" id="{136890CE-EA2C-4341-8F59-A0FDD781F77E}"/>
                </a:ext>
              </a:extLst>
            </p:cNvPr>
            <p:cNvSpPr/>
            <p:nvPr/>
          </p:nvSpPr>
          <p:spPr>
            <a:xfrm>
              <a:off x="799094" y="1696092"/>
              <a:ext cx="7644513" cy="1880103"/>
            </a:xfrm>
            <a:prstGeom prst="rect">
              <a:avLst/>
            </a:prstGeom>
            <a:solidFill>
              <a:schemeClr val="bg1"/>
            </a:solidFill>
            <a:ln w="28575">
              <a:solidFill>
                <a:srgbClr val="18A0DB"/>
              </a:solidFill>
            </a:ln>
          </p:spPr>
          <p:txBody>
            <a:bodyPr wrap="square" lIns="108000" tIns="108000" rIns="108000" bIns="108000">
              <a:spAutoFit/>
            </a:bodyPr>
            <a:lstStyle/>
            <a:p>
              <a:pPr>
                <a:spcBef>
                  <a:spcPts val="600"/>
                </a:spcBef>
                <a:spcAft>
                  <a:spcPts val="600"/>
                </a:spcAft>
              </a:pPr>
              <a:r>
                <a:rPr lang="en-GB" sz="1400" dirty="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Bef>
                  <a:spcPts val="600"/>
                </a:spcBef>
                <a:spcAft>
                  <a:spcPts val="600"/>
                </a:spcAft>
              </a:pPr>
              <a:r>
                <a:rPr lang="en-GB" sz="1400" dirty="0">
                  <a:latin typeface="Roboto" panose="02000000000000000000" pitchFamily="2" charset="0"/>
                  <a:ea typeface="Roboto" panose="02000000000000000000" pitchFamily="2" charset="0"/>
                </a:rPr>
                <a:t>To enter slide show mode, go to the </a:t>
              </a:r>
              <a:r>
                <a:rPr lang="en-GB" sz="1400" b="1" dirty="0">
                  <a:latin typeface="Roboto" panose="02000000000000000000" pitchFamily="2" charset="0"/>
                  <a:ea typeface="Roboto" panose="02000000000000000000" pitchFamily="2" charset="0"/>
                </a:rPr>
                <a:t>slide show menu tab </a:t>
              </a:r>
              <a:r>
                <a:rPr lang="en-GB" sz="1400" dirty="0">
                  <a:latin typeface="Roboto" panose="02000000000000000000" pitchFamily="2" charset="0"/>
                  <a:ea typeface="Roboto" panose="02000000000000000000" pitchFamily="2" charset="0"/>
                </a:rPr>
                <a:t>and select either </a:t>
              </a:r>
              <a:r>
                <a:rPr lang="en-GB" sz="1400" b="1" dirty="0">
                  <a:latin typeface="Roboto" panose="02000000000000000000" pitchFamily="2" charset="0"/>
                  <a:ea typeface="Roboto" panose="02000000000000000000" pitchFamily="2" charset="0"/>
                </a:rPr>
                <a:t>from beginning</a:t>
              </a:r>
              <a:r>
                <a:rPr lang="en-GB" sz="1400" dirty="0">
                  <a:latin typeface="Roboto" panose="02000000000000000000" pitchFamily="2" charset="0"/>
                  <a:ea typeface="Roboto" panose="02000000000000000000" pitchFamily="2" charset="0"/>
                </a:rPr>
                <a:t> </a:t>
              </a:r>
              <a:r>
                <a:rPr lang="en-GB" sz="1400" b="1" dirty="0">
                  <a:latin typeface="Roboto" panose="02000000000000000000" pitchFamily="2" charset="0"/>
                  <a:ea typeface="Roboto" panose="02000000000000000000" pitchFamily="2" charset="0"/>
                </a:rPr>
                <a:t>or from current slide</a:t>
              </a:r>
              <a:r>
                <a:rPr lang="en-GB" sz="1400" dirty="0">
                  <a:latin typeface="Roboto" panose="02000000000000000000" pitchFamily="2" charset="0"/>
                  <a:ea typeface="Roboto" panose="02000000000000000000" pitchFamily="2" charset="0"/>
                </a:rPr>
                <a:t>.</a:t>
              </a:r>
            </a:p>
          </p:txBody>
        </p:sp>
      </p:grpSp>
      <p:sp>
        <p:nvSpPr>
          <p:cNvPr id="16" name="Rectangle 15">
            <a:extLst>
              <a:ext uri="{FF2B5EF4-FFF2-40B4-BE49-F238E27FC236}">
                <a16:creationId xmlns:a16="http://schemas.microsoft.com/office/drawing/2014/main" id="{3A31B231-278F-40BF-BCBC-7D15A13DE3D6}"/>
              </a:ext>
            </a:extLst>
          </p:cNvPr>
          <p:cNvSpPr/>
          <p:nvPr/>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Tree>
    <p:extLst>
      <p:ext uri="{BB962C8B-B14F-4D97-AF65-F5344CB8AC3E}">
        <p14:creationId xmlns:p14="http://schemas.microsoft.com/office/powerpoint/2010/main" val="1707223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0" name="Google Shape;110;p9"/>
          <p:cNvSpPr>
            <a:spLocks noGrp="1"/>
          </p:cNvSpPr>
          <p:nvPr>
            <p:ph type="title"/>
          </p:nvPr>
        </p:nvSpPr>
        <p:spPr>
          <a:xfrm>
            <a:off x="457198" y="415636"/>
            <a:ext cx="8220075" cy="6012873"/>
          </a:xfrm>
          <a:prstGeom prst="roundRect">
            <a:avLst>
              <a:gd name="adj" fmla="val 0"/>
            </a:avLst>
          </a:prstGeom>
          <a:solidFill>
            <a:srgbClr val="F0E8F8"/>
          </a:solidFill>
          <a:ln>
            <a:noFill/>
          </a:ln>
        </p:spPr>
        <p:txBody>
          <a:bodyPr spcFirstLastPara="1" wrap="square" lIns="252000" tIns="252000" rIns="252000" bIns="252000" anchor="ctr" anchorCtr="1">
            <a:noAutofit/>
          </a:bodyPr>
          <a:lstStyle/>
          <a:p>
            <a:pPr marL="0" lvl="0" indent="0" algn="ctr" rtl="0">
              <a:lnSpc>
                <a:spcPct val="90000"/>
              </a:lnSpc>
              <a:spcBef>
                <a:spcPts val="0"/>
              </a:spcBef>
              <a:spcAft>
                <a:spcPts val="0"/>
              </a:spcAft>
              <a:buClr>
                <a:srgbClr val="1C1C1C"/>
              </a:buClr>
              <a:buSzPts val="3600"/>
              <a:buFont typeface="Arial"/>
              <a:buNone/>
            </a:pPr>
            <a:r>
              <a:rPr lang="en-GB" sz="10000" dirty="0">
                <a:solidFill>
                  <a:srgbClr val="342061"/>
                </a:solidFill>
                <a:ea typeface="Arial"/>
                <a:sym typeface="Arial"/>
              </a:rPr>
              <a:t>Riddle: </a:t>
            </a:r>
            <a:br>
              <a:rPr lang="en-GB" sz="3600" dirty="0">
                <a:ea typeface="Arial"/>
                <a:sym typeface="Arial"/>
              </a:rPr>
            </a:br>
            <a:r>
              <a:rPr lang="en-GB" sz="3600" dirty="0">
                <a:ea typeface="Arial"/>
                <a:sym typeface="Arial"/>
              </a:rPr>
              <a:t>Why did the student </a:t>
            </a:r>
            <a:br>
              <a:rPr lang="en-GB" sz="3600" dirty="0">
                <a:ea typeface="Arial"/>
                <a:sym typeface="Arial"/>
              </a:rPr>
            </a:br>
            <a:r>
              <a:rPr lang="en-GB" sz="3600" dirty="0">
                <a:ea typeface="Arial"/>
                <a:sym typeface="Arial"/>
              </a:rPr>
              <a:t>eat his homework?</a:t>
            </a:r>
            <a:endParaRPr sz="3600" dirty="0">
              <a:ea typeface="Arial"/>
              <a:sym typeface="Arial"/>
            </a:endParaRPr>
          </a:p>
        </p:txBody>
      </p:sp>
    </p:spTree>
    <p:extLst>
      <p:ext uri="{BB962C8B-B14F-4D97-AF65-F5344CB8AC3E}">
        <p14:creationId xmlns:p14="http://schemas.microsoft.com/office/powerpoint/2010/main" val="308715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20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0" name="Google Shape;110;p9"/>
          <p:cNvSpPr>
            <a:spLocks noGrp="1"/>
          </p:cNvSpPr>
          <p:nvPr>
            <p:ph type="title"/>
          </p:nvPr>
        </p:nvSpPr>
        <p:spPr>
          <a:xfrm>
            <a:off x="4392120" y="1421997"/>
            <a:ext cx="4195699" cy="821583"/>
          </a:xfrm>
          <a:prstGeom prst="roundRect">
            <a:avLst>
              <a:gd name="adj" fmla="val 9641"/>
            </a:avLst>
          </a:prstGeom>
          <a:noFill/>
          <a:ln>
            <a:noFill/>
          </a:ln>
        </p:spPr>
        <p:txBody>
          <a:bodyPr spcFirstLastPara="1" wrap="square" lIns="252000" tIns="252000" rIns="252000" bIns="252000" anchor="ctr" anchorCtr="1">
            <a:noAutofit/>
          </a:bodyPr>
          <a:lstStyle/>
          <a:p>
            <a:pPr marL="0" lvl="0" indent="0" rtl="0">
              <a:lnSpc>
                <a:spcPct val="100000"/>
              </a:lnSpc>
              <a:spcBef>
                <a:spcPts val="0"/>
              </a:spcBef>
              <a:spcAft>
                <a:spcPts val="0"/>
              </a:spcAft>
              <a:buClr>
                <a:srgbClr val="1C1C1C"/>
              </a:buClr>
              <a:buSzPts val="3600"/>
              <a:buFont typeface="Arial"/>
              <a:buNone/>
            </a:pPr>
            <a:r>
              <a:rPr lang="en-GB" sz="5000" dirty="0">
                <a:solidFill>
                  <a:srgbClr val="342061"/>
                </a:solidFill>
                <a:ea typeface="Arial"/>
                <a:sym typeface="Arial"/>
              </a:rPr>
              <a:t>How to Play</a:t>
            </a:r>
            <a:br>
              <a:rPr lang="en-GB" sz="5000" dirty="0">
                <a:solidFill>
                  <a:srgbClr val="342061"/>
                </a:solidFill>
                <a:ea typeface="Arial"/>
                <a:sym typeface="Arial"/>
              </a:rPr>
            </a:br>
            <a:endParaRPr sz="5000" b="0" dirty="0">
              <a:solidFill>
                <a:schemeClr val="tx1"/>
              </a:solidFill>
              <a:ea typeface="Arial"/>
              <a:sym typeface="Arial"/>
            </a:endParaRPr>
          </a:p>
        </p:txBody>
      </p:sp>
      <p:sp>
        <p:nvSpPr>
          <p:cNvPr id="14" name="TextBox 13">
            <a:extLst>
              <a:ext uri="{FF2B5EF4-FFF2-40B4-BE49-F238E27FC236}">
                <a16:creationId xmlns:a16="http://schemas.microsoft.com/office/drawing/2014/main" id="{37B98FFC-BC5C-45C6-AE63-2DE7F86FAA38}"/>
              </a:ext>
            </a:extLst>
          </p:cNvPr>
          <p:cNvSpPr txBox="1"/>
          <p:nvPr/>
        </p:nvSpPr>
        <p:spPr>
          <a:xfrm>
            <a:off x="4653570" y="1967489"/>
            <a:ext cx="3461657" cy="3733907"/>
          </a:xfrm>
          <a:prstGeom prst="rect">
            <a:avLst/>
          </a:prstGeom>
          <a:noFill/>
        </p:spPr>
        <p:txBody>
          <a:bodyPr wrap="square">
            <a:spAutoFit/>
          </a:bodyPr>
          <a:lstStyle/>
          <a:p>
            <a:pPr>
              <a:lnSpc>
                <a:spcPct val="120000"/>
              </a:lnSpc>
            </a:pPr>
            <a:r>
              <a:rPr lang="en-GB" sz="1800" b="0" dirty="0">
                <a:solidFill>
                  <a:schemeClr val="tx1"/>
                </a:solidFill>
                <a:latin typeface="Twinkl" panose="02000000000000000000" pitchFamily="2" charset="0"/>
              </a:rPr>
              <a:t>Read the questions.</a:t>
            </a:r>
            <a:br>
              <a:rPr lang="en-GB" sz="1800" b="0" dirty="0">
                <a:solidFill>
                  <a:schemeClr val="tx1"/>
                </a:solidFill>
                <a:latin typeface="Twinkl" panose="02000000000000000000" pitchFamily="2" charset="0"/>
              </a:rPr>
            </a:br>
            <a:br>
              <a:rPr lang="en-GB" sz="1800" b="0" dirty="0">
                <a:solidFill>
                  <a:schemeClr val="tx1"/>
                </a:solidFill>
                <a:latin typeface="Twinkl" panose="02000000000000000000" pitchFamily="2" charset="0"/>
              </a:rPr>
            </a:br>
            <a:r>
              <a:rPr lang="en-GB" sz="1800" b="0" dirty="0">
                <a:solidFill>
                  <a:schemeClr val="tx1"/>
                </a:solidFill>
                <a:latin typeface="Twinkl" panose="02000000000000000000" pitchFamily="2" charset="0"/>
              </a:rPr>
              <a:t>Answer the question, then click once to check your answer.</a:t>
            </a:r>
            <a:br>
              <a:rPr lang="en-GB" sz="1800" b="0" dirty="0">
                <a:solidFill>
                  <a:schemeClr val="tx1"/>
                </a:solidFill>
                <a:latin typeface="Twinkl" panose="02000000000000000000" pitchFamily="2" charset="0"/>
              </a:rPr>
            </a:br>
            <a:r>
              <a:rPr lang="en-GB" sz="1800" b="0" dirty="0">
                <a:solidFill>
                  <a:schemeClr val="tx1"/>
                </a:solidFill>
                <a:latin typeface="Twinkl" panose="02000000000000000000" pitchFamily="2" charset="0"/>
              </a:rPr>
              <a:t>If you get it correct, click it again to reveal a part of the riddle answer!</a:t>
            </a:r>
            <a:br>
              <a:rPr lang="en-GB" sz="1800" b="0" dirty="0">
                <a:solidFill>
                  <a:schemeClr val="tx1"/>
                </a:solidFill>
                <a:latin typeface="Twinkl" panose="02000000000000000000" pitchFamily="2" charset="0"/>
              </a:rPr>
            </a:br>
            <a:br>
              <a:rPr lang="en-GB" sz="1800" b="0" dirty="0">
                <a:solidFill>
                  <a:schemeClr val="tx1"/>
                </a:solidFill>
                <a:latin typeface="Twinkl" panose="02000000000000000000" pitchFamily="2" charset="0"/>
              </a:rPr>
            </a:br>
            <a:r>
              <a:rPr lang="en-GB" sz="1800" b="0" dirty="0">
                <a:solidFill>
                  <a:schemeClr val="tx1"/>
                </a:solidFill>
                <a:latin typeface="Twinkl" panose="02000000000000000000" pitchFamily="2" charset="0"/>
              </a:rPr>
              <a:t>The more questions you get correct, the more of the riddle answer you will reveal!</a:t>
            </a:r>
            <a:endParaRPr lang="en-GB" sz="1800" dirty="0">
              <a:latin typeface="Twinkl" panose="02000000000000000000" pitchFamily="2" charset="0"/>
            </a:endParaRPr>
          </a:p>
        </p:txBody>
      </p:sp>
      <p:pic>
        <p:nvPicPr>
          <p:cNvPr id="17" name="Picture 16">
            <a:extLst>
              <a:ext uri="{FF2B5EF4-FFF2-40B4-BE49-F238E27FC236}">
                <a16:creationId xmlns:a16="http://schemas.microsoft.com/office/drawing/2014/main" id="{56410B81-10A9-4A62-91FE-FB04DFE0A177}"/>
              </a:ext>
            </a:extLst>
          </p:cNvPr>
          <p:cNvPicPr>
            <a:picLocks noChangeAspect="1"/>
          </p:cNvPicPr>
          <p:nvPr/>
        </p:nvPicPr>
        <p:blipFill>
          <a:blip r:embed="rId3"/>
          <a:stretch>
            <a:fillRect/>
          </a:stretch>
        </p:blipFill>
        <p:spPr>
          <a:xfrm>
            <a:off x="-1290834" y="212603"/>
            <a:ext cx="5862834" cy="66453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20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Google Shape;110;p9">
            <a:extLst>
              <a:ext uri="{FF2B5EF4-FFF2-40B4-BE49-F238E27FC236}">
                <a16:creationId xmlns:a16="http://schemas.microsoft.com/office/drawing/2014/main" id="{96921DDD-784E-4B45-A296-B8B57C8840AF}"/>
              </a:ext>
            </a:extLst>
          </p:cNvPr>
          <p:cNvSpPr>
            <a:spLocks noGrp="1"/>
          </p:cNvSpPr>
          <p:nvPr>
            <p:ph type="title"/>
          </p:nvPr>
        </p:nvSpPr>
        <p:spPr>
          <a:xfrm>
            <a:off x="457198" y="3528754"/>
            <a:ext cx="8220075" cy="2632363"/>
          </a:xfrm>
          <a:prstGeom prst="roundRect">
            <a:avLst>
              <a:gd name="adj" fmla="val 9641"/>
            </a:avLst>
          </a:prstGeom>
          <a:noFill/>
          <a:ln>
            <a:noFill/>
          </a:ln>
        </p:spPr>
        <p:txBody>
          <a:bodyPr spcFirstLastPara="1" wrap="square" lIns="252000" tIns="252000" rIns="252000" bIns="252000" anchor="ctr" anchorCtr="1">
            <a:noAutofit/>
          </a:bodyPr>
          <a:lstStyle/>
          <a:p>
            <a:pPr lvl="0" algn="ctr">
              <a:buSzPts val="3600"/>
            </a:pPr>
            <a:r>
              <a:rPr lang="en-GB" sz="6000" b="0" dirty="0"/>
              <a:t>The student’s teacher </a:t>
            </a:r>
            <a:br>
              <a:rPr lang="en-GB" sz="6000" b="0" dirty="0"/>
            </a:br>
            <a:r>
              <a:rPr lang="en-GB" sz="6000" b="0" dirty="0"/>
              <a:t>said it was a piece </a:t>
            </a:r>
            <a:br>
              <a:rPr lang="en-GB" sz="6000" b="0" dirty="0"/>
            </a:br>
            <a:r>
              <a:rPr lang="en-GB" sz="6000" b="0" dirty="0"/>
              <a:t>of cake.</a:t>
            </a:r>
            <a:endParaRPr sz="6000" dirty="0">
              <a:ea typeface="Arial"/>
              <a:sym typeface="Arial"/>
            </a:endParaRPr>
          </a:p>
        </p:txBody>
      </p:sp>
      <p:pic>
        <p:nvPicPr>
          <p:cNvPr id="143" name="Picture 142">
            <a:extLst>
              <a:ext uri="{FF2B5EF4-FFF2-40B4-BE49-F238E27FC236}">
                <a16:creationId xmlns:a16="http://schemas.microsoft.com/office/drawing/2014/main" id="{43ADBC6B-AD72-4E26-BFB3-6B3048168D1A}"/>
              </a:ext>
            </a:extLst>
          </p:cNvPr>
          <p:cNvPicPr>
            <a:picLocks noChangeAspect="1"/>
          </p:cNvPicPr>
          <p:nvPr/>
        </p:nvPicPr>
        <p:blipFill>
          <a:blip r:embed="rId2"/>
          <a:stretch>
            <a:fillRect/>
          </a:stretch>
        </p:blipFill>
        <p:spPr>
          <a:xfrm>
            <a:off x="2153122" y="971203"/>
            <a:ext cx="4553905" cy="2231730"/>
          </a:xfrm>
          <a:prstGeom prst="rect">
            <a:avLst/>
          </a:prstGeom>
        </p:spPr>
      </p:pic>
      <p:sp>
        <p:nvSpPr>
          <p:cNvPr id="117" name="25">
            <a:extLst>
              <a:ext uri="{FF2B5EF4-FFF2-40B4-BE49-F238E27FC236}">
                <a16:creationId xmlns:a16="http://schemas.microsoft.com/office/drawing/2014/main" id="{B2422803-75C4-45D7-94AE-6836D23AB5AD}"/>
              </a:ext>
            </a:extLst>
          </p:cNvPr>
          <p:cNvSpPr/>
          <p:nvPr/>
        </p:nvSpPr>
        <p:spPr>
          <a:xfrm>
            <a:off x="6880970" y="5087274"/>
            <a:ext cx="1540912" cy="1112209"/>
          </a:xfrm>
          <a:prstGeom prst="rect">
            <a:avLst/>
          </a:prstGeom>
          <a:solidFill>
            <a:srgbClr val="624C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500" b="1" dirty="0">
                <a:solidFill>
                  <a:prstClr val="white"/>
                </a:solidFill>
                <a:latin typeface="Twinkl" panose="02000000000000000000" pitchFamily="2" charset="0"/>
                <a:cs typeface="Arial" charset="0"/>
              </a:rPr>
              <a:t>150</a:t>
            </a:r>
          </a:p>
        </p:txBody>
      </p:sp>
      <p:sp>
        <p:nvSpPr>
          <p:cNvPr id="118" name="24">
            <a:extLst>
              <a:ext uri="{FF2B5EF4-FFF2-40B4-BE49-F238E27FC236}">
                <a16:creationId xmlns:a16="http://schemas.microsoft.com/office/drawing/2014/main" id="{7EEAFAD9-C8EA-4BB6-AAF7-FC56C1F61C7B}"/>
              </a:ext>
            </a:extLst>
          </p:cNvPr>
          <p:cNvSpPr/>
          <p:nvPr/>
        </p:nvSpPr>
        <p:spPr>
          <a:xfrm>
            <a:off x="5343256" y="5087274"/>
            <a:ext cx="1540912" cy="1112209"/>
          </a:xfrm>
          <a:prstGeom prst="rect">
            <a:avLst/>
          </a:prstGeom>
          <a:solidFill>
            <a:srgbClr val="9878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r>
              <a:rPr lang="en-GB" sz="1500" b="1" dirty="0">
                <a:solidFill>
                  <a:prstClr val="white"/>
                </a:solidFill>
                <a:latin typeface="Twinkl" panose="02000000000000000000" pitchFamily="2" charset="0"/>
                <a:cs typeface="Arial" charset="0"/>
              </a:rPr>
              <a:t>90</a:t>
            </a:r>
          </a:p>
        </p:txBody>
      </p:sp>
      <p:sp>
        <p:nvSpPr>
          <p:cNvPr id="119" name="23">
            <a:extLst>
              <a:ext uri="{FF2B5EF4-FFF2-40B4-BE49-F238E27FC236}">
                <a16:creationId xmlns:a16="http://schemas.microsoft.com/office/drawing/2014/main" id="{D5A5FBDC-DE23-40A7-A1C2-08FF15FFA796}"/>
              </a:ext>
            </a:extLst>
          </p:cNvPr>
          <p:cNvSpPr/>
          <p:nvPr/>
        </p:nvSpPr>
        <p:spPr>
          <a:xfrm>
            <a:off x="3808738" y="5087274"/>
            <a:ext cx="1540912" cy="1112209"/>
          </a:xfrm>
          <a:prstGeom prst="rect">
            <a:avLst/>
          </a:prstGeom>
          <a:solidFill>
            <a:srgbClr val="967D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500" b="1" dirty="0">
                <a:latin typeface="Twinkl" panose="02000000000000000000" pitchFamily="2" charset="0"/>
                <a:cs typeface="Arial" charset="0"/>
              </a:rPr>
              <a:t>7</a:t>
            </a:r>
          </a:p>
        </p:txBody>
      </p:sp>
      <p:sp>
        <p:nvSpPr>
          <p:cNvPr id="120" name="22">
            <a:extLst>
              <a:ext uri="{FF2B5EF4-FFF2-40B4-BE49-F238E27FC236}">
                <a16:creationId xmlns:a16="http://schemas.microsoft.com/office/drawing/2014/main" id="{9C37327E-D724-425B-8737-E339D6BE2C78}"/>
              </a:ext>
            </a:extLst>
          </p:cNvPr>
          <p:cNvSpPr/>
          <p:nvPr/>
        </p:nvSpPr>
        <p:spPr>
          <a:xfrm>
            <a:off x="2272622" y="5087274"/>
            <a:ext cx="1540912" cy="1112209"/>
          </a:xfrm>
          <a:prstGeom prst="rect">
            <a:avLst/>
          </a:prstGeom>
          <a:solidFill>
            <a:srgbClr val="5C3B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500" b="1" dirty="0">
                <a:latin typeface="Twinkl" panose="02000000000000000000" pitchFamily="2" charset="0"/>
                <a:cs typeface="Arial" charset="0"/>
              </a:rPr>
              <a:t>86</a:t>
            </a:r>
          </a:p>
        </p:txBody>
      </p:sp>
      <p:sp>
        <p:nvSpPr>
          <p:cNvPr id="121" name="21">
            <a:extLst>
              <a:ext uri="{FF2B5EF4-FFF2-40B4-BE49-F238E27FC236}">
                <a16:creationId xmlns:a16="http://schemas.microsoft.com/office/drawing/2014/main" id="{76C897C3-F8E6-4619-93E3-2164F0FCD365}"/>
              </a:ext>
            </a:extLst>
          </p:cNvPr>
          <p:cNvSpPr/>
          <p:nvPr/>
        </p:nvSpPr>
        <p:spPr>
          <a:xfrm>
            <a:off x="734907" y="5087274"/>
            <a:ext cx="1540912" cy="1112209"/>
          </a:xfrm>
          <a:prstGeom prst="rect">
            <a:avLst/>
          </a:prstGeom>
          <a:solidFill>
            <a:srgbClr val="735F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500" b="1" dirty="0">
                <a:latin typeface="Twinkl" panose="02000000000000000000" pitchFamily="2" charset="0"/>
                <a:cs typeface="Arial" charset="0"/>
              </a:rPr>
              <a:t>913</a:t>
            </a:r>
          </a:p>
        </p:txBody>
      </p:sp>
      <p:sp>
        <p:nvSpPr>
          <p:cNvPr id="122" name="20">
            <a:extLst>
              <a:ext uri="{FF2B5EF4-FFF2-40B4-BE49-F238E27FC236}">
                <a16:creationId xmlns:a16="http://schemas.microsoft.com/office/drawing/2014/main" id="{24FE3F6D-72CF-4E40-8176-8915E81F5A56}"/>
              </a:ext>
            </a:extLst>
          </p:cNvPr>
          <p:cNvSpPr/>
          <p:nvPr/>
        </p:nvSpPr>
        <p:spPr>
          <a:xfrm>
            <a:off x="6880970" y="3975401"/>
            <a:ext cx="1540912" cy="1112209"/>
          </a:xfrm>
          <a:prstGeom prst="rect">
            <a:avLst/>
          </a:prstGeom>
          <a:solidFill>
            <a:srgbClr val="A976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500" b="1" dirty="0">
                <a:solidFill>
                  <a:prstClr val="white"/>
                </a:solidFill>
                <a:latin typeface="Twinkl" panose="02000000000000000000" pitchFamily="2" charset="0"/>
              </a:rPr>
              <a:t>737</a:t>
            </a:r>
          </a:p>
        </p:txBody>
      </p:sp>
      <p:sp>
        <p:nvSpPr>
          <p:cNvPr id="123" name="19">
            <a:extLst>
              <a:ext uri="{FF2B5EF4-FFF2-40B4-BE49-F238E27FC236}">
                <a16:creationId xmlns:a16="http://schemas.microsoft.com/office/drawing/2014/main" id="{8818D342-C09B-404F-9780-A58B820750F6}"/>
              </a:ext>
            </a:extLst>
          </p:cNvPr>
          <p:cNvSpPr/>
          <p:nvPr/>
        </p:nvSpPr>
        <p:spPr>
          <a:xfrm>
            <a:off x="5343256" y="3975401"/>
            <a:ext cx="1540912" cy="1112209"/>
          </a:xfrm>
          <a:prstGeom prst="rect">
            <a:avLst/>
          </a:prstGeom>
          <a:solidFill>
            <a:srgbClr val="6E3A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r>
              <a:rPr lang="en-GB" sz="1500" b="1" dirty="0">
                <a:solidFill>
                  <a:prstClr val="white"/>
                </a:solidFill>
                <a:latin typeface="Twinkl" panose="02000000000000000000" pitchFamily="2" charset="0"/>
                <a:cs typeface="Arial" charset="0"/>
              </a:rPr>
              <a:t>6</a:t>
            </a:r>
          </a:p>
        </p:txBody>
      </p:sp>
      <p:sp>
        <p:nvSpPr>
          <p:cNvPr id="124" name="18">
            <a:extLst>
              <a:ext uri="{FF2B5EF4-FFF2-40B4-BE49-F238E27FC236}">
                <a16:creationId xmlns:a16="http://schemas.microsoft.com/office/drawing/2014/main" id="{53860100-CE42-432B-BD17-06AF4F8DE54B}"/>
              </a:ext>
            </a:extLst>
          </p:cNvPr>
          <p:cNvSpPr/>
          <p:nvPr/>
        </p:nvSpPr>
        <p:spPr>
          <a:xfrm>
            <a:off x="3824723" y="3975401"/>
            <a:ext cx="1540912" cy="1112209"/>
          </a:xfrm>
          <a:prstGeom prst="rect">
            <a:avLst/>
          </a:prstGeom>
          <a:solidFill>
            <a:srgbClr val="AD79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r>
              <a:rPr lang="en-GB" sz="1500" b="1" dirty="0">
                <a:solidFill>
                  <a:prstClr val="white"/>
                </a:solidFill>
                <a:latin typeface="Twinkl" panose="02000000000000000000" pitchFamily="2" charset="0"/>
                <a:cs typeface="Arial" charset="0"/>
              </a:rPr>
              <a:t>210</a:t>
            </a:r>
          </a:p>
        </p:txBody>
      </p:sp>
      <p:sp>
        <p:nvSpPr>
          <p:cNvPr id="125" name="17">
            <a:extLst>
              <a:ext uri="{FF2B5EF4-FFF2-40B4-BE49-F238E27FC236}">
                <a16:creationId xmlns:a16="http://schemas.microsoft.com/office/drawing/2014/main" id="{316CC7AF-B47B-48C0-9D7E-96654765C9FD}"/>
              </a:ext>
            </a:extLst>
          </p:cNvPr>
          <p:cNvSpPr/>
          <p:nvPr/>
        </p:nvSpPr>
        <p:spPr>
          <a:xfrm>
            <a:off x="2272622" y="3975401"/>
            <a:ext cx="1550502" cy="1112209"/>
          </a:xfrm>
          <a:prstGeom prst="rect">
            <a:avLst/>
          </a:prstGeom>
          <a:solidFill>
            <a:srgbClr val="4F1A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r>
              <a:rPr lang="en-GB" sz="1500" b="1" dirty="0">
                <a:solidFill>
                  <a:prstClr val="white"/>
                </a:solidFill>
                <a:latin typeface="Twinkl" panose="02000000000000000000" pitchFamily="2" charset="0"/>
              </a:rPr>
              <a:t>129  &lt;  203</a:t>
            </a:r>
            <a:endParaRPr lang="en-GB" sz="1500" b="1" dirty="0">
              <a:solidFill>
                <a:prstClr val="white"/>
              </a:solidFill>
              <a:latin typeface="Twinkl" panose="02000000000000000000" pitchFamily="2" charset="0"/>
              <a:cs typeface="Arial" charset="0"/>
            </a:endParaRPr>
          </a:p>
        </p:txBody>
      </p:sp>
      <p:sp>
        <p:nvSpPr>
          <p:cNvPr id="126" name="16">
            <a:extLst>
              <a:ext uri="{FF2B5EF4-FFF2-40B4-BE49-F238E27FC236}">
                <a16:creationId xmlns:a16="http://schemas.microsoft.com/office/drawing/2014/main" id="{6F8376F1-0E5A-4C5D-B5C5-9F3921E24163}"/>
              </a:ext>
            </a:extLst>
          </p:cNvPr>
          <p:cNvSpPr/>
          <p:nvPr/>
        </p:nvSpPr>
        <p:spPr>
          <a:xfrm>
            <a:off x="736506" y="3975401"/>
            <a:ext cx="1540912" cy="1112209"/>
          </a:xfrm>
          <a:prstGeom prst="rect">
            <a:avLst/>
          </a:prstGeom>
          <a:solidFill>
            <a:srgbClr val="C290B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r>
              <a:rPr lang="en-GB" sz="1500" b="1" dirty="0">
                <a:solidFill>
                  <a:prstClr val="white"/>
                </a:solidFill>
                <a:latin typeface="Twinkl" panose="02000000000000000000" pitchFamily="2" charset="0"/>
                <a:cs typeface="Arial" charset="0"/>
              </a:rPr>
              <a:t>600</a:t>
            </a:r>
          </a:p>
        </p:txBody>
      </p:sp>
      <p:sp>
        <p:nvSpPr>
          <p:cNvPr id="127" name="15">
            <a:extLst>
              <a:ext uri="{FF2B5EF4-FFF2-40B4-BE49-F238E27FC236}">
                <a16:creationId xmlns:a16="http://schemas.microsoft.com/office/drawing/2014/main" id="{10315A15-4DA5-4DB4-B565-54AE3009F01A}"/>
              </a:ext>
            </a:extLst>
          </p:cNvPr>
          <p:cNvSpPr/>
          <p:nvPr/>
        </p:nvSpPr>
        <p:spPr>
          <a:xfrm>
            <a:off x="6880970" y="2869773"/>
            <a:ext cx="1540912" cy="1112209"/>
          </a:xfrm>
          <a:prstGeom prst="rect">
            <a:avLst/>
          </a:prstGeom>
          <a:solidFill>
            <a:srgbClr val="6437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500" b="1" dirty="0">
                <a:solidFill>
                  <a:prstClr val="white"/>
                </a:solidFill>
                <a:latin typeface="Twinkl" panose="02000000000000000000" pitchFamily="2" charset="0"/>
              </a:rPr>
              <a:t>50 + 6</a:t>
            </a:r>
            <a:endParaRPr lang="en-GB" sz="1500" b="1" dirty="0">
              <a:solidFill>
                <a:prstClr val="white"/>
              </a:solidFill>
              <a:latin typeface="Twinkl" panose="02000000000000000000" pitchFamily="2" charset="0"/>
              <a:cs typeface="Arial" charset="0"/>
            </a:endParaRPr>
          </a:p>
        </p:txBody>
      </p:sp>
      <p:sp>
        <p:nvSpPr>
          <p:cNvPr id="128" name="14">
            <a:extLst>
              <a:ext uri="{FF2B5EF4-FFF2-40B4-BE49-F238E27FC236}">
                <a16:creationId xmlns:a16="http://schemas.microsoft.com/office/drawing/2014/main" id="{47D4A166-D8FB-45C0-AA76-B5200E6F7EF4}"/>
              </a:ext>
            </a:extLst>
          </p:cNvPr>
          <p:cNvSpPr/>
          <p:nvPr/>
        </p:nvSpPr>
        <p:spPr>
          <a:xfrm>
            <a:off x="5343256" y="2869773"/>
            <a:ext cx="1540912" cy="1112209"/>
          </a:xfrm>
          <a:prstGeom prst="rect">
            <a:avLst/>
          </a:prstGeom>
          <a:solidFill>
            <a:srgbClr val="BDA2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r>
              <a:rPr lang="en-GB" sz="1500" b="1" dirty="0">
                <a:solidFill>
                  <a:prstClr val="white"/>
                </a:solidFill>
                <a:latin typeface="Twinkl" panose="02000000000000000000" pitchFamily="2" charset="0"/>
                <a:cs typeface="Arial" charset="0"/>
              </a:rPr>
              <a:t>100 + 20 +4</a:t>
            </a:r>
          </a:p>
        </p:txBody>
      </p:sp>
      <p:sp>
        <p:nvSpPr>
          <p:cNvPr id="129" name="13">
            <a:extLst>
              <a:ext uri="{FF2B5EF4-FFF2-40B4-BE49-F238E27FC236}">
                <a16:creationId xmlns:a16="http://schemas.microsoft.com/office/drawing/2014/main" id="{4F9D53A1-780A-46BE-8B54-32C7E34C5152}"/>
              </a:ext>
            </a:extLst>
          </p:cNvPr>
          <p:cNvSpPr/>
          <p:nvPr/>
        </p:nvSpPr>
        <p:spPr>
          <a:xfrm>
            <a:off x="3802344" y="2869773"/>
            <a:ext cx="1540912" cy="1112209"/>
          </a:xfrm>
          <a:prstGeom prst="rect">
            <a:avLst/>
          </a:prstGeom>
          <a:solidFill>
            <a:srgbClr val="6C558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500" b="1" dirty="0">
                <a:solidFill>
                  <a:prstClr val="white"/>
                </a:solidFill>
                <a:latin typeface="Twinkl" panose="02000000000000000000" pitchFamily="2" charset="0"/>
                <a:cs typeface="Arial" charset="0"/>
              </a:rPr>
              <a:t>twenty-two</a:t>
            </a:r>
          </a:p>
        </p:txBody>
      </p:sp>
      <p:sp>
        <p:nvSpPr>
          <p:cNvPr id="130" name="12">
            <a:extLst>
              <a:ext uri="{FF2B5EF4-FFF2-40B4-BE49-F238E27FC236}">
                <a16:creationId xmlns:a16="http://schemas.microsoft.com/office/drawing/2014/main" id="{EF3F1D8A-B9AE-41D9-980E-17BD3CB87244}"/>
              </a:ext>
            </a:extLst>
          </p:cNvPr>
          <p:cNvSpPr/>
          <p:nvPr/>
        </p:nvSpPr>
        <p:spPr>
          <a:xfrm>
            <a:off x="2261433" y="2863192"/>
            <a:ext cx="1540912" cy="1112209"/>
          </a:xfrm>
          <a:prstGeom prst="rect">
            <a:avLst/>
          </a:prstGeom>
          <a:solidFill>
            <a:srgbClr val="9D719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r>
              <a:rPr lang="en-GB" sz="1500" b="1" dirty="0">
                <a:solidFill>
                  <a:prstClr val="white"/>
                </a:solidFill>
                <a:latin typeface="Twinkl" panose="02000000000000000000" pitchFamily="2" charset="0"/>
                <a:cs typeface="Arial" charset="0"/>
              </a:rPr>
              <a:t>15</a:t>
            </a:r>
          </a:p>
        </p:txBody>
      </p:sp>
      <p:sp>
        <p:nvSpPr>
          <p:cNvPr id="131" name="11">
            <a:extLst>
              <a:ext uri="{FF2B5EF4-FFF2-40B4-BE49-F238E27FC236}">
                <a16:creationId xmlns:a16="http://schemas.microsoft.com/office/drawing/2014/main" id="{7918BA78-F6E6-4A52-95B2-DE5AEFC5979C}"/>
              </a:ext>
            </a:extLst>
          </p:cNvPr>
          <p:cNvSpPr/>
          <p:nvPr/>
        </p:nvSpPr>
        <p:spPr>
          <a:xfrm>
            <a:off x="736506" y="2869773"/>
            <a:ext cx="1540912" cy="1112209"/>
          </a:xfrm>
          <a:prstGeom prst="rect">
            <a:avLst/>
          </a:prstGeom>
          <a:solidFill>
            <a:srgbClr val="5E36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r>
              <a:rPr lang="en-GB" sz="1500" b="1" dirty="0">
                <a:solidFill>
                  <a:prstClr val="white"/>
                </a:solidFill>
                <a:latin typeface="Twinkl" panose="02000000000000000000" pitchFamily="2" charset="0"/>
                <a:cs typeface="Arial" charset="0"/>
              </a:rPr>
              <a:t>8</a:t>
            </a:r>
          </a:p>
        </p:txBody>
      </p:sp>
      <p:sp>
        <p:nvSpPr>
          <p:cNvPr id="132" name="10">
            <a:extLst>
              <a:ext uri="{FF2B5EF4-FFF2-40B4-BE49-F238E27FC236}">
                <a16:creationId xmlns:a16="http://schemas.microsoft.com/office/drawing/2014/main" id="{C27C1FFA-F34E-4AA4-BF3A-F1F08E1272EE}"/>
              </a:ext>
            </a:extLst>
          </p:cNvPr>
          <p:cNvSpPr/>
          <p:nvPr/>
        </p:nvSpPr>
        <p:spPr>
          <a:xfrm>
            <a:off x="6880970" y="1764145"/>
            <a:ext cx="1540912" cy="1112209"/>
          </a:xfrm>
          <a:prstGeom prst="rect">
            <a:avLst/>
          </a:prstGeom>
          <a:solidFill>
            <a:srgbClr val="5C3B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500" b="1" dirty="0">
                <a:solidFill>
                  <a:prstClr val="white"/>
                </a:solidFill>
                <a:latin typeface="Twinkl" panose="02000000000000000000" pitchFamily="2" charset="0"/>
                <a:cs typeface="Arial" charset="0"/>
              </a:rPr>
              <a:t>6</a:t>
            </a:r>
          </a:p>
        </p:txBody>
      </p:sp>
      <p:sp>
        <p:nvSpPr>
          <p:cNvPr id="133" name="9">
            <a:extLst>
              <a:ext uri="{FF2B5EF4-FFF2-40B4-BE49-F238E27FC236}">
                <a16:creationId xmlns:a16="http://schemas.microsoft.com/office/drawing/2014/main" id="{690B1CDA-06D1-49E5-9148-4D941BEA42B5}"/>
              </a:ext>
            </a:extLst>
          </p:cNvPr>
          <p:cNvSpPr/>
          <p:nvPr/>
        </p:nvSpPr>
        <p:spPr>
          <a:xfrm>
            <a:off x="5343256" y="1764145"/>
            <a:ext cx="1540912" cy="1112209"/>
          </a:xfrm>
          <a:prstGeom prst="rect">
            <a:avLst/>
          </a:prstGeom>
          <a:solidFill>
            <a:srgbClr val="9C8B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r>
              <a:rPr lang="en-GB" sz="1500" b="1" dirty="0">
                <a:solidFill>
                  <a:prstClr val="white"/>
                </a:solidFill>
                <a:latin typeface="Twinkl" panose="02000000000000000000" pitchFamily="2" charset="0"/>
              </a:rPr>
              <a:t>700</a:t>
            </a:r>
            <a:endParaRPr lang="en-GB" sz="1500" b="1" dirty="0">
              <a:solidFill>
                <a:prstClr val="white"/>
              </a:solidFill>
              <a:latin typeface="Twinkl" panose="02000000000000000000" pitchFamily="2" charset="0"/>
              <a:cs typeface="Arial" charset="0"/>
            </a:endParaRPr>
          </a:p>
        </p:txBody>
      </p:sp>
      <p:sp>
        <p:nvSpPr>
          <p:cNvPr id="134" name="8">
            <a:extLst>
              <a:ext uri="{FF2B5EF4-FFF2-40B4-BE49-F238E27FC236}">
                <a16:creationId xmlns:a16="http://schemas.microsoft.com/office/drawing/2014/main" id="{423CEF22-62FB-4F90-A8D0-EF56D88D91DC}"/>
              </a:ext>
            </a:extLst>
          </p:cNvPr>
          <p:cNvSpPr/>
          <p:nvPr/>
        </p:nvSpPr>
        <p:spPr>
          <a:xfrm>
            <a:off x="3808738" y="1764145"/>
            <a:ext cx="1540912" cy="1112209"/>
          </a:xfrm>
          <a:prstGeom prst="rect">
            <a:avLst/>
          </a:prstGeom>
          <a:solidFill>
            <a:srgbClr val="A976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r>
              <a:rPr lang="en-GB" sz="1500" b="1" dirty="0">
                <a:solidFill>
                  <a:prstClr val="white"/>
                </a:solidFill>
                <a:latin typeface="Twinkl" panose="02000000000000000000" pitchFamily="2" charset="0"/>
                <a:cs typeface="Arial" charset="0"/>
              </a:rPr>
              <a:t>88</a:t>
            </a:r>
          </a:p>
        </p:txBody>
      </p:sp>
      <p:sp>
        <p:nvSpPr>
          <p:cNvPr id="135" name="7">
            <a:extLst>
              <a:ext uri="{FF2B5EF4-FFF2-40B4-BE49-F238E27FC236}">
                <a16:creationId xmlns:a16="http://schemas.microsoft.com/office/drawing/2014/main" id="{A5F41746-CF4E-4D41-9983-C0B4306898A2}"/>
              </a:ext>
            </a:extLst>
          </p:cNvPr>
          <p:cNvSpPr/>
          <p:nvPr/>
        </p:nvSpPr>
        <p:spPr>
          <a:xfrm>
            <a:off x="2272622" y="1764145"/>
            <a:ext cx="1540912" cy="1112209"/>
          </a:xfrm>
          <a:prstGeom prst="rect">
            <a:avLst/>
          </a:prstGeom>
          <a:solidFill>
            <a:srgbClr val="9878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r>
              <a:rPr lang="en-GB" sz="1500" b="1" dirty="0">
                <a:solidFill>
                  <a:prstClr val="white"/>
                </a:solidFill>
                <a:latin typeface="Twinkl" panose="02000000000000000000" pitchFamily="2" charset="0"/>
                <a:cs typeface="Arial" charset="0"/>
              </a:rPr>
              <a:t>260</a:t>
            </a:r>
          </a:p>
        </p:txBody>
      </p:sp>
      <p:sp>
        <p:nvSpPr>
          <p:cNvPr id="136" name="6">
            <a:extLst>
              <a:ext uri="{FF2B5EF4-FFF2-40B4-BE49-F238E27FC236}">
                <a16:creationId xmlns:a16="http://schemas.microsoft.com/office/drawing/2014/main" id="{7931CF3F-C063-4BFE-8FD1-16FF085F70E4}"/>
              </a:ext>
            </a:extLst>
          </p:cNvPr>
          <p:cNvSpPr/>
          <p:nvPr/>
        </p:nvSpPr>
        <p:spPr>
          <a:xfrm>
            <a:off x="736506" y="1764145"/>
            <a:ext cx="1540912" cy="1112209"/>
          </a:xfrm>
          <a:prstGeom prst="rect">
            <a:avLst/>
          </a:prstGeom>
          <a:solidFill>
            <a:srgbClr val="583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r>
              <a:rPr lang="en-GB" sz="1500" b="1" dirty="0">
                <a:solidFill>
                  <a:prstClr val="white"/>
                </a:solidFill>
                <a:latin typeface="Twinkl" panose="02000000000000000000" pitchFamily="2" charset="0"/>
                <a:cs typeface="Arial" charset="0"/>
              </a:rPr>
              <a:t>66</a:t>
            </a:r>
          </a:p>
        </p:txBody>
      </p:sp>
      <p:sp>
        <p:nvSpPr>
          <p:cNvPr id="137" name="5">
            <a:extLst>
              <a:ext uri="{FF2B5EF4-FFF2-40B4-BE49-F238E27FC236}">
                <a16:creationId xmlns:a16="http://schemas.microsoft.com/office/drawing/2014/main" id="{415C40B4-B070-4C19-AD39-B3FF04066F1F}"/>
              </a:ext>
            </a:extLst>
          </p:cNvPr>
          <p:cNvSpPr/>
          <p:nvPr/>
        </p:nvSpPr>
        <p:spPr>
          <a:xfrm>
            <a:off x="6880970" y="658517"/>
            <a:ext cx="1540912" cy="1112209"/>
          </a:xfrm>
          <a:prstGeom prst="rect">
            <a:avLst/>
          </a:prstGeom>
          <a:solidFill>
            <a:srgbClr val="3521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500" b="1" dirty="0">
                <a:solidFill>
                  <a:prstClr val="white"/>
                </a:solidFill>
                <a:latin typeface="Twinkl" panose="02000000000000000000" pitchFamily="2" charset="0"/>
                <a:cs typeface="Arial" charset="0"/>
              </a:rPr>
              <a:t>66</a:t>
            </a:r>
          </a:p>
        </p:txBody>
      </p:sp>
      <p:sp>
        <p:nvSpPr>
          <p:cNvPr id="138" name="4">
            <a:extLst>
              <a:ext uri="{FF2B5EF4-FFF2-40B4-BE49-F238E27FC236}">
                <a16:creationId xmlns:a16="http://schemas.microsoft.com/office/drawing/2014/main" id="{27856B6D-45AF-4150-B11B-E2059A9B8AAA}"/>
              </a:ext>
            </a:extLst>
          </p:cNvPr>
          <p:cNvSpPr/>
          <p:nvPr/>
        </p:nvSpPr>
        <p:spPr>
          <a:xfrm>
            <a:off x="5343256" y="658517"/>
            <a:ext cx="1540912" cy="1112209"/>
          </a:xfrm>
          <a:prstGeom prst="rect">
            <a:avLst/>
          </a:prstGeom>
          <a:solidFill>
            <a:srgbClr val="624C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r>
              <a:rPr lang="en-GB" sz="1500" b="1" dirty="0">
                <a:solidFill>
                  <a:prstClr val="white"/>
                </a:solidFill>
                <a:latin typeface="Twinkl" panose="02000000000000000000" pitchFamily="2" charset="0"/>
                <a:cs typeface="Arial" charset="0"/>
              </a:rPr>
              <a:t>19  &lt;  51</a:t>
            </a:r>
          </a:p>
        </p:txBody>
      </p:sp>
      <p:sp>
        <p:nvSpPr>
          <p:cNvPr id="139" name="3">
            <a:extLst>
              <a:ext uri="{FF2B5EF4-FFF2-40B4-BE49-F238E27FC236}">
                <a16:creationId xmlns:a16="http://schemas.microsoft.com/office/drawing/2014/main" id="{BE1FD3C8-81B7-4F71-88EB-364B3F142BB7}"/>
              </a:ext>
            </a:extLst>
          </p:cNvPr>
          <p:cNvSpPr/>
          <p:nvPr/>
        </p:nvSpPr>
        <p:spPr>
          <a:xfrm>
            <a:off x="3808738" y="658517"/>
            <a:ext cx="1540912" cy="1112209"/>
          </a:xfrm>
          <a:prstGeom prst="rect">
            <a:avLst/>
          </a:prstGeom>
          <a:solidFill>
            <a:srgbClr val="967D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500" b="1" dirty="0">
                <a:latin typeface="Twinkl" panose="02000000000000000000" pitchFamily="2" charset="0"/>
                <a:cs typeface="Arial" charset="0"/>
              </a:rPr>
              <a:t>43  &gt;  37</a:t>
            </a:r>
          </a:p>
        </p:txBody>
      </p:sp>
      <p:sp>
        <p:nvSpPr>
          <p:cNvPr id="140" name="2">
            <a:extLst>
              <a:ext uri="{FF2B5EF4-FFF2-40B4-BE49-F238E27FC236}">
                <a16:creationId xmlns:a16="http://schemas.microsoft.com/office/drawing/2014/main" id="{C9EEEFEB-874C-4330-AB80-A80043983B69}"/>
              </a:ext>
            </a:extLst>
          </p:cNvPr>
          <p:cNvSpPr/>
          <p:nvPr/>
        </p:nvSpPr>
        <p:spPr>
          <a:xfrm>
            <a:off x="2272622" y="658517"/>
            <a:ext cx="1540912" cy="1112209"/>
          </a:xfrm>
          <a:prstGeom prst="rect">
            <a:avLst/>
          </a:prstGeom>
          <a:solidFill>
            <a:srgbClr val="9B85C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500" b="1" dirty="0">
                <a:latin typeface="Twinkl" panose="02000000000000000000" pitchFamily="2" charset="0"/>
                <a:cs typeface="Arial" charset="0"/>
              </a:rPr>
              <a:t>52</a:t>
            </a:r>
          </a:p>
        </p:txBody>
      </p:sp>
      <p:sp>
        <p:nvSpPr>
          <p:cNvPr id="141" name="1">
            <a:extLst>
              <a:ext uri="{FF2B5EF4-FFF2-40B4-BE49-F238E27FC236}">
                <a16:creationId xmlns:a16="http://schemas.microsoft.com/office/drawing/2014/main" id="{BCDB8DDB-1D12-4F85-9FEA-1CFA97C3C182}"/>
              </a:ext>
            </a:extLst>
          </p:cNvPr>
          <p:cNvSpPr/>
          <p:nvPr/>
        </p:nvSpPr>
        <p:spPr>
          <a:xfrm>
            <a:off x="734907" y="658517"/>
            <a:ext cx="1540912" cy="1112209"/>
          </a:xfrm>
          <a:prstGeom prst="rect">
            <a:avLst/>
          </a:prstGeom>
          <a:solidFill>
            <a:srgbClr val="735F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500" b="1" dirty="0">
                <a:latin typeface="Twinkl" panose="02000000000000000000" pitchFamily="2" charset="0"/>
                <a:cs typeface="Arial" charset="0"/>
              </a:rPr>
              <a:t>30</a:t>
            </a:r>
          </a:p>
        </p:txBody>
      </p:sp>
      <p:sp>
        <p:nvSpPr>
          <p:cNvPr id="44" name="25">
            <a:extLst>
              <a:ext uri="{FF2B5EF4-FFF2-40B4-BE49-F238E27FC236}">
                <a16:creationId xmlns:a16="http://schemas.microsoft.com/office/drawing/2014/main" id="{31F57A0C-F2DD-49C5-8474-11C7C3E8B864}"/>
              </a:ext>
            </a:extLst>
          </p:cNvPr>
          <p:cNvSpPr/>
          <p:nvPr/>
        </p:nvSpPr>
        <p:spPr>
          <a:xfrm>
            <a:off x="6874576" y="5087274"/>
            <a:ext cx="1540912" cy="1112209"/>
          </a:xfrm>
          <a:prstGeom prst="rect">
            <a:avLst/>
          </a:prstGeom>
          <a:solidFill>
            <a:srgbClr val="624C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500" b="1" dirty="0">
                <a:solidFill>
                  <a:prstClr val="white"/>
                </a:solidFill>
                <a:latin typeface="Twinkl" panose="02000000000000000000" pitchFamily="2" charset="0"/>
                <a:cs typeface="Arial" charset="0"/>
              </a:rPr>
              <a:t>200 - 50</a:t>
            </a:r>
          </a:p>
        </p:txBody>
      </p:sp>
      <p:sp>
        <p:nvSpPr>
          <p:cNvPr id="45" name="24">
            <a:extLst>
              <a:ext uri="{FF2B5EF4-FFF2-40B4-BE49-F238E27FC236}">
                <a16:creationId xmlns:a16="http://schemas.microsoft.com/office/drawing/2014/main" id="{DC609235-4255-4D3B-9AA9-5234E46B531F}"/>
              </a:ext>
            </a:extLst>
          </p:cNvPr>
          <p:cNvSpPr/>
          <p:nvPr/>
        </p:nvSpPr>
        <p:spPr>
          <a:xfrm>
            <a:off x="5336862" y="5087274"/>
            <a:ext cx="1540912" cy="1112209"/>
          </a:xfrm>
          <a:prstGeom prst="rect">
            <a:avLst/>
          </a:prstGeom>
          <a:solidFill>
            <a:srgbClr val="9878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r>
              <a:rPr lang="en-GB" sz="1500" b="1" dirty="0">
                <a:solidFill>
                  <a:prstClr val="white"/>
                </a:solidFill>
                <a:latin typeface="Twinkl" panose="02000000000000000000" pitchFamily="2" charset="0"/>
                <a:cs typeface="Arial" charset="0"/>
              </a:rPr>
              <a:t>100 - 10</a:t>
            </a:r>
          </a:p>
        </p:txBody>
      </p:sp>
      <p:sp>
        <p:nvSpPr>
          <p:cNvPr id="46" name="23">
            <a:extLst>
              <a:ext uri="{FF2B5EF4-FFF2-40B4-BE49-F238E27FC236}">
                <a16:creationId xmlns:a16="http://schemas.microsoft.com/office/drawing/2014/main" id="{68DBD9FB-70FC-4CBB-A042-90D162F88636}"/>
              </a:ext>
            </a:extLst>
          </p:cNvPr>
          <p:cNvSpPr/>
          <p:nvPr/>
        </p:nvSpPr>
        <p:spPr>
          <a:xfrm>
            <a:off x="3802344" y="5087274"/>
            <a:ext cx="1540912" cy="1112209"/>
          </a:xfrm>
          <a:prstGeom prst="rect">
            <a:avLst/>
          </a:prstGeom>
          <a:solidFill>
            <a:srgbClr val="967D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500" b="1" dirty="0">
                <a:latin typeface="Twinkl" panose="02000000000000000000" pitchFamily="2" charset="0"/>
                <a:cs typeface="Arial" charset="0"/>
              </a:rPr>
              <a:t>45 - 38</a:t>
            </a:r>
          </a:p>
        </p:txBody>
      </p:sp>
      <p:sp>
        <p:nvSpPr>
          <p:cNvPr id="47" name="22">
            <a:extLst>
              <a:ext uri="{FF2B5EF4-FFF2-40B4-BE49-F238E27FC236}">
                <a16:creationId xmlns:a16="http://schemas.microsoft.com/office/drawing/2014/main" id="{BDC79B12-A8E3-48FE-BFED-56D03D603B4E}"/>
              </a:ext>
            </a:extLst>
          </p:cNvPr>
          <p:cNvSpPr/>
          <p:nvPr/>
        </p:nvSpPr>
        <p:spPr>
          <a:xfrm>
            <a:off x="2266228" y="5087274"/>
            <a:ext cx="1540912" cy="1112209"/>
          </a:xfrm>
          <a:prstGeom prst="rect">
            <a:avLst/>
          </a:prstGeom>
          <a:solidFill>
            <a:srgbClr val="5C3B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500" b="1" dirty="0">
                <a:latin typeface="Twinkl" panose="02000000000000000000" pitchFamily="2" charset="0"/>
                <a:cs typeface="Arial" charset="0"/>
              </a:rPr>
              <a:t>27 + 59</a:t>
            </a:r>
          </a:p>
        </p:txBody>
      </p:sp>
      <p:sp>
        <p:nvSpPr>
          <p:cNvPr id="43" name="21">
            <a:extLst>
              <a:ext uri="{FF2B5EF4-FFF2-40B4-BE49-F238E27FC236}">
                <a16:creationId xmlns:a16="http://schemas.microsoft.com/office/drawing/2014/main" id="{3A123A79-5DA5-47AA-88A3-E4F93D81C0D6}"/>
              </a:ext>
            </a:extLst>
          </p:cNvPr>
          <p:cNvSpPr/>
          <p:nvPr/>
        </p:nvSpPr>
        <p:spPr>
          <a:xfrm>
            <a:off x="728513" y="5087274"/>
            <a:ext cx="1540912" cy="1112209"/>
          </a:xfrm>
          <a:prstGeom prst="rect">
            <a:avLst/>
          </a:prstGeom>
          <a:solidFill>
            <a:srgbClr val="735F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500" b="1" dirty="0">
                <a:latin typeface="Twinkl" panose="02000000000000000000" pitchFamily="2" charset="0"/>
                <a:cs typeface="Arial" charset="0"/>
              </a:rPr>
              <a:t>345 + 568</a:t>
            </a:r>
          </a:p>
        </p:txBody>
      </p:sp>
      <p:sp>
        <p:nvSpPr>
          <p:cNvPr id="60" name="20"/>
          <p:cNvSpPr/>
          <p:nvPr/>
        </p:nvSpPr>
        <p:spPr>
          <a:xfrm>
            <a:off x="6874576" y="3975401"/>
            <a:ext cx="1540912" cy="1112209"/>
          </a:xfrm>
          <a:prstGeom prst="rect">
            <a:avLst/>
          </a:prstGeom>
          <a:solidFill>
            <a:srgbClr val="A976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500" b="1" dirty="0">
                <a:solidFill>
                  <a:prstClr val="white"/>
                </a:solidFill>
                <a:latin typeface="Twinkl" panose="02000000000000000000" pitchFamily="2" charset="0"/>
              </a:rPr>
              <a:t>235 + 502</a:t>
            </a:r>
          </a:p>
        </p:txBody>
      </p:sp>
      <p:sp>
        <p:nvSpPr>
          <p:cNvPr id="62" name="19"/>
          <p:cNvSpPr/>
          <p:nvPr/>
        </p:nvSpPr>
        <p:spPr>
          <a:xfrm>
            <a:off x="5336862" y="3975401"/>
            <a:ext cx="1540912" cy="1112209"/>
          </a:xfrm>
          <a:prstGeom prst="rect">
            <a:avLst/>
          </a:prstGeom>
          <a:solidFill>
            <a:srgbClr val="6E3A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r>
              <a:rPr lang="en-GB" sz="1500" b="1" dirty="0">
                <a:solidFill>
                  <a:prstClr val="white"/>
                </a:solidFill>
                <a:latin typeface="Twinkl" panose="02000000000000000000" pitchFamily="2" charset="0"/>
                <a:cs typeface="Arial" charset="0"/>
              </a:rPr>
              <a:t>13 - 7</a:t>
            </a:r>
          </a:p>
        </p:txBody>
      </p:sp>
      <p:sp>
        <p:nvSpPr>
          <p:cNvPr id="64" name="18"/>
          <p:cNvSpPr/>
          <p:nvPr/>
        </p:nvSpPr>
        <p:spPr>
          <a:xfrm>
            <a:off x="3818329" y="3975401"/>
            <a:ext cx="1540912" cy="1112209"/>
          </a:xfrm>
          <a:prstGeom prst="rect">
            <a:avLst/>
          </a:prstGeom>
          <a:solidFill>
            <a:srgbClr val="AD79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r>
              <a:rPr lang="en-GB" sz="1500" b="1" dirty="0">
                <a:solidFill>
                  <a:prstClr val="white"/>
                </a:solidFill>
                <a:latin typeface="Twinkl" panose="02000000000000000000" pitchFamily="2" charset="0"/>
                <a:cs typeface="Arial" charset="0"/>
              </a:rPr>
              <a:t>330 - 120</a:t>
            </a:r>
          </a:p>
        </p:txBody>
      </p:sp>
      <p:sp>
        <p:nvSpPr>
          <p:cNvPr id="66" name="17"/>
          <p:cNvSpPr/>
          <p:nvPr/>
        </p:nvSpPr>
        <p:spPr>
          <a:xfrm>
            <a:off x="2266228" y="3975401"/>
            <a:ext cx="1550502" cy="1112209"/>
          </a:xfrm>
          <a:prstGeom prst="rect">
            <a:avLst/>
          </a:prstGeom>
          <a:solidFill>
            <a:srgbClr val="4F1A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r>
              <a:rPr lang="en-GB" sz="1500" b="1" dirty="0">
                <a:solidFill>
                  <a:prstClr val="white"/>
                </a:solidFill>
                <a:latin typeface="Twinkl" panose="02000000000000000000" pitchFamily="2" charset="0"/>
              </a:rPr>
              <a:t>Compare with &lt;, </a:t>
            </a:r>
            <a:r>
              <a:rPr lang="en-GB" sz="1500" b="1">
                <a:solidFill>
                  <a:prstClr val="white"/>
                </a:solidFill>
                <a:latin typeface="Twinkl" panose="02000000000000000000" pitchFamily="2" charset="0"/>
              </a:rPr>
              <a:t>&gt;, =. </a:t>
            </a:r>
            <a:br>
              <a:rPr lang="en-GB" sz="1500" b="1">
                <a:solidFill>
                  <a:prstClr val="white"/>
                </a:solidFill>
                <a:latin typeface="Twinkl" panose="02000000000000000000" pitchFamily="2" charset="0"/>
              </a:rPr>
            </a:br>
            <a:r>
              <a:rPr lang="en-GB" sz="1500" b="1" dirty="0">
                <a:solidFill>
                  <a:prstClr val="white"/>
                </a:solidFill>
                <a:latin typeface="Twinkl" panose="02000000000000000000" pitchFamily="2" charset="0"/>
              </a:rPr>
              <a:t>129 </a:t>
            </a:r>
            <a:r>
              <a:rPr lang="en-GB" sz="1500" b="1" u="sng" dirty="0">
                <a:solidFill>
                  <a:prstClr val="white"/>
                </a:solidFill>
                <a:latin typeface="Twinkl" panose="02000000000000000000" pitchFamily="2" charset="0"/>
              </a:rPr>
              <a:t>     </a:t>
            </a:r>
            <a:r>
              <a:rPr lang="en-GB" sz="1500" b="1" dirty="0">
                <a:solidFill>
                  <a:prstClr val="white"/>
                </a:solidFill>
                <a:latin typeface="Twinkl" panose="02000000000000000000" pitchFamily="2" charset="0"/>
              </a:rPr>
              <a:t> 203</a:t>
            </a:r>
            <a:endParaRPr lang="en-GB" sz="1500" b="1" dirty="0">
              <a:solidFill>
                <a:prstClr val="white"/>
              </a:solidFill>
              <a:latin typeface="Twinkl" panose="02000000000000000000" pitchFamily="2" charset="0"/>
              <a:cs typeface="Arial" charset="0"/>
            </a:endParaRPr>
          </a:p>
        </p:txBody>
      </p:sp>
      <p:grpSp>
        <p:nvGrpSpPr>
          <p:cNvPr id="8" name="16">
            <a:extLst>
              <a:ext uri="{FF2B5EF4-FFF2-40B4-BE49-F238E27FC236}">
                <a16:creationId xmlns:a16="http://schemas.microsoft.com/office/drawing/2014/main" id="{0988E635-07D2-466B-934F-6CCB79FD2D63}"/>
              </a:ext>
            </a:extLst>
          </p:cNvPr>
          <p:cNvGrpSpPr/>
          <p:nvPr/>
        </p:nvGrpSpPr>
        <p:grpSpPr>
          <a:xfrm>
            <a:off x="730112" y="3975401"/>
            <a:ext cx="1540912" cy="1112209"/>
            <a:chOff x="730112" y="3975401"/>
            <a:chExt cx="1540912" cy="1112209"/>
          </a:xfrm>
        </p:grpSpPr>
        <p:sp>
          <p:nvSpPr>
            <p:cNvPr id="68" name="16"/>
            <p:cNvSpPr/>
            <p:nvPr/>
          </p:nvSpPr>
          <p:spPr>
            <a:xfrm>
              <a:off x="730112" y="3975401"/>
              <a:ext cx="1540912" cy="1112209"/>
            </a:xfrm>
            <a:prstGeom prst="rect">
              <a:avLst/>
            </a:prstGeom>
            <a:solidFill>
              <a:srgbClr val="C290B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r>
                <a:rPr lang="en-GB" sz="1300" b="1" dirty="0">
                  <a:solidFill>
                    <a:prstClr val="white"/>
                  </a:solidFill>
                  <a:latin typeface="Twinkl" panose="02000000000000000000" pitchFamily="2" charset="0"/>
                  <a:cs typeface="Arial" charset="0"/>
                </a:rPr>
                <a:t>Continue the pattern: 200, 300, 400, 500,</a:t>
              </a:r>
              <a:br>
                <a:rPr lang="en-GB" sz="1300" b="1" dirty="0">
                  <a:solidFill>
                    <a:prstClr val="white"/>
                  </a:solidFill>
                  <a:latin typeface="Twinkl" panose="02000000000000000000" pitchFamily="2" charset="0"/>
                  <a:cs typeface="Arial" charset="0"/>
                </a:rPr>
              </a:br>
              <a:r>
                <a:rPr lang="en-GB" sz="1300" b="1" dirty="0">
                  <a:solidFill>
                    <a:schemeClr val="bg1"/>
                  </a:solidFill>
                  <a:latin typeface="Twinkl" panose="02000000000000000000" pitchFamily="2" charset="0"/>
                  <a:cs typeface="Arial" charset="0"/>
                </a:rPr>
                <a:t> </a:t>
              </a:r>
              <a:r>
                <a:rPr lang="en-GB" sz="1300" b="1" dirty="0">
                  <a:solidFill>
                    <a:prstClr val="white"/>
                  </a:solidFill>
                  <a:latin typeface="Twinkl" panose="02000000000000000000" pitchFamily="2" charset="0"/>
                  <a:cs typeface="Arial" charset="0"/>
                </a:rPr>
                <a:t>    , 700, 800.</a:t>
              </a:r>
            </a:p>
          </p:txBody>
        </p:sp>
        <p:cxnSp>
          <p:nvCxnSpPr>
            <p:cNvPr id="7" name="Straight Connector 6">
              <a:extLst>
                <a:ext uri="{FF2B5EF4-FFF2-40B4-BE49-F238E27FC236}">
                  <a16:creationId xmlns:a16="http://schemas.microsoft.com/office/drawing/2014/main" id="{7BAA6861-44D3-4382-B161-742958375811}"/>
                </a:ext>
              </a:extLst>
            </p:cNvPr>
            <p:cNvCxnSpPr/>
            <p:nvPr/>
          </p:nvCxnSpPr>
          <p:spPr>
            <a:xfrm flipH="1">
              <a:off x="853440" y="4886960"/>
              <a:ext cx="32004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0" name="15"/>
          <p:cNvSpPr/>
          <p:nvPr/>
        </p:nvSpPr>
        <p:spPr>
          <a:xfrm>
            <a:off x="6874576" y="2869773"/>
            <a:ext cx="1540912" cy="1112209"/>
          </a:xfrm>
          <a:prstGeom prst="rect">
            <a:avLst/>
          </a:prstGeom>
          <a:solidFill>
            <a:srgbClr val="6437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500" b="1" dirty="0">
                <a:solidFill>
                  <a:prstClr val="white"/>
                </a:solidFill>
                <a:latin typeface="Twinkl" panose="02000000000000000000" pitchFamily="2" charset="0"/>
              </a:rPr>
              <a:t>Write 56 in expanded form.</a:t>
            </a:r>
            <a:endParaRPr lang="en-GB" sz="1500" b="1" dirty="0">
              <a:solidFill>
                <a:prstClr val="white"/>
              </a:solidFill>
              <a:latin typeface="Twinkl" panose="02000000000000000000" pitchFamily="2" charset="0"/>
              <a:cs typeface="Arial" charset="0"/>
            </a:endParaRPr>
          </a:p>
        </p:txBody>
      </p:sp>
      <p:sp>
        <p:nvSpPr>
          <p:cNvPr id="72" name="14"/>
          <p:cNvSpPr/>
          <p:nvPr/>
        </p:nvSpPr>
        <p:spPr>
          <a:xfrm>
            <a:off x="5336862" y="2869773"/>
            <a:ext cx="1540912" cy="1112209"/>
          </a:xfrm>
          <a:prstGeom prst="rect">
            <a:avLst/>
          </a:prstGeom>
          <a:solidFill>
            <a:srgbClr val="BDA2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r>
              <a:rPr lang="en-GB" sz="1500" b="1" dirty="0">
                <a:solidFill>
                  <a:prstClr val="white"/>
                </a:solidFill>
                <a:latin typeface="Twinkl" panose="02000000000000000000" pitchFamily="2" charset="0"/>
                <a:cs typeface="Arial" charset="0"/>
              </a:rPr>
              <a:t>Write 124 in expanded form.</a:t>
            </a:r>
          </a:p>
        </p:txBody>
      </p:sp>
      <p:sp>
        <p:nvSpPr>
          <p:cNvPr id="74" name="13"/>
          <p:cNvSpPr/>
          <p:nvPr/>
        </p:nvSpPr>
        <p:spPr>
          <a:xfrm>
            <a:off x="3795950" y="2869773"/>
            <a:ext cx="1540912" cy="1112209"/>
          </a:xfrm>
          <a:prstGeom prst="rect">
            <a:avLst/>
          </a:prstGeom>
          <a:solidFill>
            <a:srgbClr val="6C558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500" b="1" dirty="0">
                <a:solidFill>
                  <a:prstClr val="white"/>
                </a:solidFill>
                <a:latin typeface="Twinkl" panose="02000000000000000000" pitchFamily="2" charset="0"/>
                <a:cs typeface="Arial" charset="0"/>
              </a:rPr>
              <a:t>Write in words: 22</a:t>
            </a:r>
          </a:p>
        </p:txBody>
      </p:sp>
      <p:sp>
        <p:nvSpPr>
          <p:cNvPr id="76" name="12"/>
          <p:cNvSpPr/>
          <p:nvPr/>
        </p:nvSpPr>
        <p:spPr>
          <a:xfrm>
            <a:off x="2255039" y="2863192"/>
            <a:ext cx="1540912" cy="1112209"/>
          </a:xfrm>
          <a:prstGeom prst="rect">
            <a:avLst/>
          </a:prstGeom>
          <a:solidFill>
            <a:srgbClr val="9D719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r>
              <a:rPr lang="en-GB" sz="1500" b="1" dirty="0">
                <a:solidFill>
                  <a:prstClr val="white"/>
                </a:solidFill>
                <a:latin typeface="Twinkl" panose="02000000000000000000" pitchFamily="2" charset="0"/>
                <a:cs typeface="Arial" charset="0"/>
              </a:rPr>
              <a:t>Continue the pattern: 5, 10, </a:t>
            </a:r>
            <a:br>
              <a:rPr lang="en-GB" sz="1500" b="1" u="sng" dirty="0">
                <a:solidFill>
                  <a:prstClr val="white"/>
                </a:solidFill>
                <a:latin typeface="Twinkl" panose="02000000000000000000" pitchFamily="2" charset="0"/>
                <a:cs typeface="Arial" charset="0"/>
              </a:rPr>
            </a:br>
            <a:r>
              <a:rPr lang="en-GB" sz="1500" b="1" u="sng" dirty="0">
                <a:solidFill>
                  <a:prstClr val="white"/>
                </a:solidFill>
                <a:latin typeface="Twinkl" panose="02000000000000000000" pitchFamily="2" charset="0"/>
                <a:cs typeface="Arial" charset="0"/>
              </a:rPr>
              <a:t>        </a:t>
            </a:r>
            <a:r>
              <a:rPr lang="en-GB" sz="1500" b="1" dirty="0">
                <a:solidFill>
                  <a:prstClr val="white"/>
                </a:solidFill>
                <a:latin typeface="Twinkl" panose="02000000000000000000" pitchFamily="2" charset="0"/>
                <a:cs typeface="Arial" charset="0"/>
              </a:rPr>
              <a:t>, 20, 25.</a:t>
            </a:r>
          </a:p>
        </p:txBody>
      </p:sp>
      <p:sp>
        <p:nvSpPr>
          <p:cNvPr id="78" name="11"/>
          <p:cNvSpPr/>
          <p:nvPr/>
        </p:nvSpPr>
        <p:spPr>
          <a:xfrm>
            <a:off x="730112" y="2869773"/>
            <a:ext cx="1540912" cy="1112209"/>
          </a:xfrm>
          <a:prstGeom prst="rect">
            <a:avLst/>
          </a:prstGeom>
          <a:solidFill>
            <a:srgbClr val="5E36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r>
              <a:rPr lang="en-GB" sz="1500" b="1" dirty="0">
                <a:solidFill>
                  <a:prstClr val="white"/>
                </a:solidFill>
                <a:latin typeface="Twinkl" panose="02000000000000000000" pitchFamily="2" charset="0"/>
                <a:cs typeface="Arial" charset="0"/>
              </a:rPr>
              <a:t>How many ones are in 18?</a:t>
            </a:r>
          </a:p>
        </p:txBody>
      </p:sp>
      <p:sp>
        <p:nvSpPr>
          <p:cNvPr id="80" name="10"/>
          <p:cNvSpPr/>
          <p:nvPr/>
        </p:nvSpPr>
        <p:spPr>
          <a:xfrm>
            <a:off x="6874576" y="1764145"/>
            <a:ext cx="1540912" cy="1112209"/>
          </a:xfrm>
          <a:prstGeom prst="rect">
            <a:avLst/>
          </a:prstGeom>
          <a:solidFill>
            <a:srgbClr val="5C3B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500" b="1" dirty="0">
                <a:solidFill>
                  <a:prstClr val="white"/>
                </a:solidFill>
                <a:latin typeface="Twinkl" panose="02000000000000000000" pitchFamily="2" charset="0"/>
                <a:cs typeface="Arial" charset="0"/>
              </a:rPr>
              <a:t>How many ones are in 16?</a:t>
            </a:r>
          </a:p>
        </p:txBody>
      </p:sp>
      <p:sp>
        <p:nvSpPr>
          <p:cNvPr id="82" name="9"/>
          <p:cNvSpPr/>
          <p:nvPr/>
        </p:nvSpPr>
        <p:spPr>
          <a:xfrm>
            <a:off x="5336862" y="1764145"/>
            <a:ext cx="1540912" cy="1112209"/>
          </a:xfrm>
          <a:prstGeom prst="rect">
            <a:avLst/>
          </a:prstGeom>
          <a:solidFill>
            <a:srgbClr val="9C8B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r>
              <a:rPr lang="en-GB" sz="1500" b="1" dirty="0">
                <a:solidFill>
                  <a:prstClr val="white"/>
                </a:solidFill>
                <a:latin typeface="Twinkl" panose="02000000000000000000" pitchFamily="2" charset="0"/>
              </a:rPr>
              <a:t>800 - 100</a:t>
            </a:r>
            <a:endParaRPr lang="en-GB" sz="1500" b="1" dirty="0">
              <a:solidFill>
                <a:prstClr val="white"/>
              </a:solidFill>
              <a:latin typeface="Twinkl" panose="02000000000000000000" pitchFamily="2" charset="0"/>
              <a:cs typeface="Arial" charset="0"/>
            </a:endParaRPr>
          </a:p>
        </p:txBody>
      </p:sp>
      <p:sp>
        <p:nvSpPr>
          <p:cNvPr id="84" name="8"/>
          <p:cNvSpPr/>
          <p:nvPr/>
        </p:nvSpPr>
        <p:spPr>
          <a:xfrm>
            <a:off x="3802344" y="1764145"/>
            <a:ext cx="1540912" cy="1112209"/>
          </a:xfrm>
          <a:prstGeom prst="rect">
            <a:avLst/>
          </a:prstGeom>
          <a:solidFill>
            <a:srgbClr val="A976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r>
              <a:rPr lang="en-GB" sz="1500" b="1" dirty="0">
                <a:solidFill>
                  <a:prstClr val="white"/>
                </a:solidFill>
                <a:latin typeface="Twinkl" panose="02000000000000000000" pitchFamily="2" charset="0"/>
                <a:cs typeface="Arial" charset="0"/>
              </a:rPr>
              <a:t>98 - 10</a:t>
            </a:r>
          </a:p>
        </p:txBody>
      </p:sp>
      <p:sp>
        <p:nvSpPr>
          <p:cNvPr id="86" name="7"/>
          <p:cNvSpPr/>
          <p:nvPr/>
        </p:nvSpPr>
        <p:spPr>
          <a:xfrm>
            <a:off x="2266228" y="1764145"/>
            <a:ext cx="1540912" cy="1112209"/>
          </a:xfrm>
          <a:prstGeom prst="rect">
            <a:avLst/>
          </a:prstGeom>
          <a:solidFill>
            <a:srgbClr val="9878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r>
              <a:rPr lang="en-GB" sz="1500" b="1" dirty="0">
                <a:solidFill>
                  <a:prstClr val="white"/>
                </a:solidFill>
                <a:latin typeface="Twinkl" panose="02000000000000000000" pitchFamily="2" charset="0"/>
                <a:cs typeface="Arial" charset="0"/>
              </a:rPr>
              <a:t>160 + 100</a:t>
            </a:r>
          </a:p>
        </p:txBody>
      </p:sp>
      <p:sp>
        <p:nvSpPr>
          <p:cNvPr id="88" name="6"/>
          <p:cNvSpPr/>
          <p:nvPr/>
        </p:nvSpPr>
        <p:spPr>
          <a:xfrm>
            <a:off x="730112" y="1764145"/>
            <a:ext cx="1540912" cy="1112209"/>
          </a:xfrm>
          <a:prstGeom prst="rect">
            <a:avLst/>
          </a:prstGeom>
          <a:solidFill>
            <a:srgbClr val="583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r>
              <a:rPr lang="en-GB" sz="1500" b="1" dirty="0">
                <a:solidFill>
                  <a:prstClr val="white"/>
                </a:solidFill>
                <a:latin typeface="Twinkl" panose="02000000000000000000" pitchFamily="2" charset="0"/>
                <a:cs typeface="Arial" charset="0"/>
              </a:rPr>
              <a:t>56 + 10</a:t>
            </a:r>
          </a:p>
        </p:txBody>
      </p:sp>
      <p:sp>
        <p:nvSpPr>
          <p:cNvPr id="90" name="5"/>
          <p:cNvSpPr/>
          <p:nvPr/>
        </p:nvSpPr>
        <p:spPr>
          <a:xfrm>
            <a:off x="6874576" y="658517"/>
            <a:ext cx="1540912" cy="1112209"/>
          </a:xfrm>
          <a:prstGeom prst="rect">
            <a:avLst/>
          </a:prstGeom>
          <a:solidFill>
            <a:srgbClr val="3521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500" b="1" dirty="0">
                <a:solidFill>
                  <a:prstClr val="white"/>
                </a:solidFill>
                <a:latin typeface="Twinkl" panose="02000000000000000000" pitchFamily="2" charset="0"/>
                <a:cs typeface="Arial" charset="0"/>
              </a:rPr>
              <a:t>13 + 11 + 22 </a:t>
            </a:r>
            <a:br>
              <a:rPr lang="en-GB" sz="1500" b="1" dirty="0">
                <a:solidFill>
                  <a:prstClr val="white"/>
                </a:solidFill>
                <a:latin typeface="Twinkl" panose="02000000000000000000" pitchFamily="2" charset="0"/>
                <a:cs typeface="Arial" charset="0"/>
              </a:rPr>
            </a:br>
            <a:r>
              <a:rPr lang="en-GB" sz="1500" b="1" dirty="0">
                <a:solidFill>
                  <a:prstClr val="white"/>
                </a:solidFill>
                <a:latin typeface="Twinkl" panose="02000000000000000000" pitchFamily="2" charset="0"/>
                <a:cs typeface="Arial" charset="0"/>
              </a:rPr>
              <a:t>+ 20</a:t>
            </a:r>
          </a:p>
        </p:txBody>
      </p:sp>
      <p:sp>
        <p:nvSpPr>
          <p:cNvPr id="92" name="4"/>
          <p:cNvSpPr/>
          <p:nvPr/>
        </p:nvSpPr>
        <p:spPr>
          <a:xfrm>
            <a:off x="5336862" y="658517"/>
            <a:ext cx="1540912" cy="1112209"/>
          </a:xfrm>
          <a:prstGeom prst="rect">
            <a:avLst/>
          </a:prstGeom>
          <a:solidFill>
            <a:srgbClr val="624C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r>
              <a:rPr lang="en-GB" sz="1500" b="1" dirty="0">
                <a:solidFill>
                  <a:prstClr val="white"/>
                </a:solidFill>
                <a:latin typeface="Twinkl" panose="02000000000000000000" pitchFamily="2" charset="0"/>
                <a:cs typeface="Arial" charset="0"/>
              </a:rPr>
              <a:t>Compare with &lt;, &gt;, =. </a:t>
            </a:r>
            <a:br>
              <a:rPr lang="en-GB" sz="1500" b="1" dirty="0">
                <a:solidFill>
                  <a:prstClr val="white"/>
                </a:solidFill>
                <a:latin typeface="Twinkl" panose="02000000000000000000" pitchFamily="2" charset="0"/>
                <a:cs typeface="Arial" charset="0"/>
              </a:rPr>
            </a:br>
            <a:r>
              <a:rPr lang="en-GB" sz="1500" b="1" dirty="0">
                <a:solidFill>
                  <a:prstClr val="white"/>
                </a:solidFill>
                <a:latin typeface="Twinkl" panose="02000000000000000000" pitchFamily="2" charset="0"/>
                <a:cs typeface="Arial" charset="0"/>
              </a:rPr>
              <a:t>19 </a:t>
            </a:r>
            <a:r>
              <a:rPr lang="en-GB" sz="1500" b="1" u="sng" dirty="0">
                <a:latin typeface="Twinkl" panose="02000000000000000000" pitchFamily="2" charset="0"/>
                <a:cs typeface="Arial" charset="0"/>
              </a:rPr>
              <a:t>        </a:t>
            </a:r>
            <a:r>
              <a:rPr lang="en-GB" sz="1500" b="1" dirty="0">
                <a:solidFill>
                  <a:prstClr val="white"/>
                </a:solidFill>
                <a:latin typeface="Twinkl" panose="02000000000000000000" pitchFamily="2" charset="0"/>
                <a:cs typeface="Arial" charset="0"/>
              </a:rPr>
              <a:t> 51</a:t>
            </a:r>
          </a:p>
        </p:txBody>
      </p:sp>
      <p:sp>
        <p:nvSpPr>
          <p:cNvPr id="94" name="3"/>
          <p:cNvSpPr/>
          <p:nvPr/>
        </p:nvSpPr>
        <p:spPr>
          <a:xfrm>
            <a:off x="3802344" y="658517"/>
            <a:ext cx="1540912" cy="1112209"/>
          </a:xfrm>
          <a:prstGeom prst="rect">
            <a:avLst/>
          </a:prstGeom>
          <a:solidFill>
            <a:srgbClr val="967D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500" b="1" dirty="0">
                <a:latin typeface="Twinkl" panose="02000000000000000000" pitchFamily="2" charset="0"/>
                <a:cs typeface="Arial" charset="0"/>
              </a:rPr>
              <a:t>Compare with &lt;, &gt;, =.</a:t>
            </a:r>
            <a:br>
              <a:rPr lang="en-GB" sz="1500" b="1" dirty="0">
                <a:latin typeface="Twinkl" panose="02000000000000000000" pitchFamily="2" charset="0"/>
                <a:cs typeface="Arial" charset="0"/>
              </a:rPr>
            </a:br>
            <a:r>
              <a:rPr lang="en-GB" sz="1500" b="1" dirty="0">
                <a:latin typeface="Twinkl" panose="02000000000000000000" pitchFamily="2" charset="0"/>
                <a:cs typeface="Arial" charset="0"/>
              </a:rPr>
              <a:t> 43 </a:t>
            </a:r>
            <a:r>
              <a:rPr lang="en-GB" sz="1500" b="1" u="sng" dirty="0">
                <a:latin typeface="Twinkl" panose="02000000000000000000" pitchFamily="2" charset="0"/>
                <a:cs typeface="Arial" charset="0"/>
              </a:rPr>
              <a:t>        </a:t>
            </a:r>
            <a:r>
              <a:rPr lang="en-GB" sz="1500" b="1" dirty="0">
                <a:latin typeface="Twinkl" panose="02000000000000000000" pitchFamily="2" charset="0"/>
                <a:cs typeface="Arial" charset="0"/>
              </a:rPr>
              <a:t> 37</a:t>
            </a:r>
          </a:p>
        </p:txBody>
      </p:sp>
      <p:sp>
        <p:nvSpPr>
          <p:cNvPr id="96" name="2"/>
          <p:cNvSpPr/>
          <p:nvPr/>
        </p:nvSpPr>
        <p:spPr>
          <a:xfrm>
            <a:off x="2266228" y="658517"/>
            <a:ext cx="1540912" cy="1112209"/>
          </a:xfrm>
          <a:prstGeom prst="rect">
            <a:avLst/>
          </a:prstGeom>
          <a:solidFill>
            <a:srgbClr val="9B85C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500" b="1" dirty="0">
                <a:latin typeface="Twinkl" panose="02000000000000000000" pitchFamily="2" charset="0"/>
                <a:cs typeface="Arial" charset="0"/>
              </a:rPr>
              <a:t>35 + 17</a:t>
            </a:r>
          </a:p>
        </p:txBody>
      </p:sp>
      <p:sp>
        <p:nvSpPr>
          <p:cNvPr id="147" name="1"/>
          <p:cNvSpPr/>
          <p:nvPr/>
        </p:nvSpPr>
        <p:spPr>
          <a:xfrm>
            <a:off x="728513" y="658517"/>
            <a:ext cx="1540912" cy="1112209"/>
          </a:xfrm>
          <a:prstGeom prst="rect">
            <a:avLst/>
          </a:prstGeom>
          <a:solidFill>
            <a:srgbClr val="735F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500" b="1" dirty="0">
                <a:latin typeface="Twinkl" panose="02000000000000000000" pitchFamily="2" charset="0"/>
                <a:cs typeface="Arial" charset="0"/>
              </a:rPr>
              <a:t>100 - 70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2"/>
                                        </p:tgtEl>
                                        <p:attrNameLst>
                                          <p:attrName>style.visibility</p:attrName>
                                        </p:attrNameLst>
                                      </p:cBhvr>
                                      <p:to>
                                        <p:strVal val="visible"/>
                                      </p:to>
                                    </p:set>
                                    <p:animEffect transition="in" filter="fade">
                                      <p:cBhvr>
                                        <p:cTn id="7" dur="20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4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47"/>
                                        </p:tgtEl>
                                      </p:cBhvr>
                                    </p:animEffect>
                                    <p:set>
                                      <p:cBhvr>
                                        <p:cTn id="13" dur="1" fill="hold">
                                          <p:stCondLst>
                                            <p:cond delay="499"/>
                                          </p:stCondLst>
                                        </p:cTn>
                                        <p:tgtEl>
                                          <p:spTgt spid="147"/>
                                        </p:tgtEl>
                                        <p:attrNameLst>
                                          <p:attrName>style.visibility</p:attrName>
                                        </p:attrNameLst>
                                      </p:cBhvr>
                                      <p:to>
                                        <p:strVal val="hidden"/>
                                      </p:to>
                                    </p:set>
                                  </p:childTnLst>
                                </p:cTn>
                              </p:par>
                            </p:childTnLst>
                          </p:cTn>
                        </p:par>
                      </p:childTnLst>
                    </p:cTn>
                  </p:par>
                </p:childTnLst>
              </p:cTn>
              <p:nextCondLst>
                <p:cond evt="onClick" delay="0">
                  <p:tgtEl>
                    <p:spTgt spid="147"/>
                  </p:tgtEl>
                </p:cond>
              </p:nextCondLst>
            </p:seq>
            <p:seq concurrent="1" nextAc="seek">
              <p:cTn id="14" restart="whenNotActive" fill="hold" evtFilter="cancelBubble" nodeType="interactiveSeq">
                <p:stCondLst>
                  <p:cond evt="onClick" delay="0">
                    <p:tgtEl>
                      <p:spTgt spid="9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96"/>
                                        </p:tgtEl>
                                      </p:cBhvr>
                                    </p:animEffect>
                                    <p:set>
                                      <p:cBhvr>
                                        <p:cTn id="19" dur="1" fill="hold">
                                          <p:stCondLst>
                                            <p:cond delay="499"/>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96"/>
                  </p:tgtEl>
                </p:cond>
              </p:nextCondLst>
            </p:seq>
            <p:seq concurrent="1" nextAc="seek">
              <p:cTn id="20" restart="whenNotActive" fill="hold" evtFilter="cancelBubble" nodeType="interactiveSeq">
                <p:stCondLst>
                  <p:cond evt="onClick" delay="0">
                    <p:tgtEl>
                      <p:spTgt spid="9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94"/>
                                        </p:tgtEl>
                                      </p:cBhvr>
                                    </p:animEffect>
                                    <p:set>
                                      <p:cBhvr>
                                        <p:cTn id="25" dur="1" fill="hold">
                                          <p:stCondLst>
                                            <p:cond delay="499"/>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26" restart="whenNotActive" fill="hold" evtFilter="cancelBubble" nodeType="interactiveSeq">
                <p:stCondLst>
                  <p:cond evt="onClick" delay="0">
                    <p:tgtEl>
                      <p:spTgt spid="9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92"/>
                                        </p:tgtEl>
                                      </p:cBhvr>
                                    </p:animEffect>
                                    <p:set>
                                      <p:cBhvr>
                                        <p:cTn id="31"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32" restart="whenNotActive" fill="hold" evtFilter="cancelBubble" nodeType="interactiveSeq">
                <p:stCondLst>
                  <p:cond evt="onClick" delay="0">
                    <p:tgtEl>
                      <p:spTgt spid="90"/>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90"/>
                                        </p:tgtEl>
                                      </p:cBhvr>
                                    </p:animEffect>
                                    <p:set>
                                      <p:cBhvr>
                                        <p:cTn id="37" dur="1" fill="hold">
                                          <p:stCondLst>
                                            <p:cond delay="499"/>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38" restart="whenNotActive" fill="hold" evtFilter="cancelBubble" nodeType="interactiveSeq">
                <p:stCondLst>
                  <p:cond evt="onClick" delay="0">
                    <p:tgtEl>
                      <p:spTgt spid="88"/>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88"/>
                                        </p:tgtEl>
                                      </p:cBhvr>
                                    </p:animEffect>
                                    <p:set>
                                      <p:cBhvr>
                                        <p:cTn id="43" dur="1" fill="hold">
                                          <p:stCondLst>
                                            <p:cond delay="4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44" restart="whenNotActive" fill="hold" evtFilter="cancelBubble" nodeType="interactiveSeq">
                <p:stCondLst>
                  <p:cond evt="onClick" delay="0">
                    <p:tgtEl>
                      <p:spTgt spid="86"/>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86"/>
                                        </p:tgtEl>
                                      </p:cBhvr>
                                    </p:animEffect>
                                    <p:set>
                                      <p:cBhvr>
                                        <p:cTn id="49" dur="1" fill="hold">
                                          <p:stCondLst>
                                            <p:cond delay="4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50" restart="whenNotActive" fill="hold" evtFilter="cancelBubble" nodeType="interactiveSeq">
                <p:stCondLst>
                  <p:cond evt="onClick" delay="0">
                    <p:tgtEl>
                      <p:spTgt spid="84"/>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84"/>
                                        </p:tgtEl>
                                      </p:cBhvr>
                                    </p:animEffect>
                                    <p:set>
                                      <p:cBhvr>
                                        <p:cTn id="55" dur="1" fill="hold">
                                          <p:stCondLst>
                                            <p:cond delay="4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56" restart="whenNotActive" fill="hold" evtFilter="cancelBubble" nodeType="interactiveSeq">
                <p:stCondLst>
                  <p:cond evt="onClick" delay="0">
                    <p:tgtEl>
                      <p:spTgt spid="82"/>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82"/>
                                        </p:tgtEl>
                                      </p:cBhvr>
                                    </p:animEffect>
                                    <p:set>
                                      <p:cBhvr>
                                        <p:cTn id="61"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62" restart="whenNotActive" fill="hold" evtFilter="cancelBubble" nodeType="interactiveSeq">
                <p:stCondLst>
                  <p:cond evt="onClick" delay="0">
                    <p:tgtEl>
                      <p:spTgt spid="80"/>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80"/>
                                        </p:tgtEl>
                                      </p:cBhvr>
                                    </p:animEffect>
                                    <p:set>
                                      <p:cBhvr>
                                        <p:cTn id="67" dur="1" fill="hold">
                                          <p:stCondLst>
                                            <p:cond delay="4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68" restart="whenNotActive" fill="hold" evtFilter="cancelBubble" nodeType="interactiveSeq">
                <p:stCondLst>
                  <p:cond evt="onClick" delay="0">
                    <p:tgtEl>
                      <p:spTgt spid="78"/>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78"/>
                                        </p:tgtEl>
                                      </p:cBhvr>
                                    </p:animEffect>
                                    <p:set>
                                      <p:cBhvr>
                                        <p:cTn id="73" dur="1" fill="hold">
                                          <p:stCondLst>
                                            <p:cond delay="4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74" restart="whenNotActive" fill="hold" evtFilter="cancelBubble" nodeType="interactiveSeq">
                <p:stCondLst>
                  <p:cond evt="onClick" delay="0">
                    <p:tgtEl>
                      <p:spTgt spid="76"/>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76"/>
                                        </p:tgtEl>
                                      </p:cBhvr>
                                    </p:animEffect>
                                    <p:set>
                                      <p:cBhvr>
                                        <p:cTn id="79"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80" restart="whenNotActive" fill="hold" evtFilter="cancelBubble" nodeType="interactiveSeq">
                <p:stCondLst>
                  <p:cond evt="onClick" delay="0">
                    <p:tgtEl>
                      <p:spTgt spid="74"/>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74"/>
                                        </p:tgtEl>
                                      </p:cBhvr>
                                    </p:animEffect>
                                    <p:set>
                                      <p:cBhvr>
                                        <p:cTn id="85"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86" restart="whenNotActive" fill="hold" evtFilter="cancelBubble" nodeType="interactiveSeq">
                <p:stCondLst>
                  <p:cond evt="onClick" delay="0">
                    <p:tgtEl>
                      <p:spTgt spid="72"/>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72"/>
                                        </p:tgtEl>
                                      </p:cBhvr>
                                    </p:animEffect>
                                    <p:set>
                                      <p:cBhvr>
                                        <p:cTn id="91"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92" restart="whenNotActive" fill="hold" evtFilter="cancelBubble" nodeType="interactiveSeq">
                <p:stCondLst>
                  <p:cond evt="onClick" delay="0">
                    <p:tgtEl>
                      <p:spTgt spid="70"/>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70"/>
                                        </p:tgtEl>
                                      </p:cBhvr>
                                    </p:animEffect>
                                    <p:set>
                                      <p:cBhvr>
                                        <p:cTn id="97"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98" restart="whenNotActive" fill="hold" evtFilter="cancelBubble" nodeType="interactiveSeq">
                <p:stCondLst>
                  <p:cond evt="onClick" delay="0">
                    <p:tgtEl>
                      <p:spTgt spid="8"/>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8"/>
                                        </p:tgtEl>
                                      </p:cBhvr>
                                    </p:animEffect>
                                    <p:set>
                                      <p:cBhvr>
                                        <p:cTn id="10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04" restart="whenNotActive" fill="hold" evtFilter="cancelBubble" nodeType="interactiveSeq">
                <p:stCondLst>
                  <p:cond evt="onClick" delay="0">
                    <p:tgtEl>
                      <p:spTgt spid="66"/>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500"/>
                                        <p:tgtEl>
                                          <p:spTgt spid="66"/>
                                        </p:tgtEl>
                                      </p:cBhvr>
                                    </p:animEffect>
                                    <p:set>
                                      <p:cBhvr>
                                        <p:cTn id="109"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110" restart="whenNotActive" fill="hold" evtFilter="cancelBubble" nodeType="interactiveSeq">
                <p:stCondLst>
                  <p:cond evt="onClick" delay="0">
                    <p:tgtEl>
                      <p:spTgt spid="64"/>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grpId="0" nodeType="clickEffect">
                                  <p:stCondLst>
                                    <p:cond delay="0"/>
                                  </p:stCondLst>
                                  <p:childTnLst>
                                    <p:animEffect transition="out" filter="fade">
                                      <p:cBhvr>
                                        <p:cTn id="114" dur="500"/>
                                        <p:tgtEl>
                                          <p:spTgt spid="64"/>
                                        </p:tgtEl>
                                      </p:cBhvr>
                                    </p:animEffect>
                                    <p:set>
                                      <p:cBhvr>
                                        <p:cTn id="115"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16" restart="whenNotActive" fill="hold" evtFilter="cancelBubble" nodeType="interactiveSeq">
                <p:stCondLst>
                  <p:cond evt="onClick" delay="0">
                    <p:tgtEl>
                      <p:spTgt spid="62"/>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grpId="0" nodeType="clickEffect">
                                  <p:stCondLst>
                                    <p:cond delay="0"/>
                                  </p:stCondLst>
                                  <p:childTnLst>
                                    <p:animEffect transition="out" filter="fade">
                                      <p:cBhvr>
                                        <p:cTn id="120" dur="500"/>
                                        <p:tgtEl>
                                          <p:spTgt spid="62"/>
                                        </p:tgtEl>
                                      </p:cBhvr>
                                    </p:animEffect>
                                    <p:set>
                                      <p:cBhvr>
                                        <p:cTn id="121"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22" restart="whenNotActive" fill="hold" evtFilter="cancelBubble" nodeType="interactiveSeq">
                <p:stCondLst>
                  <p:cond evt="onClick" delay="0">
                    <p:tgtEl>
                      <p:spTgt spid="60"/>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60"/>
                                        </p:tgtEl>
                                      </p:cBhvr>
                                    </p:animEffect>
                                    <p:set>
                                      <p:cBhvr>
                                        <p:cTn id="127"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28" restart="whenNotActive" fill="hold" evtFilter="cancelBubble" nodeType="interactiveSeq">
                <p:stCondLst>
                  <p:cond evt="onClick" delay="0">
                    <p:tgtEl>
                      <p:spTgt spid="43"/>
                    </p:tgtEl>
                  </p:cond>
                </p:stCondLst>
                <p:endSync evt="end" delay="0">
                  <p:rtn val="all"/>
                </p:endSync>
                <p:childTnLst>
                  <p:par>
                    <p:cTn id="129" fill="hold">
                      <p:stCondLst>
                        <p:cond delay="0"/>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43"/>
                                        </p:tgtEl>
                                      </p:cBhvr>
                                    </p:animEffect>
                                    <p:set>
                                      <p:cBhvr>
                                        <p:cTn id="133"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34" restart="whenNotActive" fill="hold" evtFilter="cancelBubble" nodeType="interactiveSeq">
                <p:stCondLst>
                  <p:cond evt="onClick" delay="0">
                    <p:tgtEl>
                      <p:spTgt spid="47"/>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grpId="0" nodeType="clickEffect">
                                  <p:stCondLst>
                                    <p:cond delay="0"/>
                                  </p:stCondLst>
                                  <p:childTnLst>
                                    <p:animEffect transition="out" filter="fade">
                                      <p:cBhvr>
                                        <p:cTn id="138" dur="500"/>
                                        <p:tgtEl>
                                          <p:spTgt spid="47"/>
                                        </p:tgtEl>
                                      </p:cBhvr>
                                    </p:animEffect>
                                    <p:set>
                                      <p:cBhvr>
                                        <p:cTn id="13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40" restart="whenNotActive" fill="hold" evtFilter="cancelBubble" nodeType="interactiveSeq">
                <p:stCondLst>
                  <p:cond evt="onClick" delay="0">
                    <p:tgtEl>
                      <p:spTgt spid="46"/>
                    </p:tgtEl>
                  </p:cond>
                </p:stCondLst>
                <p:endSync evt="end" delay="0">
                  <p:rtn val="all"/>
                </p:endSync>
                <p:childTnLst>
                  <p:par>
                    <p:cTn id="141" fill="hold">
                      <p:stCondLst>
                        <p:cond delay="0"/>
                      </p:stCondLst>
                      <p:childTnLst>
                        <p:par>
                          <p:cTn id="142" fill="hold">
                            <p:stCondLst>
                              <p:cond delay="0"/>
                            </p:stCondLst>
                            <p:childTnLst>
                              <p:par>
                                <p:cTn id="143" presetID="10" presetClass="exit" presetSubtype="0" fill="hold" grpId="0" nodeType="clickEffect">
                                  <p:stCondLst>
                                    <p:cond delay="0"/>
                                  </p:stCondLst>
                                  <p:childTnLst>
                                    <p:animEffect transition="out" filter="fade">
                                      <p:cBhvr>
                                        <p:cTn id="144" dur="500"/>
                                        <p:tgtEl>
                                          <p:spTgt spid="46"/>
                                        </p:tgtEl>
                                      </p:cBhvr>
                                    </p:animEffect>
                                    <p:set>
                                      <p:cBhvr>
                                        <p:cTn id="145"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46" restart="whenNotActive" fill="hold" evtFilter="cancelBubble" nodeType="interactiveSeq">
                <p:stCondLst>
                  <p:cond evt="onClick" delay="0">
                    <p:tgtEl>
                      <p:spTgt spid="45"/>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grpId="0" nodeType="clickEffect">
                                  <p:stCondLst>
                                    <p:cond delay="0"/>
                                  </p:stCondLst>
                                  <p:childTnLst>
                                    <p:animEffect transition="out" filter="fade">
                                      <p:cBhvr>
                                        <p:cTn id="150" dur="500"/>
                                        <p:tgtEl>
                                          <p:spTgt spid="45"/>
                                        </p:tgtEl>
                                      </p:cBhvr>
                                    </p:animEffect>
                                    <p:set>
                                      <p:cBhvr>
                                        <p:cTn id="151"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52" restart="whenNotActive" fill="hold" evtFilter="cancelBubble" nodeType="interactiveSeq">
                <p:stCondLst>
                  <p:cond evt="onClick" delay="0">
                    <p:tgtEl>
                      <p:spTgt spid="44"/>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grpId="0" nodeType="clickEffect">
                                  <p:stCondLst>
                                    <p:cond delay="0"/>
                                  </p:stCondLst>
                                  <p:childTnLst>
                                    <p:animEffect transition="out" filter="fade">
                                      <p:cBhvr>
                                        <p:cTn id="156" dur="500"/>
                                        <p:tgtEl>
                                          <p:spTgt spid="44"/>
                                        </p:tgtEl>
                                      </p:cBhvr>
                                    </p:animEffect>
                                    <p:set>
                                      <p:cBhvr>
                                        <p:cTn id="157"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58" restart="whenNotActive" fill="hold" evtFilter="cancelBubble" nodeType="interactiveSeq">
                <p:stCondLst>
                  <p:cond evt="onClick" delay="0">
                    <p:tgtEl>
                      <p:spTgt spid="141"/>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grpId="0" nodeType="clickEffect">
                                  <p:stCondLst>
                                    <p:cond delay="0"/>
                                  </p:stCondLst>
                                  <p:childTnLst>
                                    <p:animEffect transition="out" filter="fade">
                                      <p:cBhvr>
                                        <p:cTn id="162" dur="500"/>
                                        <p:tgtEl>
                                          <p:spTgt spid="141"/>
                                        </p:tgtEl>
                                      </p:cBhvr>
                                    </p:animEffect>
                                    <p:set>
                                      <p:cBhvr>
                                        <p:cTn id="163"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164" restart="whenNotActive" fill="hold" evtFilter="cancelBubble" nodeType="interactiveSeq">
                <p:stCondLst>
                  <p:cond evt="onClick" delay="0">
                    <p:tgtEl>
                      <p:spTgt spid="140"/>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grpId="0" nodeType="clickEffect">
                                  <p:stCondLst>
                                    <p:cond delay="0"/>
                                  </p:stCondLst>
                                  <p:childTnLst>
                                    <p:animEffect transition="out" filter="fade">
                                      <p:cBhvr>
                                        <p:cTn id="168" dur="500"/>
                                        <p:tgtEl>
                                          <p:spTgt spid="140"/>
                                        </p:tgtEl>
                                      </p:cBhvr>
                                    </p:animEffect>
                                    <p:set>
                                      <p:cBhvr>
                                        <p:cTn id="169"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170" restart="whenNotActive" fill="hold" evtFilter="cancelBubble" nodeType="interactiveSeq">
                <p:stCondLst>
                  <p:cond evt="onClick" delay="0">
                    <p:tgtEl>
                      <p:spTgt spid="139"/>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grpId="0" nodeType="clickEffect">
                                  <p:stCondLst>
                                    <p:cond delay="0"/>
                                  </p:stCondLst>
                                  <p:childTnLst>
                                    <p:animEffect transition="out" filter="fade">
                                      <p:cBhvr>
                                        <p:cTn id="174" dur="500"/>
                                        <p:tgtEl>
                                          <p:spTgt spid="139"/>
                                        </p:tgtEl>
                                      </p:cBhvr>
                                    </p:animEffect>
                                    <p:set>
                                      <p:cBhvr>
                                        <p:cTn id="175"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176" restart="whenNotActive" fill="hold" evtFilter="cancelBubble" nodeType="interactiveSeq">
                <p:stCondLst>
                  <p:cond evt="onClick" delay="0">
                    <p:tgtEl>
                      <p:spTgt spid="138"/>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grpId="0" nodeType="clickEffect">
                                  <p:stCondLst>
                                    <p:cond delay="0"/>
                                  </p:stCondLst>
                                  <p:childTnLst>
                                    <p:animEffect transition="out" filter="fade">
                                      <p:cBhvr>
                                        <p:cTn id="180" dur="500"/>
                                        <p:tgtEl>
                                          <p:spTgt spid="138"/>
                                        </p:tgtEl>
                                      </p:cBhvr>
                                    </p:animEffect>
                                    <p:set>
                                      <p:cBhvr>
                                        <p:cTn id="181" dur="1" fill="hold">
                                          <p:stCondLst>
                                            <p:cond delay="499"/>
                                          </p:stCondLst>
                                        </p:cTn>
                                        <p:tgtEl>
                                          <p:spTgt spid="138"/>
                                        </p:tgtEl>
                                        <p:attrNameLst>
                                          <p:attrName>style.visibility</p:attrName>
                                        </p:attrNameLst>
                                      </p:cBhvr>
                                      <p:to>
                                        <p:strVal val="hidden"/>
                                      </p:to>
                                    </p:set>
                                  </p:childTnLst>
                                </p:cTn>
                              </p:par>
                            </p:childTnLst>
                          </p:cTn>
                        </p:par>
                      </p:childTnLst>
                    </p:cTn>
                  </p:par>
                </p:childTnLst>
              </p:cTn>
              <p:nextCondLst>
                <p:cond evt="onClick" delay="0">
                  <p:tgtEl>
                    <p:spTgt spid="138"/>
                  </p:tgtEl>
                </p:cond>
              </p:nextCondLst>
            </p:seq>
            <p:seq concurrent="1" nextAc="seek">
              <p:cTn id="182" restart="whenNotActive" fill="hold" evtFilter="cancelBubble" nodeType="interactiveSeq">
                <p:stCondLst>
                  <p:cond evt="onClick" delay="0">
                    <p:tgtEl>
                      <p:spTgt spid="137"/>
                    </p:tgtEl>
                  </p:cond>
                </p:stCondLst>
                <p:endSync evt="end" delay="0">
                  <p:rtn val="all"/>
                </p:endSync>
                <p:childTnLst>
                  <p:par>
                    <p:cTn id="183" fill="hold">
                      <p:stCondLst>
                        <p:cond delay="0"/>
                      </p:stCondLst>
                      <p:childTnLst>
                        <p:par>
                          <p:cTn id="184" fill="hold">
                            <p:stCondLst>
                              <p:cond delay="0"/>
                            </p:stCondLst>
                            <p:childTnLst>
                              <p:par>
                                <p:cTn id="185" presetID="10" presetClass="exit" presetSubtype="0" fill="hold" grpId="0" nodeType="clickEffect">
                                  <p:stCondLst>
                                    <p:cond delay="0"/>
                                  </p:stCondLst>
                                  <p:childTnLst>
                                    <p:animEffect transition="out" filter="fade">
                                      <p:cBhvr>
                                        <p:cTn id="186" dur="500"/>
                                        <p:tgtEl>
                                          <p:spTgt spid="137"/>
                                        </p:tgtEl>
                                      </p:cBhvr>
                                    </p:animEffect>
                                    <p:set>
                                      <p:cBhvr>
                                        <p:cTn id="187" dur="1" fill="hold">
                                          <p:stCondLst>
                                            <p:cond delay="499"/>
                                          </p:stCondLst>
                                        </p:cTn>
                                        <p:tgtEl>
                                          <p:spTgt spid="137"/>
                                        </p:tgtEl>
                                        <p:attrNameLst>
                                          <p:attrName>style.visibility</p:attrName>
                                        </p:attrNameLst>
                                      </p:cBhvr>
                                      <p:to>
                                        <p:strVal val="hidden"/>
                                      </p:to>
                                    </p:set>
                                  </p:childTnLst>
                                </p:cTn>
                              </p:par>
                            </p:childTnLst>
                          </p:cTn>
                        </p:par>
                      </p:childTnLst>
                    </p:cTn>
                  </p:par>
                </p:childTnLst>
              </p:cTn>
              <p:nextCondLst>
                <p:cond evt="onClick" delay="0">
                  <p:tgtEl>
                    <p:spTgt spid="137"/>
                  </p:tgtEl>
                </p:cond>
              </p:nextCondLst>
            </p:seq>
            <p:seq concurrent="1" nextAc="seek">
              <p:cTn id="188" restart="whenNotActive" fill="hold" evtFilter="cancelBubble" nodeType="interactiveSeq">
                <p:stCondLst>
                  <p:cond evt="onClick" delay="0">
                    <p:tgtEl>
                      <p:spTgt spid="136"/>
                    </p:tgtEl>
                  </p:cond>
                </p:stCondLst>
                <p:endSync evt="end" delay="0">
                  <p:rtn val="all"/>
                </p:endSync>
                <p:childTnLst>
                  <p:par>
                    <p:cTn id="189" fill="hold">
                      <p:stCondLst>
                        <p:cond delay="0"/>
                      </p:stCondLst>
                      <p:childTnLst>
                        <p:par>
                          <p:cTn id="190" fill="hold">
                            <p:stCondLst>
                              <p:cond delay="0"/>
                            </p:stCondLst>
                            <p:childTnLst>
                              <p:par>
                                <p:cTn id="191" presetID="10" presetClass="exit" presetSubtype="0" fill="hold" grpId="0" nodeType="clickEffect">
                                  <p:stCondLst>
                                    <p:cond delay="0"/>
                                  </p:stCondLst>
                                  <p:childTnLst>
                                    <p:animEffect transition="out" filter="fade">
                                      <p:cBhvr>
                                        <p:cTn id="192" dur="500"/>
                                        <p:tgtEl>
                                          <p:spTgt spid="136"/>
                                        </p:tgtEl>
                                      </p:cBhvr>
                                    </p:animEffect>
                                    <p:set>
                                      <p:cBhvr>
                                        <p:cTn id="193" dur="1" fill="hold">
                                          <p:stCondLst>
                                            <p:cond delay="499"/>
                                          </p:stCondLst>
                                        </p:cTn>
                                        <p:tgtEl>
                                          <p:spTgt spid="136"/>
                                        </p:tgtEl>
                                        <p:attrNameLst>
                                          <p:attrName>style.visibility</p:attrName>
                                        </p:attrNameLst>
                                      </p:cBhvr>
                                      <p:to>
                                        <p:strVal val="hidden"/>
                                      </p:to>
                                    </p:set>
                                  </p:childTnLst>
                                </p:cTn>
                              </p:par>
                            </p:childTnLst>
                          </p:cTn>
                        </p:par>
                      </p:childTnLst>
                    </p:cTn>
                  </p:par>
                </p:childTnLst>
              </p:cTn>
              <p:nextCondLst>
                <p:cond evt="onClick" delay="0">
                  <p:tgtEl>
                    <p:spTgt spid="136"/>
                  </p:tgtEl>
                </p:cond>
              </p:nextCondLst>
            </p:seq>
            <p:seq concurrent="1" nextAc="seek">
              <p:cTn id="194" restart="whenNotActive" fill="hold" evtFilter="cancelBubble" nodeType="interactiveSeq">
                <p:stCondLst>
                  <p:cond evt="onClick" delay="0">
                    <p:tgtEl>
                      <p:spTgt spid="135"/>
                    </p:tgtEl>
                  </p:cond>
                </p:stCondLst>
                <p:endSync evt="end" delay="0">
                  <p:rtn val="all"/>
                </p:endSync>
                <p:childTnLst>
                  <p:par>
                    <p:cTn id="195" fill="hold">
                      <p:stCondLst>
                        <p:cond delay="0"/>
                      </p:stCondLst>
                      <p:childTnLst>
                        <p:par>
                          <p:cTn id="196" fill="hold">
                            <p:stCondLst>
                              <p:cond delay="0"/>
                            </p:stCondLst>
                            <p:childTnLst>
                              <p:par>
                                <p:cTn id="197" presetID="10" presetClass="exit" presetSubtype="0" fill="hold" grpId="0" nodeType="clickEffect">
                                  <p:stCondLst>
                                    <p:cond delay="0"/>
                                  </p:stCondLst>
                                  <p:childTnLst>
                                    <p:animEffect transition="out" filter="fade">
                                      <p:cBhvr>
                                        <p:cTn id="198" dur="500"/>
                                        <p:tgtEl>
                                          <p:spTgt spid="135"/>
                                        </p:tgtEl>
                                      </p:cBhvr>
                                    </p:animEffect>
                                    <p:set>
                                      <p:cBhvr>
                                        <p:cTn id="199" dur="1" fill="hold">
                                          <p:stCondLst>
                                            <p:cond delay="499"/>
                                          </p:stCondLst>
                                        </p:cTn>
                                        <p:tgtEl>
                                          <p:spTgt spid="135"/>
                                        </p:tgtEl>
                                        <p:attrNameLst>
                                          <p:attrName>style.visibility</p:attrName>
                                        </p:attrNameLst>
                                      </p:cBhvr>
                                      <p:to>
                                        <p:strVal val="hidden"/>
                                      </p:to>
                                    </p:set>
                                  </p:childTnLst>
                                </p:cTn>
                              </p:par>
                            </p:childTnLst>
                          </p:cTn>
                        </p:par>
                      </p:childTnLst>
                    </p:cTn>
                  </p:par>
                </p:childTnLst>
              </p:cTn>
              <p:nextCondLst>
                <p:cond evt="onClick" delay="0">
                  <p:tgtEl>
                    <p:spTgt spid="135"/>
                  </p:tgtEl>
                </p:cond>
              </p:nextCondLst>
            </p:seq>
            <p:seq concurrent="1" nextAc="seek">
              <p:cTn id="200" restart="whenNotActive" fill="hold" evtFilter="cancelBubble" nodeType="interactiveSeq">
                <p:stCondLst>
                  <p:cond evt="onClick" delay="0">
                    <p:tgtEl>
                      <p:spTgt spid="134"/>
                    </p:tgtEl>
                  </p:cond>
                </p:stCondLst>
                <p:endSync evt="end" delay="0">
                  <p:rtn val="all"/>
                </p:endSync>
                <p:childTnLst>
                  <p:par>
                    <p:cTn id="201" fill="hold">
                      <p:stCondLst>
                        <p:cond delay="0"/>
                      </p:stCondLst>
                      <p:childTnLst>
                        <p:par>
                          <p:cTn id="202" fill="hold">
                            <p:stCondLst>
                              <p:cond delay="0"/>
                            </p:stCondLst>
                            <p:childTnLst>
                              <p:par>
                                <p:cTn id="203" presetID="10" presetClass="exit" presetSubtype="0" fill="hold" grpId="0" nodeType="clickEffect">
                                  <p:stCondLst>
                                    <p:cond delay="0"/>
                                  </p:stCondLst>
                                  <p:childTnLst>
                                    <p:animEffect transition="out" filter="fade">
                                      <p:cBhvr>
                                        <p:cTn id="204" dur="500"/>
                                        <p:tgtEl>
                                          <p:spTgt spid="134"/>
                                        </p:tgtEl>
                                      </p:cBhvr>
                                    </p:animEffect>
                                    <p:set>
                                      <p:cBhvr>
                                        <p:cTn id="205" dur="1" fill="hold">
                                          <p:stCondLst>
                                            <p:cond delay="499"/>
                                          </p:stCondLst>
                                        </p:cTn>
                                        <p:tgtEl>
                                          <p:spTgt spid="134"/>
                                        </p:tgtEl>
                                        <p:attrNameLst>
                                          <p:attrName>style.visibility</p:attrName>
                                        </p:attrNameLst>
                                      </p:cBhvr>
                                      <p:to>
                                        <p:strVal val="hidden"/>
                                      </p:to>
                                    </p:set>
                                  </p:childTnLst>
                                </p:cTn>
                              </p:par>
                            </p:childTnLst>
                          </p:cTn>
                        </p:par>
                      </p:childTnLst>
                    </p:cTn>
                  </p:par>
                </p:childTnLst>
              </p:cTn>
              <p:nextCondLst>
                <p:cond evt="onClick" delay="0">
                  <p:tgtEl>
                    <p:spTgt spid="134"/>
                  </p:tgtEl>
                </p:cond>
              </p:nextCondLst>
            </p:seq>
            <p:seq concurrent="1" nextAc="seek">
              <p:cTn id="206" restart="whenNotActive" fill="hold" evtFilter="cancelBubble" nodeType="interactiveSeq">
                <p:stCondLst>
                  <p:cond evt="onClick" delay="0">
                    <p:tgtEl>
                      <p:spTgt spid="133"/>
                    </p:tgtEl>
                  </p:cond>
                </p:stCondLst>
                <p:endSync evt="end" delay="0">
                  <p:rtn val="all"/>
                </p:endSync>
                <p:childTnLst>
                  <p:par>
                    <p:cTn id="207" fill="hold">
                      <p:stCondLst>
                        <p:cond delay="0"/>
                      </p:stCondLst>
                      <p:childTnLst>
                        <p:par>
                          <p:cTn id="208" fill="hold">
                            <p:stCondLst>
                              <p:cond delay="0"/>
                            </p:stCondLst>
                            <p:childTnLst>
                              <p:par>
                                <p:cTn id="209" presetID="10" presetClass="exit" presetSubtype="0" fill="hold" grpId="0" nodeType="clickEffect">
                                  <p:stCondLst>
                                    <p:cond delay="0"/>
                                  </p:stCondLst>
                                  <p:childTnLst>
                                    <p:animEffect transition="out" filter="fade">
                                      <p:cBhvr>
                                        <p:cTn id="210" dur="500"/>
                                        <p:tgtEl>
                                          <p:spTgt spid="133"/>
                                        </p:tgtEl>
                                      </p:cBhvr>
                                    </p:animEffect>
                                    <p:set>
                                      <p:cBhvr>
                                        <p:cTn id="211" dur="1" fill="hold">
                                          <p:stCondLst>
                                            <p:cond delay="499"/>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133"/>
                  </p:tgtEl>
                </p:cond>
              </p:nextCondLst>
            </p:seq>
            <p:seq concurrent="1" nextAc="seek">
              <p:cTn id="212" restart="whenNotActive" fill="hold" evtFilter="cancelBubble" nodeType="interactiveSeq">
                <p:stCondLst>
                  <p:cond evt="onClick" delay="0">
                    <p:tgtEl>
                      <p:spTgt spid="132"/>
                    </p:tgtEl>
                  </p:cond>
                </p:stCondLst>
                <p:endSync evt="end" delay="0">
                  <p:rtn val="all"/>
                </p:endSync>
                <p:childTnLst>
                  <p:par>
                    <p:cTn id="213" fill="hold">
                      <p:stCondLst>
                        <p:cond delay="0"/>
                      </p:stCondLst>
                      <p:childTnLst>
                        <p:par>
                          <p:cTn id="214" fill="hold">
                            <p:stCondLst>
                              <p:cond delay="0"/>
                            </p:stCondLst>
                            <p:childTnLst>
                              <p:par>
                                <p:cTn id="215" presetID="10" presetClass="exit" presetSubtype="0" fill="hold" grpId="0" nodeType="clickEffect">
                                  <p:stCondLst>
                                    <p:cond delay="0"/>
                                  </p:stCondLst>
                                  <p:childTnLst>
                                    <p:animEffect transition="out" filter="fade">
                                      <p:cBhvr>
                                        <p:cTn id="216" dur="500"/>
                                        <p:tgtEl>
                                          <p:spTgt spid="132"/>
                                        </p:tgtEl>
                                      </p:cBhvr>
                                    </p:animEffect>
                                    <p:set>
                                      <p:cBhvr>
                                        <p:cTn id="217" dur="1" fill="hold">
                                          <p:stCondLst>
                                            <p:cond delay="499"/>
                                          </p:stCondLst>
                                        </p:cTn>
                                        <p:tgtEl>
                                          <p:spTgt spid="132"/>
                                        </p:tgtEl>
                                        <p:attrNameLst>
                                          <p:attrName>style.visibility</p:attrName>
                                        </p:attrNameLst>
                                      </p:cBhvr>
                                      <p:to>
                                        <p:strVal val="hidden"/>
                                      </p:to>
                                    </p:set>
                                  </p:childTnLst>
                                </p:cTn>
                              </p:par>
                            </p:childTnLst>
                          </p:cTn>
                        </p:par>
                      </p:childTnLst>
                    </p:cTn>
                  </p:par>
                </p:childTnLst>
              </p:cTn>
              <p:nextCondLst>
                <p:cond evt="onClick" delay="0">
                  <p:tgtEl>
                    <p:spTgt spid="132"/>
                  </p:tgtEl>
                </p:cond>
              </p:nextCondLst>
            </p:seq>
            <p:seq concurrent="1" nextAc="seek">
              <p:cTn id="218" restart="whenNotActive" fill="hold" evtFilter="cancelBubble" nodeType="interactiveSeq">
                <p:stCondLst>
                  <p:cond evt="onClick" delay="0">
                    <p:tgtEl>
                      <p:spTgt spid="131"/>
                    </p:tgtEl>
                  </p:cond>
                </p:stCondLst>
                <p:endSync evt="end" delay="0">
                  <p:rtn val="all"/>
                </p:endSync>
                <p:childTnLst>
                  <p:par>
                    <p:cTn id="219" fill="hold">
                      <p:stCondLst>
                        <p:cond delay="0"/>
                      </p:stCondLst>
                      <p:childTnLst>
                        <p:par>
                          <p:cTn id="220" fill="hold">
                            <p:stCondLst>
                              <p:cond delay="0"/>
                            </p:stCondLst>
                            <p:childTnLst>
                              <p:par>
                                <p:cTn id="221" presetID="10" presetClass="exit" presetSubtype="0" fill="hold" grpId="0" nodeType="clickEffect">
                                  <p:stCondLst>
                                    <p:cond delay="0"/>
                                  </p:stCondLst>
                                  <p:childTnLst>
                                    <p:animEffect transition="out" filter="fade">
                                      <p:cBhvr>
                                        <p:cTn id="222" dur="500"/>
                                        <p:tgtEl>
                                          <p:spTgt spid="131"/>
                                        </p:tgtEl>
                                      </p:cBhvr>
                                    </p:animEffect>
                                    <p:set>
                                      <p:cBhvr>
                                        <p:cTn id="223" dur="1" fill="hold">
                                          <p:stCondLst>
                                            <p:cond delay="499"/>
                                          </p:stCondLst>
                                        </p:cTn>
                                        <p:tgtEl>
                                          <p:spTgt spid="131"/>
                                        </p:tgtEl>
                                        <p:attrNameLst>
                                          <p:attrName>style.visibility</p:attrName>
                                        </p:attrNameLst>
                                      </p:cBhvr>
                                      <p:to>
                                        <p:strVal val="hidden"/>
                                      </p:to>
                                    </p:set>
                                  </p:childTnLst>
                                </p:cTn>
                              </p:par>
                            </p:childTnLst>
                          </p:cTn>
                        </p:par>
                      </p:childTnLst>
                    </p:cTn>
                  </p:par>
                </p:childTnLst>
              </p:cTn>
              <p:nextCondLst>
                <p:cond evt="onClick" delay="0">
                  <p:tgtEl>
                    <p:spTgt spid="131"/>
                  </p:tgtEl>
                </p:cond>
              </p:nextCondLst>
            </p:seq>
            <p:seq concurrent="1" nextAc="seek">
              <p:cTn id="224" restart="whenNotActive" fill="hold" evtFilter="cancelBubble" nodeType="interactiveSeq">
                <p:stCondLst>
                  <p:cond evt="onClick" delay="0">
                    <p:tgtEl>
                      <p:spTgt spid="130"/>
                    </p:tgtEl>
                  </p:cond>
                </p:stCondLst>
                <p:endSync evt="end" delay="0">
                  <p:rtn val="all"/>
                </p:endSync>
                <p:childTnLst>
                  <p:par>
                    <p:cTn id="225" fill="hold">
                      <p:stCondLst>
                        <p:cond delay="0"/>
                      </p:stCondLst>
                      <p:childTnLst>
                        <p:par>
                          <p:cTn id="226" fill="hold">
                            <p:stCondLst>
                              <p:cond delay="0"/>
                            </p:stCondLst>
                            <p:childTnLst>
                              <p:par>
                                <p:cTn id="227" presetID="10" presetClass="exit" presetSubtype="0" fill="hold" grpId="0" nodeType="clickEffect">
                                  <p:stCondLst>
                                    <p:cond delay="0"/>
                                  </p:stCondLst>
                                  <p:childTnLst>
                                    <p:animEffect transition="out" filter="fade">
                                      <p:cBhvr>
                                        <p:cTn id="228" dur="500"/>
                                        <p:tgtEl>
                                          <p:spTgt spid="130"/>
                                        </p:tgtEl>
                                      </p:cBhvr>
                                    </p:animEffect>
                                    <p:set>
                                      <p:cBhvr>
                                        <p:cTn id="229" dur="1" fill="hold">
                                          <p:stCondLst>
                                            <p:cond delay="499"/>
                                          </p:stCondLst>
                                        </p:cTn>
                                        <p:tgtEl>
                                          <p:spTgt spid="130"/>
                                        </p:tgtEl>
                                        <p:attrNameLst>
                                          <p:attrName>style.visibility</p:attrName>
                                        </p:attrNameLst>
                                      </p:cBhvr>
                                      <p:to>
                                        <p:strVal val="hidden"/>
                                      </p:to>
                                    </p:set>
                                  </p:childTnLst>
                                </p:cTn>
                              </p:par>
                            </p:childTnLst>
                          </p:cTn>
                        </p:par>
                      </p:childTnLst>
                    </p:cTn>
                  </p:par>
                </p:childTnLst>
              </p:cTn>
              <p:nextCondLst>
                <p:cond evt="onClick" delay="0">
                  <p:tgtEl>
                    <p:spTgt spid="130"/>
                  </p:tgtEl>
                </p:cond>
              </p:nextCondLst>
            </p:seq>
            <p:seq concurrent="1" nextAc="seek">
              <p:cTn id="230" restart="whenNotActive" fill="hold" evtFilter="cancelBubble" nodeType="interactiveSeq">
                <p:stCondLst>
                  <p:cond evt="onClick" delay="0">
                    <p:tgtEl>
                      <p:spTgt spid="129"/>
                    </p:tgtEl>
                  </p:cond>
                </p:stCondLst>
                <p:endSync evt="end" delay="0">
                  <p:rtn val="all"/>
                </p:endSync>
                <p:childTnLst>
                  <p:par>
                    <p:cTn id="231" fill="hold">
                      <p:stCondLst>
                        <p:cond delay="0"/>
                      </p:stCondLst>
                      <p:childTnLst>
                        <p:par>
                          <p:cTn id="232" fill="hold">
                            <p:stCondLst>
                              <p:cond delay="0"/>
                            </p:stCondLst>
                            <p:childTnLst>
                              <p:par>
                                <p:cTn id="233" presetID="10" presetClass="exit" presetSubtype="0" fill="hold" grpId="0" nodeType="clickEffect">
                                  <p:stCondLst>
                                    <p:cond delay="0"/>
                                  </p:stCondLst>
                                  <p:childTnLst>
                                    <p:animEffect transition="out" filter="fade">
                                      <p:cBhvr>
                                        <p:cTn id="234" dur="500"/>
                                        <p:tgtEl>
                                          <p:spTgt spid="129"/>
                                        </p:tgtEl>
                                      </p:cBhvr>
                                    </p:animEffect>
                                    <p:set>
                                      <p:cBhvr>
                                        <p:cTn id="235" dur="1" fill="hold">
                                          <p:stCondLst>
                                            <p:cond delay="499"/>
                                          </p:stCondLst>
                                        </p:cTn>
                                        <p:tgtEl>
                                          <p:spTgt spid="129"/>
                                        </p:tgtEl>
                                        <p:attrNameLst>
                                          <p:attrName>style.visibility</p:attrName>
                                        </p:attrNameLst>
                                      </p:cBhvr>
                                      <p:to>
                                        <p:strVal val="hidden"/>
                                      </p:to>
                                    </p:set>
                                  </p:childTnLst>
                                </p:cTn>
                              </p:par>
                            </p:childTnLst>
                          </p:cTn>
                        </p:par>
                      </p:childTnLst>
                    </p:cTn>
                  </p:par>
                </p:childTnLst>
              </p:cTn>
              <p:nextCondLst>
                <p:cond evt="onClick" delay="0">
                  <p:tgtEl>
                    <p:spTgt spid="129"/>
                  </p:tgtEl>
                </p:cond>
              </p:nextCondLst>
            </p:seq>
            <p:seq concurrent="1" nextAc="seek">
              <p:cTn id="236" restart="whenNotActive" fill="hold" evtFilter="cancelBubble" nodeType="interactiveSeq">
                <p:stCondLst>
                  <p:cond evt="onClick" delay="0">
                    <p:tgtEl>
                      <p:spTgt spid="128"/>
                    </p:tgtEl>
                  </p:cond>
                </p:stCondLst>
                <p:endSync evt="end" delay="0">
                  <p:rtn val="all"/>
                </p:endSync>
                <p:childTnLst>
                  <p:par>
                    <p:cTn id="237" fill="hold">
                      <p:stCondLst>
                        <p:cond delay="0"/>
                      </p:stCondLst>
                      <p:childTnLst>
                        <p:par>
                          <p:cTn id="238" fill="hold">
                            <p:stCondLst>
                              <p:cond delay="0"/>
                            </p:stCondLst>
                            <p:childTnLst>
                              <p:par>
                                <p:cTn id="239" presetID="10" presetClass="exit" presetSubtype="0" fill="hold" grpId="0" nodeType="clickEffect">
                                  <p:stCondLst>
                                    <p:cond delay="0"/>
                                  </p:stCondLst>
                                  <p:childTnLst>
                                    <p:animEffect transition="out" filter="fade">
                                      <p:cBhvr>
                                        <p:cTn id="240" dur="500"/>
                                        <p:tgtEl>
                                          <p:spTgt spid="128"/>
                                        </p:tgtEl>
                                      </p:cBhvr>
                                    </p:animEffect>
                                    <p:set>
                                      <p:cBhvr>
                                        <p:cTn id="241" dur="1" fill="hold">
                                          <p:stCondLst>
                                            <p:cond delay="499"/>
                                          </p:stCondLst>
                                        </p:cTn>
                                        <p:tgtEl>
                                          <p:spTgt spid="128"/>
                                        </p:tgtEl>
                                        <p:attrNameLst>
                                          <p:attrName>style.visibility</p:attrName>
                                        </p:attrNameLst>
                                      </p:cBhvr>
                                      <p:to>
                                        <p:strVal val="hidden"/>
                                      </p:to>
                                    </p:set>
                                  </p:childTnLst>
                                </p:cTn>
                              </p:par>
                            </p:childTnLst>
                          </p:cTn>
                        </p:par>
                      </p:childTnLst>
                    </p:cTn>
                  </p:par>
                </p:childTnLst>
              </p:cTn>
              <p:nextCondLst>
                <p:cond evt="onClick" delay="0">
                  <p:tgtEl>
                    <p:spTgt spid="128"/>
                  </p:tgtEl>
                </p:cond>
              </p:nextCondLst>
            </p:seq>
            <p:seq concurrent="1" nextAc="seek">
              <p:cTn id="242" restart="whenNotActive" fill="hold" evtFilter="cancelBubble" nodeType="interactiveSeq">
                <p:stCondLst>
                  <p:cond evt="onClick" delay="0">
                    <p:tgtEl>
                      <p:spTgt spid="127"/>
                    </p:tgtEl>
                  </p:cond>
                </p:stCondLst>
                <p:endSync evt="end" delay="0">
                  <p:rtn val="all"/>
                </p:endSync>
                <p:childTnLst>
                  <p:par>
                    <p:cTn id="243" fill="hold">
                      <p:stCondLst>
                        <p:cond delay="0"/>
                      </p:stCondLst>
                      <p:childTnLst>
                        <p:par>
                          <p:cTn id="244" fill="hold">
                            <p:stCondLst>
                              <p:cond delay="0"/>
                            </p:stCondLst>
                            <p:childTnLst>
                              <p:par>
                                <p:cTn id="245" presetID="10" presetClass="exit" presetSubtype="0" fill="hold" grpId="0" nodeType="clickEffect">
                                  <p:stCondLst>
                                    <p:cond delay="0"/>
                                  </p:stCondLst>
                                  <p:childTnLst>
                                    <p:animEffect transition="out" filter="fade">
                                      <p:cBhvr>
                                        <p:cTn id="246" dur="500"/>
                                        <p:tgtEl>
                                          <p:spTgt spid="127"/>
                                        </p:tgtEl>
                                      </p:cBhvr>
                                    </p:animEffect>
                                    <p:set>
                                      <p:cBhvr>
                                        <p:cTn id="247" dur="1" fill="hold">
                                          <p:stCondLst>
                                            <p:cond delay="499"/>
                                          </p:stCondLst>
                                        </p:cTn>
                                        <p:tgtEl>
                                          <p:spTgt spid="127"/>
                                        </p:tgtEl>
                                        <p:attrNameLst>
                                          <p:attrName>style.visibility</p:attrName>
                                        </p:attrNameLst>
                                      </p:cBhvr>
                                      <p:to>
                                        <p:strVal val="hidden"/>
                                      </p:to>
                                    </p:set>
                                  </p:childTnLst>
                                </p:cTn>
                              </p:par>
                            </p:childTnLst>
                          </p:cTn>
                        </p:par>
                      </p:childTnLst>
                    </p:cTn>
                  </p:par>
                </p:childTnLst>
              </p:cTn>
              <p:nextCondLst>
                <p:cond evt="onClick" delay="0">
                  <p:tgtEl>
                    <p:spTgt spid="127"/>
                  </p:tgtEl>
                </p:cond>
              </p:nextCondLst>
            </p:seq>
            <p:seq concurrent="1" nextAc="seek">
              <p:cTn id="248" restart="whenNotActive" fill="hold" evtFilter="cancelBubble" nodeType="interactiveSeq">
                <p:stCondLst>
                  <p:cond evt="onClick" delay="0">
                    <p:tgtEl>
                      <p:spTgt spid="126"/>
                    </p:tgtEl>
                  </p:cond>
                </p:stCondLst>
                <p:endSync evt="end" delay="0">
                  <p:rtn val="all"/>
                </p:endSync>
                <p:childTnLst>
                  <p:par>
                    <p:cTn id="249" fill="hold">
                      <p:stCondLst>
                        <p:cond delay="0"/>
                      </p:stCondLst>
                      <p:childTnLst>
                        <p:par>
                          <p:cTn id="250" fill="hold">
                            <p:stCondLst>
                              <p:cond delay="0"/>
                            </p:stCondLst>
                            <p:childTnLst>
                              <p:par>
                                <p:cTn id="251" presetID="10" presetClass="exit" presetSubtype="0" fill="hold" grpId="0" nodeType="clickEffect">
                                  <p:stCondLst>
                                    <p:cond delay="0"/>
                                  </p:stCondLst>
                                  <p:childTnLst>
                                    <p:animEffect transition="out" filter="fade">
                                      <p:cBhvr>
                                        <p:cTn id="252" dur="500"/>
                                        <p:tgtEl>
                                          <p:spTgt spid="126"/>
                                        </p:tgtEl>
                                      </p:cBhvr>
                                    </p:animEffect>
                                    <p:set>
                                      <p:cBhvr>
                                        <p:cTn id="253" dur="1" fill="hold">
                                          <p:stCondLst>
                                            <p:cond delay="499"/>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126"/>
                  </p:tgtEl>
                </p:cond>
              </p:nextCondLst>
            </p:seq>
            <p:seq concurrent="1" nextAc="seek">
              <p:cTn id="254" restart="whenNotActive" fill="hold" evtFilter="cancelBubble" nodeType="interactiveSeq">
                <p:stCondLst>
                  <p:cond evt="onClick" delay="0">
                    <p:tgtEl>
                      <p:spTgt spid="125"/>
                    </p:tgtEl>
                  </p:cond>
                </p:stCondLst>
                <p:endSync evt="end" delay="0">
                  <p:rtn val="all"/>
                </p:endSync>
                <p:childTnLst>
                  <p:par>
                    <p:cTn id="255" fill="hold">
                      <p:stCondLst>
                        <p:cond delay="0"/>
                      </p:stCondLst>
                      <p:childTnLst>
                        <p:par>
                          <p:cTn id="256" fill="hold">
                            <p:stCondLst>
                              <p:cond delay="0"/>
                            </p:stCondLst>
                            <p:childTnLst>
                              <p:par>
                                <p:cTn id="257" presetID="10" presetClass="exit" presetSubtype="0" fill="hold" grpId="0" nodeType="clickEffect">
                                  <p:stCondLst>
                                    <p:cond delay="0"/>
                                  </p:stCondLst>
                                  <p:childTnLst>
                                    <p:animEffect transition="out" filter="fade">
                                      <p:cBhvr>
                                        <p:cTn id="258" dur="500"/>
                                        <p:tgtEl>
                                          <p:spTgt spid="125"/>
                                        </p:tgtEl>
                                      </p:cBhvr>
                                    </p:animEffect>
                                    <p:set>
                                      <p:cBhvr>
                                        <p:cTn id="259" dur="1" fill="hold">
                                          <p:stCondLst>
                                            <p:cond delay="499"/>
                                          </p:stCondLst>
                                        </p:cTn>
                                        <p:tgtEl>
                                          <p:spTgt spid="125"/>
                                        </p:tgtEl>
                                        <p:attrNameLst>
                                          <p:attrName>style.visibility</p:attrName>
                                        </p:attrNameLst>
                                      </p:cBhvr>
                                      <p:to>
                                        <p:strVal val="hidden"/>
                                      </p:to>
                                    </p:set>
                                  </p:childTnLst>
                                </p:cTn>
                              </p:par>
                            </p:childTnLst>
                          </p:cTn>
                        </p:par>
                      </p:childTnLst>
                    </p:cTn>
                  </p:par>
                </p:childTnLst>
              </p:cTn>
              <p:nextCondLst>
                <p:cond evt="onClick" delay="0">
                  <p:tgtEl>
                    <p:spTgt spid="125"/>
                  </p:tgtEl>
                </p:cond>
              </p:nextCondLst>
            </p:seq>
            <p:seq concurrent="1" nextAc="seek">
              <p:cTn id="260" restart="whenNotActive" fill="hold" evtFilter="cancelBubble" nodeType="interactiveSeq">
                <p:stCondLst>
                  <p:cond evt="onClick" delay="0">
                    <p:tgtEl>
                      <p:spTgt spid="124"/>
                    </p:tgtEl>
                  </p:cond>
                </p:stCondLst>
                <p:endSync evt="end" delay="0">
                  <p:rtn val="all"/>
                </p:endSync>
                <p:childTnLst>
                  <p:par>
                    <p:cTn id="261" fill="hold">
                      <p:stCondLst>
                        <p:cond delay="0"/>
                      </p:stCondLst>
                      <p:childTnLst>
                        <p:par>
                          <p:cTn id="262" fill="hold">
                            <p:stCondLst>
                              <p:cond delay="0"/>
                            </p:stCondLst>
                            <p:childTnLst>
                              <p:par>
                                <p:cTn id="263" presetID="10" presetClass="exit" presetSubtype="0" fill="hold" grpId="0" nodeType="clickEffect">
                                  <p:stCondLst>
                                    <p:cond delay="0"/>
                                  </p:stCondLst>
                                  <p:childTnLst>
                                    <p:animEffect transition="out" filter="fade">
                                      <p:cBhvr>
                                        <p:cTn id="264" dur="500"/>
                                        <p:tgtEl>
                                          <p:spTgt spid="124"/>
                                        </p:tgtEl>
                                      </p:cBhvr>
                                    </p:animEffect>
                                    <p:set>
                                      <p:cBhvr>
                                        <p:cTn id="265" dur="1" fill="hold">
                                          <p:stCondLst>
                                            <p:cond delay="499"/>
                                          </p:stCondLst>
                                        </p:cTn>
                                        <p:tgtEl>
                                          <p:spTgt spid="124"/>
                                        </p:tgtEl>
                                        <p:attrNameLst>
                                          <p:attrName>style.visibility</p:attrName>
                                        </p:attrNameLst>
                                      </p:cBhvr>
                                      <p:to>
                                        <p:strVal val="hidden"/>
                                      </p:to>
                                    </p:set>
                                  </p:childTnLst>
                                </p:cTn>
                              </p:par>
                            </p:childTnLst>
                          </p:cTn>
                        </p:par>
                      </p:childTnLst>
                    </p:cTn>
                  </p:par>
                </p:childTnLst>
              </p:cTn>
              <p:nextCondLst>
                <p:cond evt="onClick" delay="0">
                  <p:tgtEl>
                    <p:spTgt spid="124"/>
                  </p:tgtEl>
                </p:cond>
              </p:nextCondLst>
            </p:seq>
            <p:seq concurrent="1" nextAc="seek">
              <p:cTn id="266" restart="whenNotActive" fill="hold" evtFilter="cancelBubble" nodeType="interactiveSeq">
                <p:stCondLst>
                  <p:cond evt="onClick" delay="0">
                    <p:tgtEl>
                      <p:spTgt spid="123"/>
                    </p:tgtEl>
                  </p:cond>
                </p:stCondLst>
                <p:endSync evt="end" delay="0">
                  <p:rtn val="all"/>
                </p:endSync>
                <p:childTnLst>
                  <p:par>
                    <p:cTn id="267" fill="hold">
                      <p:stCondLst>
                        <p:cond delay="0"/>
                      </p:stCondLst>
                      <p:childTnLst>
                        <p:par>
                          <p:cTn id="268" fill="hold">
                            <p:stCondLst>
                              <p:cond delay="0"/>
                            </p:stCondLst>
                            <p:childTnLst>
                              <p:par>
                                <p:cTn id="269" presetID="10" presetClass="exit" presetSubtype="0" fill="hold" grpId="0" nodeType="clickEffect">
                                  <p:stCondLst>
                                    <p:cond delay="0"/>
                                  </p:stCondLst>
                                  <p:childTnLst>
                                    <p:animEffect transition="out" filter="fade">
                                      <p:cBhvr>
                                        <p:cTn id="270" dur="500"/>
                                        <p:tgtEl>
                                          <p:spTgt spid="123"/>
                                        </p:tgtEl>
                                      </p:cBhvr>
                                    </p:animEffect>
                                    <p:set>
                                      <p:cBhvr>
                                        <p:cTn id="271" dur="1" fill="hold">
                                          <p:stCondLst>
                                            <p:cond delay="499"/>
                                          </p:stCondLst>
                                        </p:cTn>
                                        <p:tgtEl>
                                          <p:spTgt spid="123"/>
                                        </p:tgtEl>
                                        <p:attrNameLst>
                                          <p:attrName>style.visibility</p:attrName>
                                        </p:attrNameLst>
                                      </p:cBhvr>
                                      <p:to>
                                        <p:strVal val="hidden"/>
                                      </p:to>
                                    </p:set>
                                  </p:childTnLst>
                                </p:cTn>
                              </p:par>
                            </p:childTnLst>
                          </p:cTn>
                        </p:par>
                      </p:childTnLst>
                    </p:cTn>
                  </p:par>
                </p:childTnLst>
              </p:cTn>
              <p:nextCondLst>
                <p:cond evt="onClick" delay="0">
                  <p:tgtEl>
                    <p:spTgt spid="123"/>
                  </p:tgtEl>
                </p:cond>
              </p:nextCondLst>
            </p:seq>
            <p:seq concurrent="1" nextAc="seek">
              <p:cTn id="272" restart="whenNotActive" fill="hold" evtFilter="cancelBubble" nodeType="interactiveSeq">
                <p:stCondLst>
                  <p:cond evt="onClick" delay="0">
                    <p:tgtEl>
                      <p:spTgt spid="122"/>
                    </p:tgtEl>
                  </p:cond>
                </p:stCondLst>
                <p:endSync evt="end" delay="0">
                  <p:rtn val="all"/>
                </p:endSync>
                <p:childTnLst>
                  <p:par>
                    <p:cTn id="273" fill="hold">
                      <p:stCondLst>
                        <p:cond delay="0"/>
                      </p:stCondLst>
                      <p:childTnLst>
                        <p:par>
                          <p:cTn id="274" fill="hold">
                            <p:stCondLst>
                              <p:cond delay="0"/>
                            </p:stCondLst>
                            <p:childTnLst>
                              <p:par>
                                <p:cTn id="275" presetID="10" presetClass="exit" presetSubtype="0" fill="hold" grpId="0" nodeType="clickEffect">
                                  <p:stCondLst>
                                    <p:cond delay="0"/>
                                  </p:stCondLst>
                                  <p:childTnLst>
                                    <p:animEffect transition="out" filter="fade">
                                      <p:cBhvr>
                                        <p:cTn id="276" dur="500"/>
                                        <p:tgtEl>
                                          <p:spTgt spid="122"/>
                                        </p:tgtEl>
                                      </p:cBhvr>
                                    </p:animEffect>
                                    <p:set>
                                      <p:cBhvr>
                                        <p:cTn id="277" dur="1" fill="hold">
                                          <p:stCondLst>
                                            <p:cond delay="499"/>
                                          </p:stCondLst>
                                        </p:cTn>
                                        <p:tgtEl>
                                          <p:spTgt spid="122"/>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278" restart="whenNotActive" fill="hold" evtFilter="cancelBubble" nodeType="interactiveSeq">
                <p:stCondLst>
                  <p:cond evt="onClick" delay="0">
                    <p:tgtEl>
                      <p:spTgt spid="121"/>
                    </p:tgtEl>
                  </p:cond>
                </p:stCondLst>
                <p:endSync evt="end" delay="0">
                  <p:rtn val="all"/>
                </p:endSync>
                <p:childTnLst>
                  <p:par>
                    <p:cTn id="279" fill="hold">
                      <p:stCondLst>
                        <p:cond delay="0"/>
                      </p:stCondLst>
                      <p:childTnLst>
                        <p:par>
                          <p:cTn id="280" fill="hold">
                            <p:stCondLst>
                              <p:cond delay="0"/>
                            </p:stCondLst>
                            <p:childTnLst>
                              <p:par>
                                <p:cTn id="281" presetID="10" presetClass="exit" presetSubtype="0" fill="hold" grpId="0" nodeType="clickEffect">
                                  <p:stCondLst>
                                    <p:cond delay="0"/>
                                  </p:stCondLst>
                                  <p:childTnLst>
                                    <p:animEffect transition="out" filter="fade">
                                      <p:cBhvr>
                                        <p:cTn id="282" dur="500"/>
                                        <p:tgtEl>
                                          <p:spTgt spid="121"/>
                                        </p:tgtEl>
                                      </p:cBhvr>
                                    </p:animEffect>
                                    <p:set>
                                      <p:cBhvr>
                                        <p:cTn id="283" dur="1" fill="hold">
                                          <p:stCondLst>
                                            <p:cond delay="499"/>
                                          </p:stCondLst>
                                        </p:cTn>
                                        <p:tgtEl>
                                          <p:spTgt spid="121"/>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seq concurrent="1" nextAc="seek">
              <p:cTn id="284" restart="whenNotActive" fill="hold" evtFilter="cancelBubble" nodeType="interactiveSeq">
                <p:stCondLst>
                  <p:cond evt="onClick" delay="0">
                    <p:tgtEl>
                      <p:spTgt spid="120"/>
                    </p:tgtEl>
                  </p:cond>
                </p:stCondLst>
                <p:endSync evt="end" delay="0">
                  <p:rtn val="all"/>
                </p:endSync>
                <p:childTnLst>
                  <p:par>
                    <p:cTn id="285" fill="hold">
                      <p:stCondLst>
                        <p:cond delay="0"/>
                      </p:stCondLst>
                      <p:childTnLst>
                        <p:par>
                          <p:cTn id="286" fill="hold">
                            <p:stCondLst>
                              <p:cond delay="0"/>
                            </p:stCondLst>
                            <p:childTnLst>
                              <p:par>
                                <p:cTn id="287" presetID="10" presetClass="exit" presetSubtype="0" fill="hold" grpId="0" nodeType="clickEffect">
                                  <p:stCondLst>
                                    <p:cond delay="0"/>
                                  </p:stCondLst>
                                  <p:childTnLst>
                                    <p:animEffect transition="out" filter="fade">
                                      <p:cBhvr>
                                        <p:cTn id="288" dur="500"/>
                                        <p:tgtEl>
                                          <p:spTgt spid="120"/>
                                        </p:tgtEl>
                                      </p:cBhvr>
                                    </p:animEffect>
                                    <p:set>
                                      <p:cBhvr>
                                        <p:cTn id="289"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290" restart="whenNotActive" fill="hold" evtFilter="cancelBubble" nodeType="interactiveSeq">
                <p:stCondLst>
                  <p:cond evt="onClick" delay="0">
                    <p:tgtEl>
                      <p:spTgt spid="119"/>
                    </p:tgtEl>
                  </p:cond>
                </p:stCondLst>
                <p:endSync evt="end" delay="0">
                  <p:rtn val="all"/>
                </p:endSync>
                <p:childTnLst>
                  <p:par>
                    <p:cTn id="291" fill="hold">
                      <p:stCondLst>
                        <p:cond delay="0"/>
                      </p:stCondLst>
                      <p:childTnLst>
                        <p:par>
                          <p:cTn id="292" fill="hold">
                            <p:stCondLst>
                              <p:cond delay="0"/>
                            </p:stCondLst>
                            <p:childTnLst>
                              <p:par>
                                <p:cTn id="293" presetID="10" presetClass="exit" presetSubtype="0" fill="hold" grpId="0" nodeType="clickEffect">
                                  <p:stCondLst>
                                    <p:cond delay="0"/>
                                  </p:stCondLst>
                                  <p:childTnLst>
                                    <p:animEffect transition="out" filter="fade">
                                      <p:cBhvr>
                                        <p:cTn id="294" dur="500"/>
                                        <p:tgtEl>
                                          <p:spTgt spid="119"/>
                                        </p:tgtEl>
                                      </p:cBhvr>
                                    </p:animEffect>
                                    <p:set>
                                      <p:cBhvr>
                                        <p:cTn id="295" dur="1" fill="hold">
                                          <p:stCondLst>
                                            <p:cond delay="499"/>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296" restart="whenNotActive" fill="hold" evtFilter="cancelBubble" nodeType="interactiveSeq">
                <p:stCondLst>
                  <p:cond evt="onClick" delay="0">
                    <p:tgtEl>
                      <p:spTgt spid="118"/>
                    </p:tgtEl>
                  </p:cond>
                </p:stCondLst>
                <p:endSync evt="end" delay="0">
                  <p:rtn val="all"/>
                </p:endSync>
                <p:childTnLst>
                  <p:par>
                    <p:cTn id="297" fill="hold">
                      <p:stCondLst>
                        <p:cond delay="0"/>
                      </p:stCondLst>
                      <p:childTnLst>
                        <p:par>
                          <p:cTn id="298" fill="hold">
                            <p:stCondLst>
                              <p:cond delay="0"/>
                            </p:stCondLst>
                            <p:childTnLst>
                              <p:par>
                                <p:cTn id="299" presetID="10" presetClass="exit" presetSubtype="0" fill="hold" grpId="0" nodeType="clickEffect">
                                  <p:stCondLst>
                                    <p:cond delay="0"/>
                                  </p:stCondLst>
                                  <p:childTnLst>
                                    <p:animEffect transition="out" filter="fade">
                                      <p:cBhvr>
                                        <p:cTn id="300" dur="500"/>
                                        <p:tgtEl>
                                          <p:spTgt spid="118"/>
                                        </p:tgtEl>
                                      </p:cBhvr>
                                    </p:animEffect>
                                    <p:set>
                                      <p:cBhvr>
                                        <p:cTn id="301" dur="1" fill="hold">
                                          <p:stCondLst>
                                            <p:cond delay="499"/>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302" restart="whenNotActive" fill="hold" evtFilter="cancelBubble" nodeType="interactiveSeq">
                <p:stCondLst>
                  <p:cond evt="onClick" delay="0">
                    <p:tgtEl>
                      <p:spTgt spid="117"/>
                    </p:tgtEl>
                  </p:cond>
                </p:stCondLst>
                <p:endSync evt="end" delay="0">
                  <p:rtn val="all"/>
                </p:endSync>
                <p:childTnLst>
                  <p:par>
                    <p:cTn id="303" fill="hold">
                      <p:stCondLst>
                        <p:cond delay="0"/>
                      </p:stCondLst>
                      <p:childTnLst>
                        <p:par>
                          <p:cTn id="304" fill="hold">
                            <p:stCondLst>
                              <p:cond delay="0"/>
                            </p:stCondLst>
                            <p:childTnLst>
                              <p:par>
                                <p:cTn id="305" presetID="10" presetClass="exit" presetSubtype="0" fill="hold" grpId="0" nodeType="clickEffect">
                                  <p:stCondLst>
                                    <p:cond delay="0"/>
                                  </p:stCondLst>
                                  <p:childTnLst>
                                    <p:animEffect transition="out" filter="fade">
                                      <p:cBhvr>
                                        <p:cTn id="306" dur="500"/>
                                        <p:tgtEl>
                                          <p:spTgt spid="117"/>
                                        </p:tgtEl>
                                      </p:cBhvr>
                                    </p:animEffect>
                                    <p:set>
                                      <p:cBhvr>
                                        <p:cTn id="307" dur="1" fill="hold">
                                          <p:stCondLst>
                                            <p:cond delay="499"/>
                                          </p:stCondLst>
                                        </p:cTn>
                                        <p:tgtEl>
                                          <p:spTgt spid="117"/>
                                        </p:tgtEl>
                                        <p:attrNameLst>
                                          <p:attrName>style.visibility</p:attrName>
                                        </p:attrNameLst>
                                      </p:cBhvr>
                                      <p:to>
                                        <p:strVal val="hidden"/>
                                      </p:to>
                                    </p:set>
                                  </p:childTnLst>
                                </p:cTn>
                              </p:par>
                            </p:childTnLst>
                          </p:cTn>
                        </p:par>
                      </p:childTnLst>
                    </p:cTn>
                  </p:par>
                </p:childTnLst>
              </p:cTn>
              <p:nextCondLst>
                <p:cond evt="onClick" delay="0">
                  <p:tgtEl>
                    <p:spTgt spid="117"/>
                  </p:tgtEl>
                </p:cond>
              </p:nextCondLst>
            </p:seq>
          </p:childTnLst>
        </p:cTn>
      </p:par>
    </p:tnLst>
    <p:bldLst>
      <p:bldP spid="142" grpId="0"/>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44" grpId="0" animBg="1"/>
      <p:bldP spid="45" grpId="0" animBg="1"/>
      <p:bldP spid="46" grpId="0" animBg="1"/>
      <p:bldP spid="47" grpId="0" animBg="1"/>
      <p:bldP spid="43" grpId="0" animBg="1"/>
      <p:bldP spid="60" grpId="0" animBg="1"/>
      <p:bldP spid="62" grpId="0" animBg="1"/>
      <p:bldP spid="64" grpId="0" animBg="1"/>
      <p:bldP spid="66" grpId="0" animBg="1"/>
      <p:bldP spid="70" grpId="0" animBg="1"/>
      <p:bldP spid="72" grpId="0" animBg="1"/>
      <p:bldP spid="74" grpId="0" animBg="1"/>
      <p:bldP spid="76" grpId="0" animBg="1"/>
      <p:bldP spid="78" grpId="0" animBg="1"/>
      <p:bldP spid="80" grpId="0" animBg="1"/>
      <p:bldP spid="82" grpId="0" animBg="1"/>
      <p:bldP spid="84" grpId="0" animBg="1"/>
      <p:bldP spid="86" grpId="0" animBg="1"/>
      <p:bldP spid="88" grpId="0" animBg="1"/>
      <p:bldP spid="90" grpId="0" animBg="1"/>
      <p:bldP spid="92" grpId="0" animBg="1"/>
      <p:bldP spid="94" grpId="0" animBg="1"/>
      <p:bldP spid="96" grpId="0" animBg="1"/>
      <p:bldP spid="1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3-5 Standard PowerPoint.potx" id="{6D4CF2F1-C173-4754-8F62-6F5D76E15E4E}" vid="{0A6D8679-08A5-42B3-8B21-A1A688B794A6}"/>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3-5 Standard PowerPoint</Template>
  <TotalTime>230</TotalTime>
  <Words>391</Words>
  <Application>Microsoft Office PowerPoint</Application>
  <PresentationFormat>On-screen Show (4:3)</PresentationFormat>
  <Paragraphs>60</Paragraphs>
  <Slides>6</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Roboto</vt:lpstr>
      <vt:lpstr>Twinkl</vt:lpstr>
      <vt:lpstr>Calibri</vt:lpstr>
      <vt:lpstr>Arial</vt:lpstr>
      <vt:lpstr>Office Theme</vt:lpstr>
      <vt:lpstr>PowerPoint Presentation</vt:lpstr>
      <vt:lpstr>PowerPoint Presentation</vt:lpstr>
      <vt:lpstr>Riddle:  Why did the student  eat his homework?</vt:lpstr>
      <vt:lpstr>How to Play </vt:lpstr>
      <vt:lpstr>The student’s teacher  said it was a piece  of cake.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Thomas Becker</dc:creator>
  <cp:lastModifiedBy>Thomas Becker</cp:lastModifiedBy>
  <cp:revision>48</cp:revision>
  <dcterms:created xsi:type="dcterms:W3CDTF">2021-07-19T14:51:25Z</dcterms:created>
  <dcterms:modified xsi:type="dcterms:W3CDTF">2021-07-23T13:26:15Z</dcterms:modified>
</cp:coreProperties>
</file>