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9" r:id="rId4"/>
    <p:sldId id="270" r:id="rId5"/>
    <p:sldId id="271" r:id="rId6"/>
    <p:sldId id="272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  <p:embeddedFont>
      <p:font typeface="Twinkl SemiBold" pitchFamily="2" charset="0"/>
      <p:bold r:id="rId17"/>
    </p:embeddedFont>
    <p:embeddedFont>
      <p:font typeface="Sassoon Infant Rg" panose="02000503030000020003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33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text – body size 18 - minimum size 16 (only to be used if really needed)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latin typeface="Twinkl" pitchFamily="50" charset="0"/>
              </a:rPr>
              <a:t> </a:t>
            </a:r>
            <a:endParaRPr lang="en-GB" sz="1350" dirty="0">
              <a:latin typeface="Twinkl" pitchFamily="50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50" charset="0"/>
              </a:rPr>
              <a:t>Success Criteria</a:t>
            </a:r>
            <a:endParaRPr lang="en-US" sz="3600" dirty="0">
              <a:latin typeface="Twinkl SemiBold" pitchFamily="50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winkl SemiBold" pitchFamily="50" charset="0"/>
              </a:rPr>
              <a:t>Aim</a:t>
            </a:r>
            <a:endParaRPr lang="en-US" sz="3600" dirty="0">
              <a:latin typeface="Twinkl SemiBold" pitchFamily="50" charset="0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  <a:endParaRPr lang="en-GB" dirty="0" smtClean="0">
              <a:latin typeface="Twinkl" pitchFamily="50" charset="0"/>
            </a:endParaRPr>
          </a:p>
          <a:p>
            <a:r>
              <a:rPr lang="en-GB" dirty="0" smtClean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 smtClean="0">
                <a:latin typeface="Twinkl" pitchFamily="50" charset="0"/>
              </a:rPr>
              <a:t>Sub statement</a:t>
            </a: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 err="1" smtClean="0"/>
              <a:t>Wie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viel</a:t>
            </a:r>
            <a:r>
              <a:rPr lang="en-GB" altLang="en-US" sz="3200" dirty="0" smtClean="0"/>
              <a:t> </a:t>
            </a:r>
            <a:r>
              <a:rPr lang="en-GB" altLang="en-US" sz="3200" dirty="0" err="1"/>
              <a:t>Uhr</a:t>
            </a:r>
            <a:r>
              <a:rPr lang="en-GB" altLang="en-US" sz="3200" dirty="0"/>
              <a:t> </a:t>
            </a:r>
            <a:r>
              <a:rPr lang="en-GB" altLang="en-US" sz="3200" dirty="0" err="1"/>
              <a:t>ist</a:t>
            </a:r>
            <a:r>
              <a:rPr lang="en-GB" altLang="en-US" sz="3200" dirty="0"/>
              <a:t> </a:t>
            </a:r>
            <a:r>
              <a:rPr lang="en-GB" altLang="en-US" sz="3200" dirty="0" err="1"/>
              <a:t>es</a:t>
            </a:r>
            <a:r>
              <a:rPr lang="en-GB" altLang="en-US" sz="3200" dirty="0" smtClean="0"/>
              <a:t>? </a:t>
            </a:r>
            <a:r>
              <a:rPr lang="en-GB" altLang="en-US" sz="3200" dirty="0"/>
              <a:t>What is the time?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76" y="1813475"/>
            <a:ext cx="3822648" cy="3816650"/>
          </a:xfrm>
          <a:prstGeom prst="rect">
            <a:avLst/>
          </a:prstGeom>
        </p:spPr>
      </p:pic>
      <p:sp>
        <p:nvSpPr>
          <p:cNvPr id="6" name="Title 20"/>
          <p:cNvSpPr txBox="1">
            <a:spLocks/>
          </p:cNvSpPr>
          <p:nvPr/>
        </p:nvSpPr>
        <p:spPr>
          <a:xfrm>
            <a:off x="6824133" y="2496276"/>
            <a:ext cx="1761067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Zwei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6620933" y="4552733"/>
            <a:ext cx="1761067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Vier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6007100" y="5612493"/>
            <a:ext cx="1761067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Fünf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3754967" y="5902666"/>
            <a:ext cx="1858966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Sechs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1375834" y="5612493"/>
            <a:ext cx="1985967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Sieben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762000" y="4552733"/>
            <a:ext cx="1858966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sz="2000" b="0" dirty="0" err="1" smtClean="0">
                <a:latin typeface="Twinkl" pitchFamily="2" charset="0"/>
              </a:rPr>
              <a:t>Acht</a:t>
            </a:r>
            <a:r>
              <a:rPr lang="en-GB" sz="2000" b="0" dirty="0" smtClean="0">
                <a:latin typeface="Twinkl" pitchFamily="2" charset="0"/>
              </a:rPr>
              <a:t> </a:t>
            </a:r>
            <a:r>
              <a:rPr lang="en-GB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6848608" y="3492974"/>
            <a:ext cx="1761067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Drei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534326" y="3492974"/>
            <a:ext cx="1858966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Neun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4" name="Title 20"/>
          <p:cNvSpPr txBox="1">
            <a:spLocks/>
          </p:cNvSpPr>
          <p:nvPr/>
        </p:nvSpPr>
        <p:spPr>
          <a:xfrm>
            <a:off x="875768" y="2496276"/>
            <a:ext cx="1858966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Zehn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6071523" y="1652439"/>
            <a:ext cx="1608669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err="1" smtClean="0">
                <a:latin typeface="Twinkl" pitchFamily="2" charset="0"/>
              </a:rPr>
              <a:t>Ein</a:t>
            </a:r>
            <a:r>
              <a:rPr lang="en-GB" altLang="en-US" sz="2000" b="0" dirty="0" smtClean="0">
                <a:latin typeface="Twinkl" pitchFamily="2" charset="0"/>
              </a:rPr>
              <a:t>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1463808" y="1652439"/>
            <a:ext cx="1858966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altLang="en-US" sz="2000" b="0" dirty="0" smtClean="0">
                <a:latin typeface="Twinkl" pitchFamily="2" charset="0"/>
              </a:rPr>
              <a:t>Elf </a:t>
            </a:r>
            <a:r>
              <a:rPr lang="en-GB" altLang="en-US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3751128" y="1326753"/>
            <a:ext cx="1892040" cy="36777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50" charset="0"/>
                <a:ea typeface="+mj-ea"/>
                <a:cs typeface="+mj-cs"/>
              </a:defRPr>
            </a:lvl1pPr>
          </a:lstStyle>
          <a:p>
            <a:r>
              <a:rPr lang="en-GB" sz="2000" b="0" dirty="0" err="1" smtClean="0">
                <a:latin typeface="Twinkl" pitchFamily="2" charset="0"/>
              </a:rPr>
              <a:t>Zwölf</a:t>
            </a:r>
            <a:r>
              <a:rPr lang="en-GB" sz="2000" b="0" dirty="0" smtClean="0">
                <a:latin typeface="Twinkl" pitchFamily="2" charset="0"/>
              </a:rPr>
              <a:t> </a:t>
            </a:r>
            <a:r>
              <a:rPr lang="en-GB" sz="2000" b="0" dirty="0" err="1" smtClean="0">
                <a:latin typeface="Twinkl" pitchFamily="2" charset="0"/>
              </a:rPr>
              <a:t>Uhr</a:t>
            </a:r>
            <a:endParaRPr lang="en-GB" sz="2000" b="0" dirty="0">
              <a:latin typeface="Twinkl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848886" y="1920501"/>
            <a:ext cx="874163" cy="6364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66265" y="5009160"/>
            <a:ext cx="1047751" cy="6574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40400" y="4489672"/>
            <a:ext cx="1189963" cy="246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31251" y="2746989"/>
            <a:ext cx="891523" cy="2732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07100" y="3660681"/>
            <a:ext cx="1153507" cy="149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36606" y="3712193"/>
            <a:ext cx="9964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74266" y="2721531"/>
            <a:ext cx="1300822" cy="2452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44999" y="1951615"/>
            <a:ext cx="1090382" cy="5910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295392" y="4378016"/>
            <a:ext cx="1066409" cy="2344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88350" y="4952772"/>
            <a:ext cx="976732" cy="6597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84450" y="1745742"/>
            <a:ext cx="0" cy="5427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67235" y="5207286"/>
            <a:ext cx="0" cy="6540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7" grpId="0"/>
      <p:bldP spid="13" grpId="0"/>
      <p:bldP spid="14" grpId="0"/>
      <p:bldP spid="5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Wie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viel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Uhr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ist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es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19" y="1536169"/>
            <a:ext cx="3692162" cy="3684058"/>
          </a:xfrm>
        </p:spPr>
      </p:pic>
      <p:sp>
        <p:nvSpPr>
          <p:cNvPr id="3" name="Rounded Rectangle 2"/>
          <p:cNvSpPr/>
          <p:nvPr/>
        </p:nvSpPr>
        <p:spPr>
          <a:xfrm>
            <a:off x="609600" y="5596467"/>
            <a:ext cx="7916333" cy="677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ysClr val="windowText" lastClr="000000"/>
                </a:solidFill>
              </a:rPr>
              <a:t>Es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ist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ein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(1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).		It is one o’clock.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94" y="1544636"/>
            <a:ext cx="3685213" cy="368405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Wie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viel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Uhr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ist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es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5596467"/>
            <a:ext cx="7916333" cy="677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ysClr val="windowText" lastClr="000000"/>
                </a:solidFill>
              </a:rPr>
              <a:t>Es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ist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drei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(3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).		It is three o’clock.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90" y="1544636"/>
            <a:ext cx="3692420" cy="368405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Wie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viel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Uhr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ist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es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5596467"/>
            <a:ext cx="7916333" cy="677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ysClr val="windowText" lastClr="000000"/>
                </a:solidFill>
              </a:rPr>
              <a:t>Es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ist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sieben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(7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).		It is seven o’clock.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90" y="1544507"/>
            <a:ext cx="3692420" cy="368431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Wie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viel</a:t>
            </a:r>
            <a:r>
              <a:rPr lang="en-GB" altLang="en-US" sz="3200" dirty="0" smtClean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Uhr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ist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 </a:t>
            </a:r>
            <a:r>
              <a:rPr lang="en-GB" altLang="en-US" sz="3200" dirty="0" err="1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es</a:t>
            </a:r>
            <a:r>
              <a:rPr lang="en-GB" altLang="en-US" sz="3200" dirty="0">
                <a:latin typeface="+mj-lt"/>
                <a:ea typeface="Sassoon Infant Rg" panose="02000503030000020003" pitchFamily="2" charset="0"/>
                <a:cs typeface="Sassoon Infant Rg" panose="02000503030000020003" pitchFamily="2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09600" y="5596467"/>
            <a:ext cx="7916333" cy="6773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ysClr val="windowText" lastClr="000000"/>
                </a:solidFill>
              </a:rPr>
              <a:t>Es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ist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zwölf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(12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Uhr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).		It is twelve o’clock.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91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Twinkl</vt:lpstr>
      <vt:lpstr>Twinkl SemiBold</vt:lpstr>
      <vt:lpstr>Arial</vt:lpstr>
      <vt:lpstr>Sassoon Infant Rg</vt:lpstr>
      <vt:lpstr>Office Theme</vt:lpstr>
      <vt:lpstr>PowerPoint Presentation</vt:lpstr>
      <vt:lpstr>Wie viel Uhr ist es? What is the time?</vt:lpstr>
      <vt:lpstr>Wie viel Uhr ist es?</vt:lpstr>
      <vt:lpstr>Wie viel Uhr ist es?</vt:lpstr>
      <vt:lpstr>Wie viel Uhr ist es?</vt:lpstr>
      <vt:lpstr>Wie viel Uhr ist 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131</cp:revision>
  <dcterms:created xsi:type="dcterms:W3CDTF">2014-10-01T16:09:27Z</dcterms:created>
  <dcterms:modified xsi:type="dcterms:W3CDTF">2016-07-01T11:41:21Z</dcterms:modified>
</cp:coreProperties>
</file>