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15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696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08215"/>
                </a:solidFill>
                <a:latin typeface="+mn-lt"/>
              </a:rPr>
              <a:t>What do you know about mountains?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034143" y="1750796"/>
            <a:ext cx="7097486" cy="671294"/>
          </a:xfrm>
          <a:prstGeom prst="roundRect">
            <a:avLst/>
          </a:prstGeom>
          <a:noFill/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Write down everything you know about mountains.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34143" y="2815777"/>
            <a:ext cx="7097486" cy="671294"/>
          </a:xfrm>
          <a:prstGeom prst="roundRect">
            <a:avLst/>
          </a:prstGeom>
          <a:noFill/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Have you climbed or seen a mountain?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34143" y="3880758"/>
            <a:ext cx="7097486" cy="671294"/>
          </a:xfrm>
          <a:prstGeom prst="roundRect">
            <a:avLst/>
          </a:prstGeom>
          <a:noFill/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 you expect to see when you see a mountain?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34143" y="4945739"/>
            <a:ext cx="7097486" cy="671294"/>
          </a:xfrm>
          <a:prstGeom prst="roundRect">
            <a:avLst/>
          </a:prstGeom>
          <a:noFill/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Where are mountains found?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08215"/>
                </a:solidFill>
                <a:latin typeface="+mn-lt"/>
              </a:rPr>
              <a:t>Mountains in Nepal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7429" y="1730828"/>
            <a:ext cx="2656115" cy="2656115"/>
          </a:xfrm>
          <a:prstGeom prst="roundRect">
            <a:avLst/>
          </a:prstGeom>
          <a:blipFill>
            <a:blip r:embed="rId2"/>
            <a:srcRect/>
            <a:stretch>
              <a:fillRect l="-15120" t="-1075" r="-15120" b="-1075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225144" y="1730828"/>
            <a:ext cx="2656115" cy="2656115"/>
          </a:xfrm>
          <a:prstGeom prst="roundRect">
            <a:avLst/>
          </a:prstGeom>
          <a:blipFill>
            <a:blip r:embed="rId3"/>
            <a:srcRect/>
            <a:stretch>
              <a:fillRect l="-17091" t="-2014" r="-17091" b="-136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34786" y="4506689"/>
            <a:ext cx="358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Mount Everest is the highest mountain in the world. It is in the Himalayas, China and is 8848metres high. 600 Climbers have reached the peak. 100 have died.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1" y="4506689"/>
            <a:ext cx="358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At 6962 metres the Annapurna is the highest peak in the western Hemisphere. The death toll is very high as climbers go up it too fast. </a:t>
            </a:r>
          </a:p>
          <a:p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050472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050472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Mt. Everest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8187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078187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Annapurna</a:t>
            </a:r>
          </a:p>
        </p:txBody>
      </p:sp>
    </p:spTree>
    <p:extLst>
      <p:ext uri="{BB962C8B-B14F-4D97-AF65-F5344CB8AC3E}">
        <p14:creationId xmlns:p14="http://schemas.microsoft.com/office/powerpoint/2010/main" val="4563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08215"/>
                </a:solidFill>
                <a:latin typeface="+mn-lt"/>
              </a:rPr>
              <a:t>Mountains in Africa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7429" y="1534882"/>
            <a:ext cx="2656115" cy="2656115"/>
          </a:xfrm>
          <a:prstGeom prst="roundRect">
            <a:avLst/>
          </a:prstGeom>
          <a:blipFill>
            <a:blip r:embed="rId2"/>
            <a:srcRect/>
            <a:stretch>
              <a:fillRect l="-15120" t="-1075" r="-15120" b="-1075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225144" y="1534882"/>
            <a:ext cx="2656115" cy="2656115"/>
          </a:xfrm>
          <a:prstGeom prst="roundRect">
            <a:avLst/>
          </a:prstGeom>
          <a:blipFill>
            <a:blip r:embed="rId3"/>
            <a:srcRect/>
            <a:stretch>
              <a:fillRect l="-48264" t="-2014" r="-48264" b="-136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7957" y="4310743"/>
            <a:ext cx="3995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Kilimanjaro is the largest extinct volcano in the world and Africa's highest mountain, standing at 5963 metres.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1" y="4310743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Mount Kenya is also an extinct volcano. It is 5199 metres high.</a:t>
            </a:r>
          </a:p>
          <a:p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1050471" y="1665507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050472" y="1665507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Kilimanjaro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0472" y="5257795"/>
            <a:ext cx="6977743" cy="740228"/>
          </a:xfrm>
          <a:prstGeom prst="roundRect">
            <a:avLst/>
          </a:prstGeom>
          <a:noFill/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Both mountains rise up from the flat plains. The bottom of the mountains are covered in scrubs which is rich with wildlife and vegetation.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78186" y="1665507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078187" y="1665507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Mount Kenya</a:t>
            </a:r>
          </a:p>
        </p:txBody>
      </p:sp>
    </p:spTree>
    <p:extLst>
      <p:ext uri="{BB962C8B-B14F-4D97-AF65-F5344CB8AC3E}">
        <p14:creationId xmlns:p14="http://schemas.microsoft.com/office/powerpoint/2010/main" val="4563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225144" y="1727999"/>
            <a:ext cx="2656115" cy="2656115"/>
          </a:xfrm>
          <a:prstGeom prst="roundRect">
            <a:avLst/>
          </a:prstGeom>
          <a:blipFill>
            <a:blip r:embed="rId2"/>
            <a:srcRect/>
            <a:stretch>
              <a:fillRect l="-17768" t="-1075" r="-23190" b="-1075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08215"/>
                </a:solidFill>
                <a:latin typeface="+mn-lt"/>
              </a:rPr>
              <a:t>Mountains in Switzerland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7429" y="1730828"/>
            <a:ext cx="2656115" cy="2656115"/>
          </a:xfrm>
          <a:prstGeom prst="roundRect">
            <a:avLst/>
          </a:prstGeom>
          <a:blipFill>
            <a:blip r:embed="rId3"/>
            <a:srcRect/>
            <a:stretch>
              <a:fillRect l="-15120" t="-1075" r="-15120" b="-1075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225144" y="1728000"/>
            <a:ext cx="2656115" cy="2656115"/>
          </a:xfrm>
          <a:prstGeom prst="roundRect">
            <a:avLst/>
          </a:prstGeom>
          <a:blipFill>
            <a:blip r:embed="rId2"/>
            <a:srcRect/>
            <a:stretch>
              <a:fillRect l="-17768" t="12479" r="-23190" b="-14629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34786" y="4506689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The Swiss Alps are the portion of the Alps that lies within Switzerland. 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1" y="4506689"/>
            <a:ext cx="3581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It stands at 3970 metres and is one of Europe's most fearsome mountains. Its peaks are very difficult to climb. It has a severely towering north face. The </a:t>
            </a:r>
            <a:r>
              <a:rPr lang="en-GB" sz="1600" dirty="0" err="1"/>
              <a:t>Eiger</a:t>
            </a:r>
            <a:r>
              <a:rPr lang="en-GB" sz="1600" dirty="0"/>
              <a:t> has claimed the lives of many climbers.</a:t>
            </a:r>
          </a:p>
          <a:p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050472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050472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Swiss Alps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8187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078187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</a:t>
            </a:r>
            <a:r>
              <a:rPr lang="en-GB" dirty="0" err="1"/>
              <a:t>Eiger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1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236031" y="1730827"/>
            <a:ext cx="2656115" cy="2656115"/>
          </a:xfrm>
          <a:prstGeom prst="roundRect">
            <a:avLst/>
          </a:prstGeom>
          <a:blipFill>
            <a:blip r:embed="rId2"/>
            <a:srcRect/>
            <a:stretch>
              <a:fillRect l="-21157" t="280" r="-21157" b="-2430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197429" y="1730827"/>
            <a:ext cx="2656115" cy="2656115"/>
          </a:xfrm>
          <a:prstGeom prst="roundRect">
            <a:avLst/>
          </a:prstGeom>
          <a:blipFill>
            <a:blip r:embed="rId3"/>
            <a:srcRect/>
            <a:stretch>
              <a:fillRect l="-21834" t="-1075" r="-21834" b="-1075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08215"/>
                </a:solidFill>
                <a:latin typeface="+mn-lt"/>
              </a:rPr>
              <a:t>Mountains in USA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7429" y="1730828"/>
            <a:ext cx="2656115" cy="2656115"/>
          </a:xfrm>
          <a:prstGeom prst="roundRect">
            <a:avLst/>
          </a:prstGeom>
          <a:blipFill>
            <a:blip r:embed="rId3"/>
            <a:srcRect/>
            <a:stretch>
              <a:fillRect l="-21834" t="17900" r="-21834" b="-20050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225144" y="1730828"/>
            <a:ext cx="2656115" cy="2656115"/>
          </a:xfrm>
          <a:prstGeom prst="roundRect">
            <a:avLst/>
          </a:prstGeom>
          <a:blipFill>
            <a:blip r:embed="rId2"/>
            <a:srcRect/>
            <a:stretch>
              <a:fillRect l="-21157" t="11123" r="-21157" b="-13273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88521" y="4506689"/>
            <a:ext cx="36739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McKinley is part of the Alaskan range, it is the highest mountain in the USA. It is natively known as ‘Denali’ meaning ‘The great one’. This giant snowy mass has 5 glaciers, and the  south facing slope is 12 miles long. 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1" y="4506689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El Capitan is 2307 metres high and dominates Yosemite National Park. It is a four day climb to the top. </a:t>
            </a:r>
          </a:p>
          <a:p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1061359" y="1856006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050472" y="186145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McKinley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78187" y="1856005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078187" y="1856006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El Capitan</a:t>
            </a:r>
          </a:p>
        </p:txBody>
      </p:sp>
    </p:spTree>
    <p:extLst>
      <p:ext uri="{BB962C8B-B14F-4D97-AF65-F5344CB8AC3E}">
        <p14:creationId xmlns:p14="http://schemas.microsoft.com/office/powerpoint/2010/main" val="18885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08215"/>
                </a:solidFill>
                <a:latin typeface="+mn-lt"/>
              </a:rPr>
              <a:t>Mountains in Britain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97429" y="2460178"/>
            <a:ext cx="2656115" cy="2656115"/>
          </a:xfrm>
          <a:prstGeom prst="roundRect">
            <a:avLst/>
          </a:prstGeom>
          <a:blipFill>
            <a:blip r:embed="rId2"/>
            <a:srcRect/>
            <a:stretch>
              <a:fillRect l="-15120" t="4346" r="-15120" b="-6496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225144" y="2460178"/>
            <a:ext cx="2656115" cy="2656115"/>
          </a:xfrm>
          <a:prstGeom prst="roundRect">
            <a:avLst/>
          </a:prstGeom>
          <a:blipFill>
            <a:blip r:embed="rId3"/>
            <a:srcRect/>
            <a:stretch>
              <a:fillRect l="-17091" t="-2014" r="-17091" b="-136"/>
            </a:stretch>
          </a:blip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34786" y="5236039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Snowden is the highest mountain in Wales, with a height of 1085 metres. 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05350" y="5236039"/>
            <a:ext cx="3695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Ben Nevis is the highest mountain in the British Isles, standing at 1344 metres. It is in the Scottish Highlands.</a:t>
            </a:r>
          </a:p>
          <a:p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1078363" y="1404258"/>
            <a:ext cx="6977743" cy="740228"/>
          </a:xfrm>
          <a:prstGeom prst="roundRect">
            <a:avLst/>
          </a:prstGeom>
          <a:noFill/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These are not in the same league in term of height, but are just as impressive and challenging to climbers as the changeable weather in the mountain environment is a constant danger.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50472" y="259080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050472" y="259080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Snowdon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78186" y="259080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5078187" y="2590803"/>
            <a:ext cx="2950028" cy="533400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Ben Nevis</a:t>
            </a:r>
          </a:p>
        </p:txBody>
      </p:sp>
    </p:spTree>
    <p:extLst>
      <p:ext uri="{BB962C8B-B14F-4D97-AF65-F5344CB8AC3E}">
        <p14:creationId xmlns:p14="http://schemas.microsoft.com/office/powerpoint/2010/main" val="10394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9" grpId="0" animBg="1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</TotalTime>
  <Words>389</Words>
  <Application>Microsoft Macintosh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Calibri</vt:lpstr>
      <vt:lpstr>Arial</vt:lpstr>
      <vt:lpstr>Office Theme</vt:lpstr>
      <vt:lpstr>PowerPoint Presentation</vt:lpstr>
      <vt:lpstr>What do you know about mountains?</vt:lpstr>
      <vt:lpstr>Mountains in Nepal</vt:lpstr>
      <vt:lpstr>Mountains in Africa</vt:lpstr>
      <vt:lpstr>Mountains in Switzerland</vt:lpstr>
      <vt:lpstr>Mountains in USA</vt:lpstr>
      <vt:lpstr>Mountains in Britain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Pickard</dc:creator>
  <cp:lastModifiedBy>Twinkl Twinkl</cp:lastModifiedBy>
  <cp:revision>9</cp:revision>
  <dcterms:created xsi:type="dcterms:W3CDTF">2020-06-22T09:25:31Z</dcterms:created>
  <dcterms:modified xsi:type="dcterms:W3CDTF">2022-03-07T16:42:44Z</dcterms:modified>
</cp:coreProperties>
</file>