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4"/>
  </p:notesMasterIdLst>
  <p:handoutMasterIdLst>
    <p:handoutMasterId r:id="rId35"/>
  </p:handoutMasterIdLst>
  <p:sldIdLst>
    <p:sldId id="293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92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4" r:id="rId33"/>
  </p:sldIdLst>
  <p:sldSz cx="9144000" cy="6858000" type="screen4x3"/>
  <p:notesSz cx="6858000" cy="9144000"/>
  <p:embeddedFontLst>
    <p:embeddedFont>
      <p:font typeface="Twinkl" pitchFamily="2" charset="0"/>
      <p:regular r:id="rId36"/>
      <p:bold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Sassoon Infant Rg" panose="02000503030000020003" pitchFamily="50" charset="0"/>
      <p:regular r:id="rId42"/>
      <p:bold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2827"/>
    <a:srgbClr val="F6A151"/>
    <a:srgbClr val="80C1EB"/>
    <a:srgbClr val="DE1E5A"/>
    <a:srgbClr val="18A0DB"/>
    <a:srgbClr val="BC0105"/>
    <a:srgbClr val="4DB1E3"/>
    <a:srgbClr val="ACDDFC"/>
    <a:srgbClr val="FFFFFF"/>
    <a:srgbClr val="4AA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38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792" y="108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7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43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01/11/2019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01/11/2019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  <a:solidFill>
            <a:srgbClr val="F6A151"/>
          </a:solidFill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bg>
      <p:bgPr>
        <a:solidFill>
          <a:srgbClr val="F6A1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54174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48697" y="681943"/>
            <a:ext cx="3655158" cy="1565602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rgbClr val="342827"/>
                </a:solidFill>
                <a:latin typeface="+mn-lt"/>
              </a:rPr>
              <a:t>Is it fun</a:t>
            </a:r>
          </a:p>
          <a:p>
            <a:r>
              <a:rPr lang="en-US" sz="4400" dirty="0">
                <a:solidFill>
                  <a:srgbClr val="342827"/>
                </a:solidFill>
                <a:latin typeface="+mn-lt"/>
              </a:rPr>
              <a:t>being old?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7425" y="423271"/>
            <a:ext cx="6702653" cy="637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96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134123" y="512763"/>
            <a:ext cx="3976382" cy="2176195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rgbClr val="342827"/>
                </a:solidFill>
                <a:latin typeface="+mn-lt"/>
              </a:rPr>
              <a:t>What is</a:t>
            </a:r>
          </a:p>
          <a:p>
            <a:r>
              <a:rPr lang="en-US" sz="5400" dirty="0">
                <a:solidFill>
                  <a:srgbClr val="342827"/>
                </a:solidFill>
                <a:latin typeface="+mn-lt"/>
              </a:rPr>
              <a:t>anger?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7875" y="1158056"/>
            <a:ext cx="4303310" cy="525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89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5679347" y="743173"/>
            <a:ext cx="3163172" cy="2159418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342827"/>
                </a:solidFill>
                <a:latin typeface="+mn-lt"/>
              </a:rPr>
              <a:t>Is God still important </a:t>
            </a:r>
          </a:p>
          <a:p>
            <a:pPr algn="ctr"/>
            <a:r>
              <a:rPr lang="en-US" sz="3200" dirty="0">
                <a:solidFill>
                  <a:srgbClr val="342827"/>
                </a:solidFill>
                <a:latin typeface="+mn-lt"/>
              </a:rPr>
              <a:t>in today’s world?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070" y="1618789"/>
            <a:ext cx="6245181" cy="498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723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628651" y="5523832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342827"/>
                </a:solidFill>
                <a:latin typeface="+mn-lt"/>
              </a:rPr>
              <a:t>One day, will computers </a:t>
            </a:r>
          </a:p>
          <a:p>
            <a:pPr algn="ctr"/>
            <a:r>
              <a:rPr lang="en-US" sz="3200" dirty="0">
                <a:solidFill>
                  <a:srgbClr val="342827"/>
                </a:solidFill>
                <a:latin typeface="+mn-lt"/>
              </a:rPr>
              <a:t>replace teachers?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2080" y="729212"/>
            <a:ext cx="2339740" cy="45516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036" y="-176168"/>
            <a:ext cx="3974633" cy="56209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660"/>
          <a:stretch/>
        </p:blipFill>
        <p:spPr>
          <a:xfrm>
            <a:off x="5433524" y="589410"/>
            <a:ext cx="2664516" cy="500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7065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687896" y="744267"/>
            <a:ext cx="3347730" cy="1588965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342827"/>
                </a:solidFill>
                <a:latin typeface="+mn-lt"/>
              </a:rPr>
              <a:t>Is it easier to</a:t>
            </a:r>
          </a:p>
          <a:p>
            <a:r>
              <a:rPr lang="en-US" dirty="0">
                <a:solidFill>
                  <a:srgbClr val="342827"/>
                </a:solidFill>
                <a:latin typeface="+mn-lt"/>
              </a:rPr>
              <a:t>help people if</a:t>
            </a:r>
          </a:p>
          <a:p>
            <a:r>
              <a:rPr lang="en-US" dirty="0">
                <a:solidFill>
                  <a:srgbClr val="342827"/>
                </a:solidFill>
                <a:latin typeface="+mn-lt"/>
              </a:rPr>
              <a:t>you are rich?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150" y="1412916"/>
            <a:ext cx="6079354" cy="536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2552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342827"/>
                </a:solidFill>
                <a:latin typeface="+mn-lt"/>
              </a:rPr>
              <a:t>Is it ok to keep animals in zoos?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5263" y="2296867"/>
            <a:ext cx="4995444" cy="42105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1016" y="1812022"/>
            <a:ext cx="3646643" cy="48280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498" y="4474109"/>
            <a:ext cx="2386137" cy="216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6320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4177717" y="2672642"/>
            <a:ext cx="4010460" cy="213425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rgbClr val="342827"/>
                </a:solidFill>
                <a:latin typeface="+mn-lt"/>
              </a:rPr>
              <a:t>What makes</a:t>
            </a:r>
          </a:p>
          <a:p>
            <a:r>
              <a:rPr lang="en-US" sz="4400" dirty="0">
                <a:solidFill>
                  <a:srgbClr val="342827"/>
                </a:solidFill>
                <a:latin typeface="+mn-lt"/>
              </a:rPr>
              <a:t>a good friend?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026" b="21118"/>
          <a:stretch/>
        </p:blipFill>
        <p:spPr>
          <a:xfrm>
            <a:off x="-1" y="107580"/>
            <a:ext cx="4991449" cy="675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244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754063" y="5231284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342827"/>
                </a:solidFill>
                <a:latin typeface="+mn-lt"/>
              </a:rPr>
              <a:t>Is it our job to look </a:t>
            </a:r>
          </a:p>
          <a:p>
            <a:pPr algn="ctr"/>
            <a:r>
              <a:rPr lang="en-US" sz="3600" dirty="0">
                <a:solidFill>
                  <a:srgbClr val="342827"/>
                </a:solidFill>
                <a:latin typeface="+mn-lt"/>
              </a:rPr>
              <a:t>after the environment?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0103" y="-332511"/>
            <a:ext cx="5563795" cy="556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414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628651" y="956414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342827"/>
                </a:solidFill>
                <a:latin typeface="+mn-lt"/>
              </a:rPr>
              <a:t>Is it more important to respect yourself or other people?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516" y="796954"/>
            <a:ext cx="8244296" cy="582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7935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342827"/>
                </a:solidFill>
                <a:latin typeface="+mn-lt"/>
              </a:rPr>
              <a:t>When did time begin?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3072" y="1740478"/>
            <a:ext cx="4177851" cy="4177851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629229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4"/>
            <a:ext cx="8137524" cy="1936822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atin typeface="+mn-lt"/>
              </a:rPr>
              <a:t>You could use them as: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342827"/>
                </a:solidFill>
                <a:latin typeface="+mn-lt"/>
              </a:rPr>
              <a:t>Discussion Points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4294967295"/>
          </p:nvPr>
        </p:nvSpPr>
        <p:spPr>
          <a:xfrm>
            <a:off x="628650" y="1127760"/>
            <a:ext cx="7886700" cy="14097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2400" dirty="0">
                <a:latin typeface="Twinkl" pitchFamily="50" charset="0"/>
              </a:rPr>
              <a:t>These slides contain 30 child friendly, thought-provoking questions about life.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2626022"/>
          </a:xfrm>
          <a:prstGeom prst="rect">
            <a:avLst/>
          </a:prstGeom>
          <a:noFill/>
          <a:ln w="25400">
            <a:noFill/>
          </a:ln>
        </p:spPr>
        <p:txBody>
          <a:bodyPr vert="horz" wrap="square" lIns="180000" tIns="252000" rIns="252000" bIns="1800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sz="1800" dirty="0">
                <a:latin typeface="Twinkl" pitchFamily="50" charset="0"/>
              </a:rPr>
              <a:t>Stimuli for class debates</a:t>
            </a:r>
          </a:p>
          <a:p>
            <a:pPr lvl="1"/>
            <a:r>
              <a:rPr lang="en-GB" sz="1800" dirty="0">
                <a:latin typeface="Twinkl" pitchFamily="50" charset="0"/>
              </a:rPr>
              <a:t>Philosophy circles</a:t>
            </a:r>
          </a:p>
          <a:p>
            <a:pPr lvl="1"/>
            <a:r>
              <a:rPr lang="en-GB" sz="1800" dirty="0">
                <a:latin typeface="Twinkl" pitchFamily="50" charset="0"/>
              </a:rPr>
              <a:t>Morning Tasks</a:t>
            </a:r>
          </a:p>
          <a:p>
            <a:pPr lvl="1"/>
            <a:r>
              <a:rPr lang="en-GB" sz="1800" dirty="0">
                <a:latin typeface="Twinkl" pitchFamily="50" charset="0"/>
              </a:rPr>
              <a:t>Persuasive writing activities</a:t>
            </a:r>
          </a:p>
        </p:txBody>
      </p:sp>
      <p:sp>
        <p:nvSpPr>
          <p:cNvPr id="8" name="Content Placeholder 15"/>
          <p:cNvSpPr txBox="1">
            <a:spLocks/>
          </p:cNvSpPr>
          <p:nvPr/>
        </p:nvSpPr>
        <p:spPr>
          <a:xfrm>
            <a:off x="628648" y="5140028"/>
            <a:ext cx="7886700" cy="952797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GB" sz="1800" dirty="0">
                <a:latin typeface="Twinkl" pitchFamily="50" charset="0"/>
              </a:rPr>
              <a:t>The key to really thinking about each of these questions is “Why?”</a:t>
            </a:r>
            <a:br>
              <a:rPr lang="en-GB" sz="1800" dirty="0">
                <a:latin typeface="Twinkl" pitchFamily="50" charset="0"/>
              </a:rPr>
            </a:br>
            <a:r>
              <a:rPr lang="en-GB" sz="1800" b="1" dirty="0">
                <a:latin typeface="Twinkl" pitchFamily="50" charset="0"/>
              </a:rPr>
              <a:t>Encourage your children to justify their answers</a:t>
            </a: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628648" y="5413889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342827"/>
                </a:solidFill>
                <a:latin typeface="+mn-lt"/>
              </a:rPr>
              <a:t>Is night time more scary</a:t>
            </a:r>
          </a:p>
          <a:p>
            <a:pPr algn="ctr"/>
            <a:r>
              <a:rPr lang="en-US" sz="3600" dirty="0">
                <a:solidFill>
                  <a:srgbClr val="342827"/>
                </a:solidFill>
                <a:latin typeface="+mn-lt"/>
              </a:rPr>
              <a:t>than the day time?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6748" y="868076"/>
            <a:ext cx="4190500" cy="4190500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7525631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628651" y="956414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342827"/>
                </a:solidFill>
                <a:latin typeface="+mn-lt"/>
              </a:rPr>
              <a:t>If God exists, what do you think God’s plan for the world is?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962" y="2092874"/>
            <a:ext cx="7030077" cy="398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7546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763397" y="650895"/>
            <a:ext cx="3372375" cy="179869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342827"/>
                </a:solidFill>
                <a:latin typeface="+mn-lt"/>
              </a:rPr>
              <a:t>What is</a:t>
            </a:r>
          </a:p>
          <a:p>
            <a:r>
              <a:rPr lang="en-US" sz="3600" dirty="0">
                <a:solidFill>
                  <a:srgbClr val="342827"/>
                </a:solidFill>
                <a:latin typeface="+mn-lt"/>
              </a:rPr>
              <a:t>the greatest</a:t>
            </a:r>
          </a:p>
          <a:p>
            <a:r>
              <a:rPr lang="en-US" sz="3600" dirty="0">
                <a:solidFill>
                  <a:srgbClr val="342827"/>
                </a:solidFill>
                <a:latin typeface="+mn-lt"/>
              </a:rPr>
              <a:t>special power?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2139" y="126009"/>
            <a:ext cx="5556345" cy="1090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2309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5225815" y="3796767"/>
            <a:ext cx="3330956" cy="2587255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342827"/>
                </a:solidFill>
                <a:latin typeface="+mn-lt"/>
              </a:rPr>
              <a:t>Why do</a:t>
            </a:r>
          </a:p>
          <a:p>
            <a:r>
              <a:rPr lang="en-US" sz="3600" dirty="0">
                <a:solidFill>
                  <a:srgbClr val="342827"/>
                </a:solidFill>
                <a:latin typeface="+mn-lt"/>
              </a:rPr>
              <a:t>people wear make-up?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51" y="863436"/>
            <a:ext cx="5048264" cy="552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9979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342827"/>
                </a:solidFill>
                <a:latin typeface="+mn-lt"/>
              </a:rPr>
              <a:t>What makes us happy?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32" t="959" r="20275" b="906"/>
          <a:stretch/>
        </p:blipFill>
        <p:spPr>
          <a:xfrm>
            <a:off x="2369351" y="1496807"/>
            <a:ext cx="4396904" cy="4396904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7936468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628651" y="956414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342827"/>
                </a:solidFill>
                <a:latin typeface="+mn-lt"/>
              </a:rPr>
              <a:t>If animals could speak, what would they say about humans?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3176" y="1940065"/>
            <a:ext cx="4005307" cy="48362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080" b="54686"/>
          <a:stretch/>
        </p:blipFill>
        <p:spPr>
          <a:xfrm>
            <a:off x="5398483" y="1864970"/>
            <a:ext cx="2449081" cy="195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1618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5215269" y="2473546"/>
            <a:ext cx="2827616" cy="1949692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rgbClr val="342827"/>
                </a:solidFill>
                <a:latin typeface="+mn-lt"/>
              </a:rPr>
              <a:t>Why do people commit crimes?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76"/>
          <a:stretch/>
        </p:blipFill>
        <p:spPr>
          <a:xfrm>
            <a:off x="558801" y="169843"/>
            <a:ext cx="4447956" cy="668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0402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628651" y="5434410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342827"/>
                </a:solidFill>
                <a:latin typeface="+mn-lt"/>
              </a:rPr>
              <a:t>How do we know the difference between right and wrong?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353" y="234092"/>
            <a:ext cx="5308465" cy="479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2395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653815" y="978570"/>
            <a:ext cx="4916475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342827"/>
                </a:solidFill>
                <a:latin typeface="+mn-lt"/>
              </a:rPr>
              <a:t>Is good more powerful than evil?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739" r="-4958"/>
          <a:stretch/>
        </p:blipFill>
        <p:spPr>
          <a:xfrm>
            <a:off x="4406010" y="512763"/>
            <a:ext cx="4911911" cy="63452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31845" y="1722548"/>
            <a:ext cx="3585362" cy="5135451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32870695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628648" y="148140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342827"/>
                </a:solidFill>
                <a:latin typeface="+mn-lt"/>
              </a:rPr>
              <a:t>Is it ok to kill animals to eat them?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8" y="2713777"/>
            <a:ext cx="8229600" cy="389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348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342827"/>
                </a:solidFill>
                <a:latin typeface="+mn-lt"/>
              </a:rPr>
              <a:t>Are computer games good for you?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453" t="-8735" r="-109" b="-7775"/>
          <a:stretch/>
        </p:blipFill>
        <p:spPr>
          <a:xfrm>
            <a:off x="775101" y="1940064"/>
            <a:ext cx="7169274" cy="477951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4924126" y="2430136"/>
            <a:ext cx="3716849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342827"/>
                </a:solidFill>
                <a:latin typeface="+mn-lt"/>
              </a:rPr>
              <a:t>Does having more things make us happier?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518" y="1090407"/>
            <a:ext cx="4650119" cy="48413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648" y="3497064"/>
            <a:ext cx="3863727" cy="318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5049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477647" y="1169479"/>
            <a:ext cx="4094354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342827"/>
                </a:solidFill>
                <a:latin typeface="+mn-lt"/>
              </a:rPr>
              <a:t>Are exams and tests helpful?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6522" y="1169479"/>
            <a:ext cx="6510993" cy="523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4350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8216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342827"/>
                </a:solidFill>
                <a:latin typeface="+mn-lt"/>
              </a:rPr>
              <a:t>Are school uniforms a good idea?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5498" y="1609311"/>
            <a:ext cx="3325685" cy="47914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343" y="2521333"/>
            <a:ext cx="2246636" cy="26866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3099" y="2521333"/>
            <a:ext cx="771279" cy="273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490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628651" y="956414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rgbClr val="342827"/>
                </a:solidFill>
                <a:latin typeface="+mn-lt"/>
              </a:rPr>
              <a:t>Is it right for countries to spend money on sending people into space when so many people live in poverty on Earth?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0255">
            <a:off x="2268281" y="1988289"/>
            <a:ext cx="4607991" cy="47510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0255">
            <a:off x="4348879" y="4534481"/>
            <a:ext cx="2180913" cy="217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46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4563611" y="811611"/>
            <a:ext cx="3934962" cy="150156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rgbClr val="342827"/>
                </a:solidFill>
                <a:latin typeface="+mn-lt"/>
              </a:rPr>
              <a:t>Should school holidays be made shorter so that we can spend more time learning in school?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27113">
            <a:off x="395663" y="792258"/>
            <a:ext cx="4304178" cy="51300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023" y="2313171"/>
            <a:ext cx="4378503" cy="41637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1099" y="4022822"/>
            <a:ext cx="2472860" cy="225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144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342827"/>
                </a:solidFill>
                <a:latin typeface="+mn-lt"/>
              </a:rPr>
              <a:t>What is important about parents or carers?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408" y="1539537"/>
            <a:ext cx="6761602" cy="488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567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628648" y="931247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342827"/>
                </a:solidFill>
                <a:latin typeface="+mn-lt"/>
              </a:rPr>
              <a:t>Do you think it is possible for two people to be exactly the same?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7793" y="1817282"/>
            <a:ext cx="5768410" cy="417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233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342827"/>
                </a:solidFill>
                <a:latin typeface="+mn-lt"/>
              </a:rPr>
              <a:t>When is the best time to do homework?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0321" y="1509781"/>
            <a:ext cx="6283354" cy="463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6394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34442D15-F5BB-4F73-9606-C8812E688AB8}" vid="{28CC8FB8-836C-49DA-A823-EC8BE3E5205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183</TotalTime>
  <Words>314</Words>
  <Application>Microsoft Office PowerPoint</Application>
  <PresentationFormat>On-screen Show (4:3)</PresentationFormat>
  <Paragraphs>51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Twinkl</vt:lpstr>
      <vt:lpstr>Calibri</vt:lpstr>
      <vt:lpstr>Arial</vt:lpstr>
      <vt:lpstr>Sassoon Infant Rg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Damien Malecki</dc:creator>
  <cp:lastModifiedBy>Damien Malecki</cp:lastModifiedBy>
  <cp:revision>16</cp:revision>
  <dcterms:created xsi:type="dcterms:W3CDTF">2019-11-01T10:51:54Z</dcterms:created>
  <dcterms:modified xsi:type="dcterms:W3CDTF">2019-11-01T15:00:29Z</dcterms:modified>
</cp:coreProperties>
</file>