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44"/>
  </p:notesMasterIdLst>
  <p:handoutMasterIdLst>
    <p:handoutMasterId r:id="rId45"/>
  </p:handoutMasterIdLst>
  <p:sldIdLst>
    <p:sldId id="258" r:id="rId2"/>
    <p:sldId id="264" r:id="rId3"/>
    <p:sldId id="268" r:id="rId4"/>
    <p:sldId id="269" r:id="rId5"/>
    <p:sldId id="270" r:id="rId6"/>
    <p:sldId id="275" r:id="rId7"/>
    <p:sldId id="274" r:id="rId8"/>
    <p:sldId id="273" r:id="rId9"/>
    <p:sldId id="272" r:id="rId10"/>
    <p:sldId id="271" r:id="rId11"/>
    <p:sldId id="276" r:id="rId12"/>
    <p:sldId id="277" r:id="rId13"/>
    <p:sldId id="280" r:id="rId14"/>
    <p:sldId id="279" r:id="rId15"/>
    <p:sldId id="278" r:id="rId16"/>
    <p:sldId id="286" r:id="rId17"/>
    <p:sldId id="285" r:id="rId18"/>
    <p:sldId id="284" r:id="rId19"/>
    <p:sldId id="283" r:id="rId20"/>
    <p:sldId id="282" r:id="rId21"/>
    <p:sldId id="281" r:id="rId22"/>
    <p:sldId id="292" r:id="rId23"/>
    <p:sldId id="291" r:id="rId24"/>
    <p:sldId id="290" r:id="rId25"/>
    <p:sldId id="289" r:id="rId26"/>
    <p:sldId id="288" r:id="rId27"/>
    <p:sldId id="287" r:id="rId28"/>
    <p:sldId id="297" r:id="rId29"/>
    <p:sldId id="296" r:id="rId30"/>
    <p:sldId id="295" r:id="rId31"/>
    <p:sldId id="294" r:id="rId32"/>
    <p:sldId id="293" r:id="rId33"/>
    <p:sldId id="300" r:id="rId34"/>
    <p:sldId id="299" r:id="rId35"/>
    <p:sldId id="298" r:id="rId36"/>
    <p:sldId id="305" r:id="rId37"/>
    <p:sldId id="304" r:id="rId38"/>
    <p:sldId id="303" r:id="rId39"/>
    <p:sldId id="302" r:id="rId40"/>
    <p:sldId id="301" r:id="rId41"/>
    <p:sldId id="307" r:id="rId42"/>
    <p:sldId id="267" r:id="rId4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Twinkl" panose="02000000000000000000" pitchFamily="2" charset="0"/>
      <p:regular r:id="rId50"/>
      <p:bold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B1E3"/>
    <a:srgbClr val="80C1EB"/>
    <a:srgbClr val="FFFFFF"/>
    <a:srgbClr val="18A0DB"/>
    <a:srgbClr val="DE1E5A"/>
    <a:srgbClr val="BC0105"/>
    <a:srgbClr val="ACDDFC"/>
    <a:srgbClr val="4AA1D9"/>
    <a:srgbClr val="21A6F9"/>
    <a:srgbClr val="1C1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513" autoAdjust="0"/>
  </p:normalViewPr>
  <p:slideViewPr>
    <p:cSldViewPr snapToGrid="0" showGuides="1">
      <p:cViewPr>
        <p:scale>
          <a:sx n="66" d="100"/>
          <a:sy n="66" d="100"/>
        </p:scale>
        <p:origin x="2886" y="1254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58" d="100"/>
          <a:sy n="58" d="100"/>
        </p:scale>
        <p:origin x="196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29/09/2021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29/09/2021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B35CCBE2-FE47-4F77-B330-C01F6F7ECF30}"/>
              </a:ext>
            </a:extLst>
          </p:cNvPr>
          <p:cNvSpPr/>
          <p:nvPr/>
        </p:nvSpPr>
        <p:spPr>
          <a:xfrm>
            <a:off x="737937" y="1363579"/>
            <a:ext cx="7668126" cy="4997116"/>
          </a:xfrm>
          <a:prstGeom prst="flowChartDocument">
            <a:avLst/>
          </a:prstGeom>
          <a:solidFill>
            <a:srgbClr val="FFFFFF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755650" y="1379593"/>
            <a:ext cx="7632700" cy="495108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what would happen if you won the lottery.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7191AF-4965-4160-B012-7174F6F4C374}"/>
              </a:ext>
            </a:extLst>
          </p:cNvPr>
          <p:cNvSpPr/>
          <p:nvPr/>
        </p:nvSpPr>
        <p:spPr>
          <a:xfrm>
            <a:off x="737937" y="560180"/>
            <a:ext cx="7668126" cy="710552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3200" b="1" dirty="0"/>
              <a:t>Have a conversation about…</a:t>
            </a:r>
          </a:p>
        </p:txBody>
      </p:sp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6481F0A-3739-46B8-96F1-B7F4C45D2A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90" b="19883"/>
          <a:stretch/>
        </p:blipFill>
        <p:spPr>
          <a:xfrm>
            <a:off x="969996" y="1890714"/>
            <a:ext cx="7204007" cy="477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257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B35CCBE2-FE47-4F77-B330-C01F6F7ECF30}"/>
              </a:ext>
            </a:extLst>
          </p:cNvPr>
          <p:cNvSpPr/>
          <p:nvPr/>
        </p:nvSpPr>
        <p:spPr>
          <a:xfrm>
            <a:off x="737937" y="1363579"/>
            <a:ext cx="7668126" cy="4997116"/>
          </a:xfrm>
          <a:prstGeom prst="flowChartDocument">
            <a:avLst/>
          </a:prstGeom>
          <a:solidFill>
            <a:srgbClr val="FFFFFF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755650" y="1379593"/>
            <a:ext cx="7632700" cy="495108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something you are scared of.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7191AF-4965-4160-B012-7174F6F4C374}"/>
              </a:ext>
            </a:extLst>
          </p:cNvPr>
          <p:cNvSpPr/>
          <p:nvPr/>
        </p:nvSpPr>
        <p:spPr>
          <a:xfrm>
            <a:off x="737937" y="560180"/>
            <a:ext cx="7668126" cy="710552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3200" b="1" dirty="0"/>
              <a:t>Have a conversation about…</a:t>
            </a:r>
          </a:p>
        </p:txBody>
      </p:sp>
      <p:pic>
        <p:nvPicPr>
          <p:cNvPr id="5" name="Picture 4" descr="A close up of a skeleton&#10;&#10;Description automatically generated with low confidence">
            <a:extLst>
              <a:ext uri="{FF2B5EF4-FFF2-40B4-BE49-F238E27FC236}">
                <a16:creationId xmlns:a16="http://schemas.microsoft.com/office/drawing/2014/main" id="{C28E181A-EC0A-4186-88F6-330A75BE01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178" y="2222365"/>
            <a:ext cx="5929644" cy="377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621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B35CCBE2-FE47-4F77-B330-C01F6F7ECF30}"/>
              </a:ext>
            </a:extLst>
          </p:cNvPr>
          <p:cNvSpPr/>
          <p:nvPr/>
        </p:nvSpPr>
        <p:spPr>
          <a:xfrm>
            <a:off x="737937" y="1363579"/>
            <a:ext cx="7668126" cy="4997116"/>
          </a:xfrm>
          <a:prstGeom prst="flowChartDocument">
            <a:avLst/>
          </a:prstGeom>
          <a:solidFill>
            <a:srgbClr val="FFFFFF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755650" y="1379593"/>
            <a:ext cx="7632700" cy="495108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your favourite ice-cream flavour.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7191AF-4965-4160-B012-7174F6F4C374}"/>
              </a:ext>
            </a:extLst>
          </p:cNvPr>
          <p:cNvSpPr/>
          <p:nvPr/>
        </p:nvSpPr>
        <p:spPr>
          <a:xfrm>
            <a:off x="737937" y="560180"/>
            <a:ext cx="7668126" cy="710552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3200" b="1" dirty="0"/>
              <a:t>Have a conversation about…</a:t>
            </a:r>
          </a:p>
        </p:txBody>
      </p:sp>
      <p:pic>
        <p:nvPicPr>
          <p:cNvPr id="5" name="Picture 4" descr="A picture containing container&#10;&#10;Description automatically generated">
            <a:extLst>
              <a:ext uri="{FF2B5EF4-FFF2-40B4-BE49-F238E27FC236}">
                <a16:creationId xmlns:a16="http://schemas.microsoft.com/office/drawing/2014/main" id="{B9CA32C8-6B13-4034-869E-B426032ECE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374" y="2003811"/>
            <a:ext cx="4025251" cy="473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526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B35CCBE2-FE47-4F77-B330-C01F6F7ECF30}"/>
              </a:ext>
            </a:extLst>
          </p:cNvPr>
          <p:cNvSpPr/>
          <p:nvPr/>
        </p:nvSpPr>
        <p:spPr>
          <a:xfrm>
            <a:off x="737937" y="1363579"/>
            <a:ext cx="7668126" cy="4997116"/>
          </a:xfrm>
          <a:prstGeom prst="flowChartDocument">
            <a:avLst/>
          </a:prstGeom>
          <a:solidFill>
            <a:srgbClr val="FFFFFF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755650" y="1379593"/>
            <a:ext cx="7632700" cy="495108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which three wishes you would choose.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7191AF-4965-4160-B012-7174F6F4C374}"/>
              </a:ext>
            </a:extLst>
          </p:cNvPr>
          <p:cNvSpPr/>
          <p:nvPr/>
        </p:nvSpPr>
        <p:spPr>
          <a:xfrm>
            <a:off x="737937" y="560180"/>
            <a:ext cx="7668126" cy="710552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3200" b="1" dirty="0"/>
              <a:t>Have a conversation about…</a:t>
            </a:r>
          </a:p>
        </p:txBody>
      </p:sp>
      <p:pic>
        <p:nvPicPr>
          <p:cNvPr id="5" name="Picture 4" descr="A picture containing outdoor object&#10;&#10;Description automatically generated">
            <a:extLst>
              <a:ext uri="{FF2B5EF4-FFF2-40B4-BE49-F238E27FC236}">
                <a16:creationId xmlns:a16="http://schemas.microsoft.com/office/drawing/2014/main" id="{40275374-379E-4519-873D-1D6A8F0B5B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08"/>
          <a:stretch/>
        </p:blipFill>
        <p:spPr>
          <a:xfrm>
            <a:off x="2532184" y="2134453"/>
            <a:ext cx="3806135" cy="472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404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B35CCBE2-FE47-4F77-B330-C01F6F7ECF30}"/>
              </a:ext>
            </a:extLst>
          </p:cNvPr>
          <p:cNvSpPr/>
          <p:nvPr/>
        </p:nvSpPr>
        <p:spPr>
          <a:xfrm>
            <a:off x="737937" y="1363579"/>
            <a:ext cx="7668126" cy="4997116"/>
          </a:xfrm>
          <a:prstGeom prst="flowChartDocument">
            <a:avLst/>
          </a:prstGeom>
          <a:solidFill>
            <a:srgbClr val="FFFFFF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755650" y="1379593"/>
            <a:ext cx="7632700" cy="495108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someone special in your life.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7191AF-4965-4160-B012-7174F6F4C374}"/>
              </a:ext>
            </a:extLst>
          </p:cNvPr>
          <p:cNvSpPr/>
          <p:nvPr/>
        </p:nvSpPr>
        <p:spPr>
          <a:xfrm>
            <a:off x="737937" y="560180"/>
            <a:ext cx="7668126" cy="710552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3200" b="1" dirty="0"/>
              <a:t>Have a conversation about…</a:t>
            </a:r>
          </a:p>
        </p:txBody>
      </p:sp>
      <p:pic>
        <p:nvPicPr>
          <p:cNvPr id="5" name="Picture 4" descr="A picture containing person, standing, posing&#10;&#10;Description automatically generated">
            <a:extLst>
              <a:ext uri="{FF2B5EF4-FFF2-40B4-BE49-F238E27FC236}">
                <a16:creationId xmlns:a16="http://schemas.microsoft.com/office/drawing/2014/main" id="{01E46C48-8ED9-405E-841F-10E01B1F12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136" y="1952036"/>
            <a:ext cx="2927727" cy="481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225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B35CCBE2-FE47-4F77-B330-C01F6F7ECF30}"/>
              </a:ext>
            </a:extLst>
          </p:cNvPr>
          <p:cNvSpPr/>
          <p:nvPr/>
        </p:nvSpPr>
        <p:spPr>
          <a:xfrm>
            <a:off x="737937" y="1363579"/>
            <a:ext cx="7668126" cy="4997116"/>
          </a:xfrm>
          <a:prstGeom prst="flowChartDocument">
            <a:avLst/>
          </a:prstGeom>
          <a:solidFill>
            <a:srgbClr val="FFFFFF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755650" y="1379593"/>
            <a:ext cx="7632700" cy="495108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who you would like to hug right now.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7191AF-4965-4160-B012-7174F6F4C374}"/>
              </a:ext>
            </a:extLst>
          </p:cNvPr>
          <p:cNvSpPr/>
          <p:nvPr/>
        </p:nvSpPr>
        <p:spPr>
          <a:xfrm>
            <a:off x="737937" y="560180"/>
            <a:ext cx="7668126" cy="710552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3200" b="1" dirty="0"/>
              <a:t>Have a conversation about…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EC108F7-6E67-4D51-BC13-8C8751B2AE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997" y="2011280"/>
            <a:ext cx="4148005" cy="484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4173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B35CCBE2-FE47-4F77-B330-C01F6F7ECF30}"/>
              </a:ext>
            </a:extLst>
          </p:cNvPr>
          <p:cNvSpPr/>
          <p:nvPr/>
        </p:nvSpPr>
        <p:spPr>
          <a:xfrm>
            <a:off x="737937" y="1363579"/>
            <a:ext cx="7668126" cy="4997116"/>
          </a:xfrm>
          <a:prstGeom prst="flowChartDocument">
            <a:avLst/>
          </a:prstGeom>
          <a:solidFill>
            <a:srgbClr val="FFFFFF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755650" y="1379593"/>
            <a:ext cx="7632700" cy="495108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one thing you love about yourself.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7191AF-4965-4160-B012-7174F6F4C374}"/>
              </a:ext>
            </a:extLst>
          </p:cNvPr>
          <p:cNvSpPr/>
          <p:nvPr/>
        </p:nvSpPr>
        <p:spPr>
          <a:xfrm>
            <a:off x="737937" y="560180"/>
            <a:ext cx="7668126" cy="710552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3200" b="1" dirty="0"/>
              <a:t>Have a conversation about…</a:t>
            </a:r>
          </a:p>
        </p:txBody>
      </p:sp>
      <p:pic>
        <p:nvPicPr>
          <p:cNvPr id="5" name="Picture 4" descr="A close-up of a hand&#10;&#10;Description automatically generated with low confidence">
            <a:extLst>
              <a:ext uri="{FF2B5EF4-FFF2-40B4-BE49-F238E27FC236}">
                <a16:creationId xmlns:a16="http://schemas.microsoft.com/office/drawing/2014/main" id="{CCB965E7-5854-41CF-AE4D-0AA309F79F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647" y="2013810"/>
            <a:ext cx="3494705" cy="471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929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B35CCBE2-FE47-4F77-B330-C01F6F7ECF30}"/>
              </a:ext>
            </a:extLst>
          </p:cNvPr>
          <p:cNvSpPr/>
          <p:nvPr/>
        </p:nvSpPr>
        <p:spPr>
          <a:xfrm>
            <a:off x="737937" y="1363579"/>
            <a:ext cx="7668126" cy="4997116"/>
          </a:xfrm>
          <a:prstGeom prst="flowChartDocument">
            <a:avLst/>
          </a:prstGeom>
          <a:solidFill>
            <a:srgbClr val="FFFFFF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755650" y="1379593"/>
            <a:ext cx="7632700" cy="495108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one thing you would change about your life.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7191AF-4965-4160-B012-7174F6F4C374}"/>
              </a:ext>
            </a:extLst>
          </p:cNvPr>
          <p:cNvSpPr/>
          <p:nvPr/>
        </p:nvSpPr>
        <p:spPr>
          <a:xfrm>
            <a:off x="737937" y="560180"/>
            <a:ext cx="7668126" cy="710552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3200" b="1" dirty="0"/>
              <a:t>Have a conversation about…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666FDC-3587-478A-AD23-ED2B81D970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11" y="1965313"/>
            <a:ext cx="8088177" cy="489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351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B35CCBE2-FE47-4F77-B330-C01F6F7ECF30}"/>
              </a:ext>
            </a:extLst>
          </p:cNvPr>
          <p:cNvSpPr/>
          <p:nvPr/>
        </p:nvSpPr>
        <p:spPr>
          <a:xfrm>
            <a:off x="737937" y="1363579"/>
            <a:ext cx="7668126" cy="4997116"/>
          </a:xfrm>
          <a:prstGeom prst="flowChartDocument">
            <a:avLst/>
          </a:prstGeom>
          <a:solidFill>
            <a:srgbClr val="FFFFFF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755650" y="1379593"/>
            <a:ext cx="7632700" cy="495108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who you would take with you on a spaceship to the moon.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7191AF-4965-4160-B012-7174F6F4C374}"/>
              </a:ext>
            </a:extLst>
          </p:cNvPr>
          <p:cNvSpPr/>
          <p:nvPr/>
        </p:nvSpPr>
        <p:spPr>
          <a:xfrm>
            <a:off x="737937" y="560180"/>
            <a:ext cx="7668126" cy="710552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3200" b="1" dirty="0"/>
              <a:t>Have a conversation about…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D2CA8E-536A-4CCE-81DA-4FB1BD2749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1021">
            <a:off x="395653" y="2363223"/>
            <a:ext cx="8352693" cy="343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7227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B35CCBE2-FE47-4F77-B330-C01F6F7ECF30}"/>
              </a:ext>
            </a:extLst>
          </p:cNvPr>
          <p:cNvSpPr/>
          <p:nvPr/>
        </p:nvSpPr>
        <p:spPr>
          <a:xfrm>
            <a:off x="737937" y="1363579"/>
            <a:ext cx="7668126" cy="4997116"/>
          </a:xfrm>
          <a:prstGeom prst="flowChartDocument">
            <a:avLst/>
          </a:prstGeom>
          <a:solidFill>
            <a:srgbClr val="FFFFFF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755650" y="1379593"/>
            <a:ext cx="7632700" cy="495108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something that is worrying you.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7191AF-4965-4160-B012-7174F6F4C374}"/>
              </a:ext>
            </a:extLst>
          </p:cNvPr>
          <p:cNvSpPr/>
          <p:nvPr/>
        </p:nvSpPr>
        <p:spPr>
          <a:xfrm>
            <a:off x="737937" y="560180"/>
            <a:ext cx="7668126" cy="710552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3200" b="1" dirty="0"/>
              <a:t>Have a conversation about…</a:t>
            </a:r>
          </a:p>
        </p:txBody>
      </p:sp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0A52A260-7C8F-4C8E-86C7-620F9AF4C1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062" y="2082165"/>
            <a:ext cx="4537875" cy="4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919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B35CCBE2-FE47-4F77-B330-C01F6F7ECF30}"/>
              </a:ext>
            </a:extLst>
          </p:cNvPr>
          <p:cNvSpPr/>
          <p:nvPr/>
        </p:nvSpPr>
        <p:spPr>
          <a:xfrm>
            <a:off x="737937" y="1363579"/>
            <a:ext cx="7668126" cy="4997116"/>
          </a:xfrm>
          <a:prstGeom prst="flowChartDocument">
            <a:avLst/>
          </a:prstGeom>
          <a:solidFill>
            <a:srgbClr val="FFFFFF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755650" y="1379593"/>
            <a:ext cx="7632700" cy="495108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the qualities you look for in a friend.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7191AF-4965-4160-B012-7174F6F4C374}"/>
              </a:ext>
            </a:extLst>
          </p:cNvPr>
          <p:cNvSpPr/>
          <p:nvPr/>
        </p:nvSpPr>
        <p:spPr>
          <a:xfrm>
            <a:off x="737937" y="560180"/>
            <a:ext cx="7668126" cy="710552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3200" b="1" dirty="0"/>
              <a:t>Have a conversation about…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002379-3C79-489A-BF6D-A69022628C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483" y="1951643"/>
            <a:ext cx="3379033" cy="48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B35CCBE2-FE47-4F77-B330-C01F6F7ECF30}"/>
              </a:ext>
            </a:extLst>
          </p:cNvPr>
          <p:cNvSpPr/>
          <p:nvPr/>
        </p:nvSpPr>
        <p:spPr>
          <a:xfrm>
            <a:off x="737937" y="1363579"/>
            <a:ext cx="7668126" cy="4997116"/>
          </a:xfrm>
          <a:prstGeom prst="flowChartDocument">
            <a:avLst/>
          </a:prstGeom>
          <a:solidFill>
            <a:srgbClr val="FFFFFF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755650" y="1379593"/>
            <a:ext cx="7632700" cy="495108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something you wish you had not done.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7191AF-4965-4160-B012-7174F6F4C374}"/>
              </a:ext>
            </a:extLst>
          </p:cNvPr>
          <p:cNvSpPr/>
          <p:nvPr/>
        </p:nvSpPr>
        <p:spPr>
          <a:xfrm>
            <a:off x="737937" y="560180"/>
            <a:ext cx="7668126" cy="710552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3200" b="1" dirty="0"/>
              <a:t>Have a conversation about…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BC3B99-7C54-4F18-8178-1C21794064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57"/>
          <a:stretch/>
        </p:blipFill>
        <p:spPr>
          <a:xfrm>
            <a:off x="3376246" y="1969662"/>
            <a:ext cx="2391508" cy="488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727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B35CCBE2-FE47-4F77-B330-C01F6F7ECF30}"/>
              </a:ext>
            </a:extLst>
          </p:cNvPr>
          <p:cNvSpPr/>
          <p:nvPr/>
        </p:nvSpPr>
        <p:spPr>
          <a:xfrm>
            <a:off x="737937" y="1363579"/>
            <a:ext cx="7668126" cy="4997116"/>
          </a:xfrm>
          <a:prstGeom prst="flowChartDocument">
            <a:avLst/>
          </a:prstGeom>
          <a:solidFill>
            <a:srgbClr val="FFFFFF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755650" y="1379593"/>
            <a:ext cx="7632700" cy="495108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which superpower you would choose.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7191AF-4965-4160-B012-7174F6F4C374}"/>
              </a:ext>
            </a:extLst>
          </p:cNvPr>
          <p:cNvSpPr/>
          <p:nvPr/>
        </p:nvSpPr>
        <p:spPr>
          <a:xfrm>
            <a:off x="737937" y="560180"/>
            <a:ext cx="7668126" cy="710552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3200" b="1" dirty="0"/>
              <a:t>Have a conversation about…</a:t>
            </a:r>
          </a:p>
        </p:txBody>
      </p:sp>
      <p:pic>
        <p:nvPicPr>
          <p:cNvPr id="5" name="Picture 4" descr="A person wearing a garment&#10;&#10;Description automatically generated with medium confidence">
            <a:extLst>
              <a:ext uri="{FF2B5EF4-FFF2-40B4-BE49-F238E27FC236}">
                <a16:creationId xmlns:a16="http://schemas.microsoft.com/office/drawing/2014/main" id="{999A244D-03E7-417E-AE26-8EC81C5AC0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1439"/>
          <a:stretch/>
        </p:blipFill>
        <p:spPr>
          <a:xfrm>
            <a:off x="2643765" y="2038403"/>
            <a:ext cx="3856470" cy="481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2696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B35CCBE2-FE47-4F77-B330-C01F6F7ECF30}"/>
              </a:ext>
            </a:extLst>
          </p:cNvPr>
          <p:cNvSpPr/>
          <p:nvPr/>
        </p:nvSpPr>
        <p:spPr>
          <a:xfrm>
            <a:off x="737937" y="1363579"/>
            <a:ext cx="7668126" cy="4997116"/>
          </a:xfrm>
          <a:prstGeom prst="flowChartDocument">
            <a:avLst/>
          </a:prstGeom>
          <a:solidFill>
            <a:srgbClr val="FFFFFF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755650" y="1379593"/>
            <a:ext cx="7632700" cy="495108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what you are good at.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7191AF-4965-4160-B012-7174F6F4C374}"/>
              </a:ext>
            </a:extLst>
          </p:cNvPr>
          <p:cNvSpPr/>
          <p:nvPr/>
        </p:nvSpPr>
        <p:spPr>
          <a:xfrm>
            <a:off x="737937" y="560180"/>
            <a:ext cx="7668126" cy="710552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3200" b="1" dirty="0"/>
              <a:t>Have a conversation about…</a:t>
            </a:r>
          </a:p>
        </p:txBody>
      </p:sp>
      <p:pic>
        <p:nvPicPr>
          <p:cNvPr id="5" name="Picture 4" descr="A child riding a toy bike&#10;&#10;Description automatically generated with low confidence">
            <a:extLst>
              <a:ext uri="{FF2B5EF4-FFF2-40B4-BE49-F238E27FC236}">
                <a16:creationId xmlns:a16="http://schemas.microsoft.com/office/drawing/2014/main" id="{990C7C94-EDA5-4A7D-A187-5135F57E29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736" y="1967907"/>
            <a:ext cx="4106528" cy="483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277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B35CCBE2-FE47-4F77-B330-C01F6F7ECF30}"/>
              </a:ext>
            </a:extLst>
          </p:cNvPr>
          <p:cNvSpPr/>
          <p:nvPr/>
        </p:nvSpPr>
        <p:spPr>
          <a:xfrm>
            <a:off x="737937" y="1363579"/>
            <a:ext cx="7668126" cy="4997116"/>
          </a:xfrm>
          <a:prstGeom prst="flowChartDocument">
            <a:avLst/>
          </a:prstGeom>
          <a:solidFill>
            <a:srgbClr val="FFFFFF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755650" y="1379593"/>
            <a:ext cx="7632700" cy="495108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what you want to be when you are older.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7191AF-4965-4160-B012-7174F6F4C374}"/>
              </a:ext>
            </a:extLst>
          </p:cNvPr>
          <p:cNvSpPr/>
          <p:nvPr/>
        </p:nvSpPr>
        <p:spPr>
          <a:xfrm>
            <a:off x="737937" y="560180"/>
            <a:ext cx="7668126" cy="710552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3200" b="1" dirty="0"/>
              <a:t>Have a conversation about…</a:t>
            </a:r>
          </a:p>
        </p:txBody>
      </p:sp>
      <p:pic>
        <p:nvPicPr>
          <p:cNvPr id="5" name="Picture 4" descr="A group of people sitting at a table with objects on it&#10;&#10;Description automatically generated with low confidence">
            <a:extLst>
              <a:ext uri="{FF2B5EF4-FFF2-40B4-BE49-F238E27FC236}">
                <a16:creationId xmlns:a16="http://schemas.microsoft.com/office/drawing/2014/main" id="{7A3F5394-09BC-44B8-B723-A3F24ACD0F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" r="7538"/>
          <a:stretch/>
        </p:blipFill>
        <p:spPr>
          <a:xfrm>
            <a:off x="-29030" y="2204116"/>
            <a:ext cx="9173030" cy="465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731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B35CCBE2-FE47-4F77-B330-C01F6F7ECF30}"/>
              </a:ext>
            </a:extLst>
          </p:cNvPr>
          <p:cNvSpPr/>
          <p:nvPr/>
        </p:nvSpPr>
        <p:spPr>
          <a:xfrm>
            <a:off x="737937" y="1363579"/>
            <a:ext cx="7668126" cy="4997116"/>
          </a:xfrm>
          <a:prstGeom prst="flowChartDocument">
            <a:avLst/>
          </a:prstGeom>
          <a:solidFill>
            <a:srgbClr val="FFFFFF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755650" y="1379593"/>
            <a:ext cx="7632700" cy="495108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your favourite holiday destination.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7191AF-4965-4160-B012-7174F6F4C374}"/>
              </a:ext>
            </a:extLst>
          </p:cNvPr>
          <p:cNvSpPr/>
          <p:nvPr/>
        </p:nvSpPr>
        <p:spPr>
          <a:xfrm>
            <a:off x="737937" y="560180"/>
            <a:ext cx="7668126" cy="710552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3200" b="1" dirty="0"/>
              <a:t>Have a conversation about…</a:t>
            </a:r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28D844AF-B9DE-473C-B087-CD2CACE32D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075" y="1976613"/>
            <a:ext cx="4761849" cy="476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9006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B35CCBE2-FE47-4F77-B330-C01F6F7ECF30}"/>
              </a:ext>
            </a:extLst>
          </p:cNvPr>
          <p:cNvSpPr/>
          <p:nvPr/>
        </p:nvSpPr>
        <p:spPr>
          <a:xfrm>
            <a:off x="737937" y="1363579"/>
            <a:ext cx="7668126" cy="4997116"/>
          </a:xfrm>
          <a:prstGeom prst="flowChartDocument">
            <a:avLst/>
          </a:prstGeom>
          <a:solidFill>
            <a:srgbClr val="FFFFFF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755650" y="1379593"/>
            <a:ext cx="7632700" cy="495108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your favourite famous person.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7191AF-4965-4160-B012-7174F6F4C374}"/>
              </a:ext>
            </a:extLst>
          </p:cNvPr>
          <p:cNvSpPr/>
          <p:nvPr/>
        </p:nvSpPr>
        <p:spPr>
          <a:xfrm>
            <a:off x="737937" y="560180"/>
            <a:ext cx="7668126" cy="710552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3200" b="1" dirty="0"/>
              <a:t>Have a conversation about…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8CF410-D300-4B7B-84E5-7B868A5C31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71" y="2021275"/>
            <a:ext cx="4388458" cy="483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2410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B35CCBE2-FE47-4F77-B330-C01F6F7ECF30}"/>
              </a:ext>
            </a:extLst>
          </p:cNvPr>
          <p:cNvSpPr/>
          <p:nvPr/>
        </p:nvSpPr>
        <p:spPr>
          <a:xfrm>
            <a:off x="737937" y="1363579"/>
            <a:ext cx="7668126" cy="4997116"/>
          </a:xfrm>
          <a:prstGeom prst="flowChartDocument">
            <a:avLst/>
          </a:prstGeom>
          <a:solidFill>
            <a:srgbClr val="FFFFFF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755650" y="1379593"/>
            <a:ext cx="7632700" cy="495108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where you would like to live, if you could live anywhere in the world.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7191AF-4965-4160-B012-7174F6F4C374}"/>
              </a:ext>
            </a:extLst>
          </p:cNvPr>
          <p:cNvSpPr/>
          <p:nvPr/>
        </p:nvSpPr>
        <p:spPr>
          <a:xfrm>
            <a:off x="737937" y="560180"/>
            <a:ext cx="7668126" cy="710552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3200" b="1" dirty="0"/>
              <a:t>Have a conversation about…</a:t>
            </a:r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8FABE361-48E1-47F7-8F13-61D7CA9AE1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075" y="1976613"/>
            <a:ext cx="4761849" cy="476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0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B35CCBE2-FE47-4F77-B330-C01F6F7ECF30}"/>
              </a:ext>
            </a:extLst>
          </p:cNvPr>
          <p:cNvSpPr/>
          <p:nvPr/>
        </p:nvSpPr>
        <p:spPr>
          <a:xfrm>
            <a:off x="737937" y="1363579"/>
            <a:ext cx="7668126" cy="4997116"/>
          </a:xfrm>
          <a:prstGeom prst="flowChartDocument">
            <a:avLst/>
          </a:prstGeom>
          <a:solidFill>
            <a:srgbClr val="FFFFFF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755650" y="1379593"/>
            <a:ext cx="7632700" cy="495108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a time a friend let you down.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7191AF-4965-4160-B012-7174F6F4C374}"/>
              </a:ext>
            </a:extLst>
          </p:cNvPr>
          <p:cNvSpPr/>
          <p:nvPr/>
        </p:nvSpPr>
        <p:spPr>
          <a:xfrm>
            <a:off x="737937" y="560180"/>
            <a:ext cx="7668126" cy="710552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3200" b="1" dirty="0"/>
              <a:t>Have a conversation about…</a:t>
            </a:r>
          </a:p>
        </p:txBody>
      </p:sp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08210D19-81B6-442F-9390-0123FC0FFB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83" r="-1" b="56388"/>
          <a:stretch/>
        </p:blipFill>
        <p:spPr>
          <a:xfrm>
            <a:off x="2699658" y="2065421"/>
            <a:ext cx="3541486" cy="479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376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B35CCBE2-FE47-4F77-B330-C01F6F7ECF30}"/>
              </a:ext>
            </a:extLst>
          </p:cNvPr>
          <p:cNvSpPr/>
          <p:nvPr/>
        </p:nvSpPr>
        <p:spPr>
          <a:xfrm>
            <a:off x="737937" y="1363579"/>
            <a:ext cx="7668126" cy="4997116"/>
          </a:xfrm>
          <a:prstGeom prst="flowChartDocument">
            <a:avLst/>
          </a:prstGeom>
          <a:solidFill>
            <a:srgbClr val="FFFFFF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755650" y="1379593"/>
            <a:ext cx="7632700" cy="495108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who you see as your role model.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7191AF-4965-4160-B012-7174F6F4C374}"/>
              </a:ext>
            </a:extLst>
          </p:cNvPr>
          <p:cNvSpPr/>
          <p:nvPr/>
        </p:nvSpPr>
        <p:spPr>
          <a:xfrm>
            <a:off x="737937" y="560180"/>
            <a:ext cx="7668126" cy="710552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3200" b="1" dirty="0"/>
              <a:t>Have a conversation about…</a:t>
            </a:r>
          </a:p>
        </p:txBody>
      </p:sp>
      <p:pic>
        <p:nvPicPr>
          <p:cNvPr id="5" name="Picture 4" descr="A picture containing text, person, wearing, dark&#10;&#10;Description automatically generated">
            <a:extLst>
              <a:ext uri="{FF2B5EF4-FFF2-40B4-BE49-F238E27FC236}">
                <a16:creationId xmlns:a16="http://schemas.microsoft.com/office/drawing/2014/main" id="{D5D9DEB9-4C88-419B-814F-5840F82F7B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318"/>
          <a:stretch/>
        </p:blipFill>
        <p:spPr>
          <a:xfrm>
            <a:off x="3441608" y="1991178"/>
            <a:ext cx="3205935" cy="486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4282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B35CCBE2-FE47-4F77-B330-C01F6F7ECF30}"/>
              </a:ext>
            </a:extLst>
          </p:cNvPr>
          <p:cNvSpPr/>
          <p:nvPr/>
        </p:nvSpPr>
        <p:spPr>
          <a:xfrm>
            <a:off x="737937" y="1363579"/>
            <a:ext cx="7668126" cy="4997116"/>
          </a:xfrm>
          <a:prstGeom prst="flowChartDocument">
            <a:avLst/>
          </a:prstGeom>
          <a:solidFill>
            <a:srgbClr val="FFFFFF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755650" y="1379593"/>
            <a:ext cx="7632700" cy="495108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the best things about your family.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7191AF-4965-4160-B012-7174F6F4C374}"/>
              </a:ext>
            </a:extLst>
          </p:cNvPr>
          <p:cNvSpPr/>
          <p:nvPr/>
        </p:nvSpPr>
        <p:spPr>
          <a:xfrm>
            <a:off x="737937" y="560180"/>
            <a:ext cx="7668126" cy="710552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3200" b="1" dirty="0"/>
              <a:t>Have a conversation about…</a:t>
            </a:r>
          </a:p>
        </p:txBody>
      </p:sp>
      <p:pic>
        <p:nvPicPr>
          <p:cNvPr id="5" name="Picture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36D624B9-AA9B-4138-B74C-6DCC1A03C9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57" y="1982701"/>
            <a:ext cx="7648606" cy="476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40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B35CCBE2-FE47-4F77-B330-C01F6F7ECF30}"/>
              </a:ext>
            </a:extLst>
          </p:cNvPr>
          <p:cNvSpPr/>
          <p:nvPr/>
        </p:nvSpPr>
        <p:spPr>
          <a:xfrm>
            <a:off x="737937" y="1363579"/>
            <a:ext cx="7668126" cy="4997116"/>
          </a:xfrm>
          <a:prstGeom prst="flowChartDocument">
            <a:avLst/>
          </a:prstGeom>
          <a:solidFill>
            <a:srgbClr val="FFFFFF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755650" y="1379593"/>
            <a:ext cx="7632700" cy="495108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your favourite sport to play.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7191AF-4965-4160-B012-7174F6F4C374}"/>
              </a:ext>
            </a:extLst>
          </p:cNvPr>
          <p:cNvSpPr/>
          <p:nvPr/>
        </p:nvSpPr>
        <p:spPr>
          <a:xfrm>
            <a:off x="737937" y="560180"/>
            <a:ext cx="7668126" cy="710552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3200" b="1" dirty="0"/>
              <a:t>Have a conversation about…</a:t>
            </a:r>
          </a:p>
        </p:txBody>
      </p:sp>
      <p:pic>
        <p:nvPicPr>
          <p:cNvPr id="5" name="Picture 4" descr="A group of people with their hands up&#10;&#10;Description automatically generated with low confidence">
            <a:extLst>
              <a:ext uri="{FF2B5EF4-FFF2-40B4-BE49-F238E27FC236}">
                <a16:creationId xmlns:a16="http://schemas.microsoft.com/office/drawing/2014/main" id="{BDC68667-C5CF-4EDD-B191-1938805F7A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08"/>
          <a:stretch/>
        </p:blipFill>
        <p:spPr>
          <a:xfrm>
            <a:off x="-1" y="733764"/>
            <a:ext cx="9144001" cy="612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5429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B35CCBE2-FE47-4F77-B330-C01F6F7ECF30}"/>
              </a:ext>
            </a:extLst>
          </p:cNvPr>
          <p:cNvSpPr/>
          <p:nvPr/>
        </p:nvSpPr>
        <p:spPr>
          <a:xfrm>
            <a:off x="737937" y="1363579"/>
            <a:ext cx="7668126" cy="4997116"/>
          </a:xfrm>
          <a:prstGeom prst="flowChartDocument">
            <a:avLst/>
          </a:prstGeom>
          <a:solidFill>
            <a:srgbClr val="FFFFFF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755650" y="1379593"/>
            <a:ext cx="7632700" cy="495108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something you would like to learn to do.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7191AF-4965-4160-B012-7174F6F4C374}"/>
              </a:ext>
            </a:extLst>
          </p:cNvPr>
          <p:cNvSpPr/>
          <p:nvPr/>
        </p:nvSpPr>
        <p:spPr>
          <a:xfrm>
            <a:off x="737937" y="560180"/>
            <a:ext cx="7668126" cy="710552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3200" b="1" dirty="0"/>
              <a:t>Have a conversation about…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0F2D6F3-19D5-4143-9895-BC414B9A5F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193" y="2046000"/>
            <a:ext cx="6413614" cy="48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246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B35CCBE2-FE47-4F77-B330-C01F6F7ECF30}"/>
              </a:ext>
            </a:extLst>
          </p:cNvPr>
          <p:cNvSpPr/>
          <p:nvPr/>
        </p:nvSpPr>
        <p:spPr>
          <a:xfrm>
            <a:off x="737937" y="1363579"/>
            <a:ext cx="7668126" cy="4997116"/>
          </a:xfrm>
          <a:prstGeom prst="flowChartDocument">
            <a:avLst/>
          </a:prstGeom>
          <a:solidFill>
            <a:srgbClr val="FFFFFF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755650" y="1379593"/>
            <a:ext cx="7632700" cy="495108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something you have taught someone else to do.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7191AF-4965-4160-B012-7174F6F4C374}"/>
              </a:ext>
            </a:extLst>
          </p:cNvPr>
          <p:cNvSpPr/>
          <p:nvPr/>
        </p:nvSpPr>
        <p:spPr>
          <a:xfrm>
            <a:off x="737937" y="560180"/>
            <a:ext cx="7668126" cy="710552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3200" b="1" dirty="0"/>
              <a:t>Have a conversation about…</a:t>
            </a:r>
          </a:p>
        </p:txBody>
      </p:sp>
      <p:pic>
        <p:nvPicPr>
          <p:cNvPr id="5" name="Picture 4" descr="A person holding a sign&#10;&#10;Description automatically generated with medium confidence">
            <a:extLst>
              <a:ext uri="{FF2B5EF4-FFF2-40B4-BE49-F238E27FC236}">
                <a16:creationId xmlns:a16="http://schemas.microsoft.com/office/drawing/2014/main" id="{E600ABA9-A7C9-41A9-8E87-61D8C99C8A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408" y="2002158"/>
            <a:ext cx="6273183" cy="485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098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B35CCBE2-FE47-4F77-B330-C01F6F7ECF30}"/>
              </a:ext>
            </a:extLst>
          </p:cNvPr>
          <p:cNvSpPr/>
          <p:nvPr/>
        </p:nvSpPr>
        <p:spPr>
          <a:xfrm>
            <a:off x="737937" y="1363579"/>
            <a:ext cx="7668126" cy="4997116"/>
          </a:xfrm>
          <a:prstGeom prst="flowChartDocument">
            <a:avLst/>
          </a:prstGeom>
          <a:solidFill>
            <a:srgbClr val="FFFFFF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755650" y="1379593"/>
            <a:ext cx="7632700" cy="495108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which animal you would like to be.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7191AF-4965-4160-B012-7174F6F4C374}"/>
              </a:ext>
            </a:extLst>
          </p:cNvPr>
          <p:cNvSpPr/>
          <p:nvPr/>
        </p:nvSpPr>
        <p:spPr>
          <a:xfrm>
            <a:off x="737937" y="560180"/>
            <a:ext cx="7668126" cy="710552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3200" b="1" dirty="0"/>
              <a:t>Have a conversation about…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16AF5DD-E3E9-4289-851C-77C8F47223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64" y="1909492"/>
            <a:ext cx="5662863" cy="391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483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B35CCBE2-FE47-4F77-B330-C01F6F7ECF30}"/>
              </a:ext>
            </a:extLst>
          </p:cNvPr>
          <p:cNvSpPr/>
          <p:nvPr/>
        </p:nvSpPr>
        <p:spPr>
          <a:xfrm>
            <a:off x="737937" y="1363579"/>
            <a:ext cx="7668126" cy="4997116"/>
          </a:xfrm>
          <a:prstGeom prst="flowChartDocument">
            <a:avLst/>
          </a:prstGeom>
          <a:solidFill>
            <a:srgbClr val="FFFFFF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755650" y="1379593"/>
            <a:ext cx="7632700" cy="495108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your earliest memory.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7191AF-4965-4160-B012-7174F6F4C374}"/>
              </a:ext>
            </a:extLst>
          </p:cNvPr>
          <p:cNvSpPr/>
          <p:nvPr/>
        </p:nvSpPr>
        <p:spPr>
          <a:xfrm>
            <a:off x="737937" y="560180"/>
            <a:ext cx="7668126" cy="710552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3200" b="1" dirty="0"/>
              <a:t>Have a conversation about…</a:t>
            </a:r>
          </a:p>
        </p:txBody>
      </p:sp>
      <p:pic>
        <p:nvPicPr>
          <p:cNvPr id="5" name="Picture 4" descr="A picture containing text, silhouette, vector graphics&#10;&#10;Description automatically generated">
            <a:extLst>
              <a:ext uri="{FF2B5EF4-FFF2-40B4-BE49-F238E27FC236}">
                <a16:creationId xmlns:a16="http://schemas.microsoft.com/office/drawing/2014/main" id="{1090B55B-4A40-4EE3-A34F-56A1D75B22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564" y="1967548"/>
            <a:ext cx="5538871" cy="411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5930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B35CCBE2-FE47-4F77-B330-C01F6F7ECF30}"/>
              </a:ext>
            </a:extLst>
          </p:cNvPr>
          <p:cNvSpPr/>
          <p:nvPr/>
        </p:nvSpPr>
        <p:spPr>
          <a:xfrm>
            <a:off x="737937" y="1363579"/>
            <a:ext cx="7668126" cy="4997116"/>
          </a:xfrm>
          <a:prstGeom prst="flowChartDocument">
            <a:avLst/>
          </a:prstGeom>
          <a:solidFill>
            <a:srgbClr val="FFFFFF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755650" y="1379593"/>
            <a:ext cx="7632700" cy="495108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what your bedroom looks like.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7191AF-4965-4160-B012-7174F6F4C374}"/>
              </a:ext>
            </a:extLst>
          </p:cNvPr>
          <p:cNvSpPr/>
          <p:nvPr/>
        </p:nvSpPr>
        <p:spPr>
          <a:xfrm>
            <a:off x="737937" y="560180"/>
            <a:ext cx="7668126" cy="710552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3200" b="1" dirty="0"/>
              <a:t>Have a conversation about…</a:t>
            </a:r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0629AF4C-0561-4E58-84D0-5AAAB369B2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598" y="1967548"/>
            <a:ext cx="4732803" cy="335945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482113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B35CCBE2-FE47-4F77-B330-C01F6F7ECF30}"/>
              </a:ext>
            </a:extLst>
          </p:cNvPr>
          <p:cNvSpPr/>
          <p:nvPr/>
        </p:nvSpPr>
        <p:spPr>
          <a:xfrm>
            <a:off x="737937" y="1363579"/>
            <a:ext cx="7668126" cy="4997116"/>
          </a:xfrm>
          <a:prstGeom prst="flowChartDocument">
            <a:avLst/>
          </a:prstGeom>
          <a:solidFill>
            <a:srgbClr val="FFFFFF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755650" y="1379593"/>
            <a:ext cx="7632700" cy="495108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the best present you have ever received.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7191AF-4965-4160-B012-7174F6F4C374}"/>
              </a:ext>
            </a:extLst>
          </p:cNvPr>
          <p:cNvSpPr/>
          <p:nvPr/>
        </p:nvSpPr>
        <p:spPr>
          <a:xfrm>
            <a:off x="737937" y="560180"/>
            <a:ext cx="7668126" cy="710552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3200" b="1" dirty="0"/>
              <a:t>Have a conversation about…</a:t>
            </a:r>
          </a:p>
        </p:txBody>
      </p:sp>
      <p:pic>
        <p:nvPicPr>
          <p:cNvPr id="5" name="Picture 4" descr="A picture containing accessory, bag, gift wrapping&#10;&#10;Description automatically generated">
            <a:extLst>
              <a:ext uri="{FF2B5EF4-FFF2-40B4-BE49-F238E27FC236}">
                <a16:creationId xmlns:a16="http://schemas.microsoft.com/office/drawing/2014/main" id="{9B4C9AE9-9612-478B-BF88-8FD62CF2BE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92" y="2535580"/>
            <a:ext cx="7429016" cy="207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7668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B35CCBE2-FE47-4F77-B330-C01F6F7ECF30}"/>
              </a:ext>
            </a:extLst>
          </p:cNvPr>
          <p:cNvSpPr/>
          <p:nvPr/>
        </p:nvSpPr>
        <p:spPr>
          <a:xfrm>
            <a:off x="737937" y="1363579"/>
            <a:ext cx="7668126" cy="4997116"/>
          </a:xfrm>
          <a:prstGeom prst="flowChartDocument">
            <a:avLst/>
          </a:prstGeom>
          <a:solidFill>
            <a:srgbClr val="FFFFFF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755650" y="1379593"/>
            <a:ext cx="7632700" cy="495108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the best present you ever gave to someone.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7191AF-4965-4160-B012-7174F6F4C374}"/>
              </a:ext>
            </a:extLst>
          </p:cNvPr>
          <p:cNvSpPr/>
          <p:nvPr/>
        </p:nvSpPr>
        <p:spPr>
          <a:xfrm>
            <a:off x="737937" y="560180"/>
            <a:ext cx="7668126" cy="710552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3200" b="1" dirty="0"/>
              <a:t>Have a conversation about…</a:t>
            </a:r>
          </a:p>
        </p:txBody>
      </p:sp>
      <p:pic>
        <p:nvPicPr>
          <p:cNvPr id="5" name="Picture 4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3C599044-A0E2-4CC8-9B6E-0602454C17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74" y="1967548"/>
            <a:ext cx="7150252" cy="399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652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B35CCBE2-FE47-4F77-B330-C01F6F7ECF30}"/>
              </a:ext>
            </a:extLst>
          </p:cNvPr>
          <p:cNvSpPr/>
          <p:nvPr/>
        </p:nvSpPr>
        <p:spPr>
          <a:xfrm>
            <a:off x="737937" y="1363579"/>
            <a:ext cx="7668126" cy="4997116"/>
          </a:xfrm>
          <a:prstGeom prst="flowChartDocument">
            <a:avLst/>
          </a:prstGeom>
          <a:solidFill>
            <a:srgbClr val="FFFFFF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755650" y="1379593"/>
            <a:ext cx="7632700" cy="495108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your favourite season.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7191AF-4965-4160-B012-7174F6F4C374}"/>
              </a:ext>
            </a:extLst>
          </p:cNvPr>
          <p:cNvSpPr/>
          <p:nvPr/>
        </p:nvSpPr>
        <p:spPr>
          <a:xfrm>
            <a:off x="737937" y="560180"/>
            <a:ext cx="7668126" cy="710552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3200" b="1" dirty="0"/>
              <a:t>Have a conversation about…</a:t>
            </a:r>
          </a:p>
        </p:txBody>
      </p:sp>
      <p:pic>
        <p:nvPicPr>
          <p:cNvPr id="5" name="Picture 4" descr="A picture containing sport, dancer&#10;&#10;Description automatically generated">
            <a:extLst>
              <a:ext uri="{FF2B5EF4-FFF2-40B4-BE49-F238E27FC236}">
                <a16:creationId xmlns:a16="http://schemas.microsoft.com/office/drawing/2014/main" id="{C6B6D26C-D399-42C6-A7B1-6DFF1E269B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70"/>
          <a:stretch/>
        </p:blipFill>
        <p:spPr>
          <a:xfrm>
            <a:off x="2131785" y="1977571"/>
            <a:ext cx="4880429" cy="332014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605639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B35CCBE2-FE47-4F77-B330-C01F6F7ECF30}"/>
              </a:ext>
            </a:extLst>
          </p:cNvPr>
          <p:cNvSpPr/>
          <p:nvPr/>
        </p:nvSpPr>
        <p:spPr>
          <a:xfrm>
            <a:off x="737937" y="1363579"/>
            <a:ext cx="7668126" cy="4997116"/>
          </a:xfrm>
          <a:prstGeom prst="flowChartDocument">
            <a:avLst/>
          </a:prstGeom>
          <a:solidFill>
            <a:srgbClr val="FFFFFF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755650" y="1379593"/>
            <a:ext cx="7632700" cy="495108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your siblings, or being an only child.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7191AF-4965-4160-B012-7174F6F4C374}"/>
              </a:ext>
            </a:extLst>
          </p:cNvPr>
          <p:cNvSpPr/>
          <p:nvPr/>
        </p:nvSpPr>
        <p:spPr>
          <a:xfrm>
            <a:off x="737937" y="560180"/>
            <a:ext cx="7668126" cy="710552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3200" b="1" dirty="0"/>
              <a:t>Have a conversation about…</a:t>
            </a:r>
          </a:p>
        </p:txBody>
      </p:sp>
      <p:pic>
        <p:nvPicPr>
          <p:cNvPr id="5" name="Picture 4" descr="A picture containing person, standing, posing&#10;&#10;Description automatically generated">
            <a:extLst>
              <a:ext uri="{FF2B5EF4-FFF2-40B4-BE49-F238E27FC236}">
                <a16:creationId xmlns:a16="http://schemas.microsoft.com/office/drawing/2014/main" id="{D679CCD6-E047-4AA2-91BF-0BABB2EE6D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136" y="1952036"/>
            <a:ext cx="2927727" cy="481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1428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B35CCBE2-FE47-4F77-B330-C01F6F7ECF30}"/>
              </a:ext>
            </a:extLst>
          </p:cNvPr>
          <p:cNvSpPr/>
          <p:nvPr/>
        </p:nvSpPr>
        <p:spPr>
          <a:xfrm>
            <a:off x="737937" y="1363579"/>
            <a:ext cx="7668126" cy="4997116"/>
          </a:xfrm>
          <a:prstGeom prst="flowChartDocument">
            <a:avLst/>
          </a:prstGeom>
          <a:solidFill>
            <a:srgbClr val="FFFFFF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755650" y="1379593"/>
            <a:ext cx="7632700" cy="495108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your favourite TV show.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7191AF-4965-4160-B012-7174F6F4C374}"/>
              </a:ext>
            </a:extLst>
          </p:cNvPr>
          <p:cNvSpPr/>
          <p:nvPr/>
        </p:nvSpPr>
        <p:spPr>
          <a:xfrm>
            <a:off x="737937" y="560180"/>
            <a:ext cx="7668126" cy="710552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3200" b="1" dirty="0"/>
              <a:t>Have a conversation about…</a:t>
            </a: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997E8FB5-0CD1-4DD7-BED5-2E770AF283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716" y="2214848"/>
            <a:ext cx="5772567" cy="464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467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B35CCBE2-FE47-4F77-B330-C01F6F7ECF30}"/>
              </a:ext>
            </a:extLst>
          </p:cNvPr>
          <p:cNvSpPr/>
          <p:nvPr/>
        </p:nvSpPr>
        <p:spPr>
          <a:xfrm>
            <a:off x="737937" y="1363579"/>
            <a:ext cx="7668126" cy="4997116"/>
          </a:xfrm>
          <a:prstGeom prst="flowChartDocument">
            <a:avLst/>
          </a:prstGeom>
          <a:solidFill>
            <a:srgbClr val="FFFFFF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755650" y="1379593"/>
            <a:ext cx="7632700" cy="495108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some responsibilities you have at the moment.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7191AF-4965-4160-B012-7174F6F4C374}"/>
              </a:ext>
            </a:extLst>
          </p:cNvPr>
          <p:cNvSpPr/>
          <p:nvPr/>
        </p:nvSpPr>
        <p:spPr>
          <a:xfrm>
            <a:off x="737937" y="560180"/>
            <a:ext cx="7668126" cy="710552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3200" b="1" dirty="0"/>
              <a:t>Have a conversation about…</a:t>
            </a:r>
          </a:p>
        </p:txBody>
      </p:sp>
      <p:pic>
        <p:nvPicPr>
          <p:cNvPr id="5" name="Picture 4" descr="A picture containing text, computer, indoor&#10;&#10;Description automatically generated">
            <a:extLst>
              <a:ext uri="{FF2B5EF4-FFF2-40B4-BE49-F238E27FC236}">
                <a16:creationId xmlns:a16="http://schemas.microsoft.com/office/drawing/2014/main" id="{2262D2D9-8A4E-4BDC-87E5-27E620E556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053" y="1914806"/>
            <a:ext cx="6071893" cy="49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5892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B35CCBE2-FE47-4F77-B330-C01F6F7ECF30}"/>
              </a:ext>
            </a:extLst>
          </p:cNvPr>
          <p:cNvSpPr/>
          <p:nvPr/>
        </p:nvSpPr>
        <p:spPr>
          <a:xfrm>
            <a:off x="737937" y="1363579"/>
            <a:ext cx="7668126" cy="4997116"/>
          </a:xfrm>
          <a:prstGeom prst="flowChartDocument">
            <a:avLst/>
          </a:prstGeom>
          <a:solidFill>
            <a:srgbClr val="FFFFFF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755650" y="1379593"/>
            <a:ext cx="7632700" cy="495108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what you do in the summer holidays.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7191AF-4965-4160-B012-7174F6F4C374}"/>
              </a:ext>
            </a:extLst>
          </p:cNvPr>
          <p:cNvSpPr/>
          <p:nvPr/>
        </p:nvSpPr>
        <p:spPr>
          <a:xfrm>
            <a:off x="737937" y="560180"/>
            <a:ext cx="7668126" cy="710552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3200" b="1" dirty="0"/>
              <a:t>Have a conversation about…</a:t>
            </a:r>
          </a:p>
        </p:txBody>
      </p:sp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D73B2D7-6510-4AC9-A2DA-1FB19EDB43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716" y="2061191"/>
            <a:ext cx="4830567" cy="468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750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B35CCBE2-FE47-4F77-B330-C01F6F7ECF30}"/>
              </a:ext>
            </a:extLst>
          </p:cNvPr>
          <p:cNvSpPr/>
          <p:nvPr/>
        </p:nvSpPr>
        <p:spPr>
          <a:xfrm>
            <a:off x="737937" y="1363579"/>
            <a:ext cx="7668126" cy="4997116"/>
          </a:xfrm>
          <a:prstGeom prst="flowChartDocument">
            <a:avLst/>
          </a:prstGeom>
          <a:solidFill>
            <a:srgbClr val="FFFFFF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755650" y="1379593"/>
            <a:ext cx="7632700" cy="495108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a time you felt sad.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7191AF-4965-4160-B012-7174F6F4C374}"/>
              </a:ext>
            </a:extLst>
          </p:cNvPr>
          <p:cNvSpPr/>
          <p:nvPr/>
        </p:nvSpPr>
        <p:spPr>
          <a:xfrm>
            <a:off x="737937" y="560180"/>
            <a:ext cx="7668126" cy="710552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3200" b="1" dirty="0"/>
              <a:t>Have a conversation about…</a:t>
            </a:r>
          </a:p>
        </p:txBody>
      </p:sp>
      <p:pic>
        <p:nvPicPr>
          <p:cNvPr id="7" name="Picture 6" descr="Shape, circle&#10;&#10;Description automatically generated">
            <a:extLst>
              <a:ext uri="{FF2B5EF4-FFF2-40B4-BE49-F238E27FC236}">
                <a16:creationId xmlns:a16="http://schemas.microsoft.com/office/drawing/2014/main" id="{C0D53A2F-C55F-432E-9BF3-AA0234E854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88" y="2031924"/>
            <a:ext cx="4686823" cy="468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9926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B35CCBE2-FE47-4F77-B330-C01F6F7ECF30}"/>
              </a:ext>
            </a:extLst>
          </p:cNvPr>
          <p:cNvSpPr/>
          <p:nvPr/>
        </p:nvSpPr>
        <p:spPr>
          <a:xfrm>
            <a:off x="737937" y="1363579"/>
            <a:ext cx="7668126" cy="4997116"/>
          </a:xfrm>
          <a:prstGeom prst="flowChartDocument">
            <a:avLst/>
          </a:prstGeom>
          <a:solidFill>
            <a:srgbClr val="FFFFFF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755650" y="1379593"/>
            <a:ext cx="7632700" cy="495108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what love means to you.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7191AF-4965-4160-B012-7174F6F4C374}"/>
              </a:ext>
            </a:extLst>
          </p:cNvPr>
          <p:cNvSpPr/>
          <p:nvPr/>
        </p:nvSpPr>
        <p:spPr>
          <a:xfrm>
            <a:off x="737937" y="560180"/>
            <a:ext cx="7668126" cy="710552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3200" b="1" dirty="0"/>
              <a:t>Have a conversation about…</a:t>
            </a:r>
          </a:p>
        </p:txBody>
      </p:sp>
      <p:pic>
        <p:nvPicPr>
          <p:cNvPr id="5" name="Picture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C12C41B4-36B4-428B-8905-DF83F5961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966" y="1614066"/>
            <a:ext cx="3708067" cy="524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43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B35CCBE2-FE47-4F77-B330-C01F6F7ECF30}"/>
              </a:ext>
            </a:extLst>
          </p:cNvPr>
          <p:cNvSpPr/>
          <p:nvPr/>
        </p:nvSpPr>
        <p:spPr>
          <a:xfrm>
            <a:off x="737937" y="1363579"/>
            <a:ext cx="7668126" cy="4997116"/>
          </a:xfrm>
          <a:prstGeom prst="flowChartDocument">
            <a:avLst/>
          </a:prstGeom>
          <a:solidFill>
            <a:srgbClr val="FFFFFF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755650" y="1379593"/>
            <a:ext cx="7632700" cy="495108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how many friends you have.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7191AF-4965-4160-B012-7174F6F4C374}"/>
              </a:ext>
            </a:extLst>
          </p:cNvPr>
          <p:cNvSpPr/>
          <p:nvPr/>
        </p:nvSpPr>
        <p:spPr>
          <a:xfrm>
            <a:off x="737937" y="560180"/>
            <a:ext cx="7668126" cy="710552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3200" b="1" dirty="0"/>
              <a:t>Have a conversation about…</a:t>
            </a:r>
          </a:p>
        </p:txBody>
      </p:sp>
      <p:pic>
        <p:nvPicPr>
          <p:cNvPr id="5" name="Picture 4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EC8FBB05-7DD7-4D8A-B5C9-7F2BD7D590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542" y="1929806"/>
            <a:ext cx="3398915" cy="488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52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B35CCBE2-FE47-4F77-B330-C01F6F7ECF30}"/>
              </a:ext>
            </a:extLst>
          </p:cNvPr>
          <p:cNvSpPr/>
          <p:nvPr/>
        </p:nvSpPr>
        <p:spPr>
          <a:xfrm>
            <a:off x="737937" y="1363579"/>
            <a:ext cx="7668126" cy="4997116"/>
          </a:xfrm>
          <a:prstGeom prst="flowChartDocument">
            <a:avLst/>
          </a:prstGeom>
          <a:solidFill>
            <a:srgbClr val="FFFFFF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755650" y="1379593"/>
            <a:ext cx="7632700" cy="495108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the people you live with.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7191AF-4965-4160-B012-7174F6F4C374}"/>
              </a:ext>
            </a:extLst>
          </p:cNvPr>
          <p:cNvSpPr/>
          <p:nvPr/>
        </p:nvSpPr>
        <p:spPr>
          <a:xfrm>
            <a:off x="737937" y="560180"/>
            <a:ext cx="7668126" cy="710552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3200" b="1" dirty="0"/>
              <a:t>Have a conversation about…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1BCEF49-C782-4D5D-A78D-F2AC284C9F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496" y="1993889"/>
            <a:ext cx="5115007" cy="474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200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B35CCBE2-FE47-4F77-B330-C01F6F7ECF30}"/>
              </a:ext>
            </a:extLst>
          </p:cNvPr>
          <p:cNvSpPr/>
          <p:nvPr/>
        </p:nvSpPr>
        <p:spPr>
          <a:xfrm>
            <a:off x="737937" y="1363579"/>
            <a:ext cx="7668126" cy="4997116"/>
          </a:xfrm>
          <a:prstGeom prst="flowChartDocument">
            <a:avLst/>
          </a:prstGeom>
          <a:solidFill>
            <a:srgbClr val="FFFFFF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755650" y="1379593"/>
            <a:ext cx="7632700" cy="495108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your happiest memory.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7191AF-4965-4160-B012-7174F6F4C374}"/>
              </a:ext>
            </a:extLst>
          </p:cNvPr>
          <p:cNvSpPr/>
          <p:nvPr/>
        </p:nvSpPr>
        <p:spPr>
          <a:xfrm>
            <a:off x="737937" y="560180"/>
            <a:ext cx="7668126" cy="710552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3200" b="1" dirty="0"/>
              <a:t>Have a conversation about…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892D51-1D55-450F-990A-81D1E61611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724" y="2022610"/>
            <a:ext cx="4678552" cy="467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79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B35CCBE2-FE47-4F77-B330-C01F6F7ECF30}"/>
              </a:ext>
            </a:extLst>
          </p:cNvPr>
          <p:cNvSpPr/>
          <p:nvPr/>
        </p:nvSpPr>
        <p:spPr>
          <a:xfrm>
            <a:off x="737937" y="1363579"/>
            <a:ext cx="7668126" cy="4997116"/>
          </a:xfrm>
          <a:prstGeom prst="flowChartDocument">
            <a:avLst/>
          </a:prstGeom>
          <a:solidFill>
            <a:srgbClr val="FFFFFF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755650" y="1379593"/>
            <a:ext cx="7632700" cy="495108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/>
              <a:t>your unhappiest memory.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7191AF-4965-4160-B012-7174F6F4C374}"/>
              </a:ext>
            </a:extLst>
          </p:cNvPr>
          <p:cNvSpPr/>
          <p:nvPr/>
        </p:nvSpPr>
        <p:spPr>
          <a:xfrm>
            <a:off x="737937" y="560180"/>
            <a:ext cx="7668126" cy="710552"/>
          </a:xfrm>
          <a:prstGeom prst="rect">
            <a:avLst/>
          </a:prstGeom>
          <a:solidFill>
            <a:srgbClr val="4DB1E3"/>
          </a:solidFill>
          <a:ln>
            <a:solidFill>
              <a:srgbClr val="4DB1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sz="3200" b="1" dirty="0"/>
              <a:t>Have a conversation about…</a:t>
            </a:r>
          </a:p>
        </p:txBody>
      </p:sp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A871C232-1281-4B1B-B36C-79586CECC4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88" y="2031924"/>
            <a:ext cx="4686823" cy="468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697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.potx" id="{8C058020-CE1A-4275-96FF-3E9B179AFEF1}" vid="{BE2BE99D-79A1-4F73-BB89-E052F53DA92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74</TotalTime>
  <Words>490</Words>
  <Application>Microsoft Office PowerPoint</Application>
  <PresentationFormat>On-screen Show (4:3)</PresentationFormat>
  <Paragraphs>80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Twinkl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Twinkl Twinkl</dc:creator>
  <cp:lastModifiedBy>Twinkl Twinkl</cp:lastModifiedBy>
  <cp:revision>2</cp:revision>
  <dcterms:created xsi:type="dcterms:W3CDTF">2021-09-29T09:19:28Z</dcterms:created>
  <dcterms:modified xsi:type="dcterms:W3CDTF">2021-09-29T10:58:08Z</dcterms:modified>
</cp:coreProperties>
</file>