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numeracy-maths/position/describe-position-position-and-direction-maths-key-stage-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numeracy-maths/position/describe-position-position-and-direction-maths-key-stage-1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1AE5383D-2C2E-4C37-8C81-FB5DDE8CE158}"/>
              </a:ext>
            </a:extLst>
          </p:cNvPr>
          <p:cNvSpPr/>
          <p:nvPr/>
        </p:nvSpPr>
        <p:spPr>
          <a:xfrm>
            <a:off x="4106411" y="5536734"/>
            <a:ext cx="931178" cy="59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4FF72-D7C8-4D6D-A455-CCC0AF6453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662" y="1350085"/>
            <a:ext cx="3397541" cy="39236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E3CDD9-2C61-479C-A891-961648DA7D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516" y="3429000"/>
            <a:ext cx="2785146" cy="16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97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B97BD3-E708-418C-84D2-39F78D575E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161" y="1398488"/>
            <a:ext cx="2818700" cy="2584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26C27C-D053-4114-9427-B1583ED961F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9125" y="1398488"/>
            <a:ext cx="2818700" cy="25845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48C9CA-16EA-46EB-82D6-2569B87D38C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398488"/>
            <a:ext cx="2818700" cy="2584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F4FF72-D7C8-4D6D-A455-CCC0AF6453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01" y="2112326"/>
            <a:ext cx="2898397" cy="334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06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77712B7B-4499-4633-A0CA-79BDDFAAFE74}"/>
              </a:ext>
            </a:extLst>
          </p:cNvPr>
          <p:cNvSpPr/>
          <p:nvPr/>
        </p:nvSpPr>
        <p:spPr>
          <a:xfrm>
            <a:off x="4106411" y="3131191"/>
            <a:ext cx="931178" cy="59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61C5297-D495-4A10-9C54-8FE4AFED42F6}"/>
              </a:ext>
            </a:extLst>
          </p:cNvPr>
          <p:cNvGrpSpPr/>
          <p:nvPr/>
        </p:nvGrpSpPr>
        <p:grpSpPr>
          <a:xfrm>
            <a:off x="1795243" y="1122880"/>
            <a:ext cx="5486402" cy="5165374"/>
            <a:chOff x="2181138" y="1077445"/>
            <a:chExt cx="5850227" cy="550791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309A44E-81F0-4FB4-A8DB-47CE3FE0A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631" y="1077445"/>
              <a:ext cx="4830734" cy="470310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F156CAF-4B61-4C5C-94CB-7C285BC445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80" b="-22233"/>
            <a:stretch/>
          </p:blipFill>
          <p:spPr>
            <a:xfrm>
              <a:off x="2181138" y="2852257"/>
              <a:ext cx="1761688" cy="3733101"/>
            </a:xfrm>
            <a:prstGeom prst="roundRect">
              <a:avLst>
                <a:gd name="adj" fmla="val 50000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EA451AB-23DA-4C32-8D24-602B48D12388}"/>
              </a:ext>
            </a:extLst>
          </p:cNvPr>
          <p:cNvGrpSpPr/>
          <p:nvPr/>
        </p:nvGrpSpPr>
        <p:grpSpPr>
          <a:xfrm>
            <a:off x="2839677" y="799051"/>
            <a:ext cx="3269915" cy="5192785"/>
            <a:chOff x="2839677" y="799051"/>
            <a:chExt cx="3269915" cy="51927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49E4DE-DFD6-4C9C-9C7A-2E758D3F2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39677" y="3592584"/>
              <a:ext cx="1950437" cy="225244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D3EB78F-8D6E-4CE4-B9D1-17D08382C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0636" y="799051"/>
              <a:ext cx="2638956" cy="51927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325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49E4DE-DFD6-4C9C-9C7A-2E758D3F25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392" y="2804933"/>
            <a:ext cx="1950437" cy="22524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82BAA3-901C-44DC-8C08-CCFDCF3CA5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1412" y="1951623"/>
            <a:ext cx="5184396" cy="310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529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49E4DE-DFD6-4C9C-9C7A-2E758D3F25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623" y="1379990"/>
            <a:ext cx="3374471" cy="3896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E96572-6F38-4A84-8111-0B2C5231CA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094" y="2408792"/>
            <a:ext cx="3011945" cy="271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31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8DDFCB-B2F0-4E05-9960-FE500F4080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417" y="1040235"/>
            <a:ext cx="2425870" cy="43832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49E4DE-DFD6-4C9C-9C7A-2E758D3F25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984" y="2017554"/>
            <a:ext cx="3374471" cy="389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09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343AB3-71B3-4BA6-B344-A6F6F32522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576" y="3200518"/>
            <a:ext cx="5754848" cy="24199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49E4DE-DFD6-4C9C-9C7A-2E758D3F25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264" y="892861"/>
            <a:ext cx="3374471" cy="35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6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49E4DE-DFD6-4C9C-9C7A-2E758D3F25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263" y="1020929"/>
            <a:ext cx="3374471" cy="351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B44737-F7C7-453F-9237-5BB1C4B56C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572" y="3101399"/>
            <a:ext cx="6207854" cy="24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68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4FF72-D7C8-4D6D-A455-CCC0AF64537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158" y="3638014"/>
            <a:ext cx="1493240" cy="1724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6F63D9-CF6B-4704-A2F7-F3FE13C071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248" y="1468525"/>
            <a:ext cx="4949504" cy="341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64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100</TotalTime>
  <Words>0</Words>
  <Application>Microsoft Office PowerPoint</Application>
  <PresentationFormat>On-screen Show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Twinkl-A6</dc:creator>
  <cp:lastModifiedBy>Monique Davis</cp:lastModifiedBy>
  <cp:revision>5</cp:revision>
  <dcterms:created xsi:type="dcterms:W3CDTF">2020-06-29T02:00:07Z</dcterms:created>
  <dcterms:modified xsi:type="dcterms:W3CDTF">2020-06-30T03:29:37Z</dcterms:modified>
</cp:coreProperties>
</file>