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89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90" r:id="rId21"/>
    <p:sldId id="285" r:id="rId22"/>
    <p:sldId id="286" r:id="rId23"/>
    <p:sldId id="287" r:id="rId24"/>
    <p:sldId id="267" r:id="rId25"/>
  </p:sldIdLst>
  <p:sldSz cx="9144000" cy="6858000" type="screen4x3"/>
  <p:notesSz cx="6858000" cy="9144000"/>
  <p:embeddedFontLst>
    <p:embeddedFont>
      <p:font typeface="Twinkl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" y="94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/places-in-the-community-book-2-emergent-reader-za-hl-41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/places-in-the-community-book-2-emergent-reader-za-hl-41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/places-in-the-community-book-2-emergent-reader-za-hl-41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5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3592" r="5190" b="4039"/>
          <a:stretch/>
        </p:blipFill>
        <p:spPr>
          <a:xfrm>
            <a:off x="439838" y="394663"/>
            <a:ext cx="8275899" cy="6006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36"/>
          <a:stretch/>
        </p:blipFill>
        <p:spPr>
          <a:xfrm>
            <a:off x="5456610" y="1826943"/>
            <a:ext cx="3259128" cy="3989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11559" r="5974" b="18041"/>
          <a:stretch/>
        </p:blipFill>
        <p:spPr>
          <a:xfrm>
            <a:off x="439837" y="394663"/>
            <a:ext cx="8275900" cy="6006138"/>
          </a:xfrm>
          <a:prstGeom prst="round2Same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5" t="-1" b="2789"/>
          <a:stretch/>
        </p:blipFill>
        <p:spPr>
          <a:xfrm>
            <a:off x="439836" y="2720340"/>
            <a:ext cx="1789014" cy="3680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After college, we can study at a university.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9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745978"/>
            <a:ext cx="6859329" cy="54580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20090" y="5276013"/>
              <a:ext cx="7795258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watch sport at the stadium. 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32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7773"/>
          <a:stretch/>
        </p:blipFill>
        <p:spPr>
          <a:xfrm>
            <a:off x="445770" y="422187"/>
            <a:ext cx="8241030" cy="599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628648" y="4853271"/>
            <a:ext cx="7886700" cy="1350759"/>
          </a:xfrm>
          <a:prstGeom prst="roundRect">
            <a:avLst>
              <a:gd name="adj" fmla="val 6409"/>
            </a:avLst>
          </a:prstGeom>
          <a:solidFill>
            <a:schemeClr val="accent6">
              <a:lumMod val="60000"/>
              <a:lumOff val="40000"/>
            </a:schemeClr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48" y="5276013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We go shopping at the shopping centre. 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27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"/>
          <a:stretch/>
        </p:blipFill>
        <p:spPr>
          <a:xfrm>
            <a:off x="445769" y="433266"/>
            <a:ext cx="8218171" cy="6013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68" y="1488420"/>
            <a:ext cx="5213060" cy="39029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can go to high school when we are 11 years old.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2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r="10813"/>
          <a:stretch/>
        </p:blipFill>
        <p:spPr>
          <a:xfrm>
            <a:off x="457200" y="434340"/>
            <a:ext cx="8229600" cy="5966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exercise at the gym.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0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508" r="5126" b="4215"/>
          <a:stretch/>
        </p:blipFill>
        <p:spPr>
          <a:xfrm>
            <a:off x="434340" y="422910"/>
            <a:ext cx="8241030" cy="5966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get petrol at the petrol station.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72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>
          <a:xfrm>
            <a:off x="1526891" y="420450"/>
            <a:ext cx="5704974" cy="59917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report crimes at the police station.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6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480"/>
          <a:stretch/>
        </p:blipFill>
        <p:spPr>
          <a:xfrm>
            <a:off x="457200" y="411480"/>
            <a:ext cx="8218170" cy="6007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can withdraw and deposit money at the bank.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2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8" y="1041280"/>
            <a:ext cx="8045531" cy="47747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can post letters at the Post Office.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r="1417"/>
          <a:stretch/>
        </p:blipFill>
        <p:spPr>
          <a:xfrm>
            <a:off x="445770" y="422373"/>
            <a:ext cx="8241030" cy="600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borrow books from the community library.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5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04" y="660434"/>
            <a:ext cx="3704620" cy="43225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r>
                <a:rPr lang="en-GB" sz="3600" dirty="0">
                  <a:latin typeface="+mn-lt"/>
                </a:rPr>
                <a:t>We buy meat at the butcher’s.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726887"/>
            <a:ext cx="7680923" cy="53881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buy new clothes at the clothing store.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09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t="2096" r="5470" b="1403"/>
          <a:stretch/>
        </p:blipFill>
        <p:spPr>
          <a:xfrm>
            <a:off x="422910" y="422910"/>
            <a:ext cx="8241030" cy="5989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" y="1032841"/>
            <a:ext cx="4814108" cy="51386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>
                  <a:latin typeface="Twinkl" pitchFamily="50" charset="0"/>
                </a:rPr>
                <a:t> </a:t>
              </a:r>
              <a:endParaRPr lang="en-GB" sz="1350" dirty="0">
                <a:latin typeface="Twinkl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visit the doctor when we are unwell.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7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"/>
          <a:stretch/>
        </p:blipFill>
        <p:spPr>
          <a:xfrm>
            <a:off x="415636" y="434551"/>
            <a:ext cx="8257309" cy="600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3"/>
          <a:stretch/>
        </p:blipFill>
        <p:spPr>
          <a:xfrm>
            <a:off x="2276302" y="1445432"/>
            <a:ext cx="1602972" cy="22260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buy fresh bread at the bakery.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2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3396" r="5000" b="3610"/>
          <a:stretch/>
        </p:blipFill>
        <p:spPr>
          <a:xfrm>
            <a:off x="443344" y="415636"/>
            <a:ext cx="8243455" cy="6012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buy groceries at the supermarket.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3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9" b="14161"/>
          <a:stretch/>
        </p:blipFill>
        <p:spPr>
          <a:xfrm>
            <a:off x="428263" y="439838"/>
            <a:ext cx="8275899" cy="59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4"/>
          <a:stretch/>
        </p:blipFill>
        <p:spPr>
          <a:xfrm>
            <a:off x="4793664" y="1236182"/>
            <a:ext cx="2660432" cy="51530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buy our medicine at the chemist’s.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3" y="582653"/>
            <a:ext cx="7998402" cy="52224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r>
                <a:rPr lang="en-GB" sz="3600" dirty="0">
                  <a:latin typeface="+mn-lt"/>
                </a:rPr>
                <a:t>We buy new shoes at a shoe shop.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3" y="428264"/>
            <a:ext cx="8275900" cy="5984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can go to primary school when we are four years old.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/>
          <a:stretch/>
        </p:blipFill>
        <p:spPr>
          <a:xfrm>
            <a:off x="428263" y="433674"/>
            <a:ext cx="8264325" cy="5982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75504" y="5276013"/>
              <a:ext cx="7739844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dirty="0">
                  <a:latin typeface="+mn-lt"/>
                </a:rPr>
                <a:t>When we are too young to go to primary school, we can go to nursery.</a:t>
              </a:r>
              <a:endParaRPr lang="en-US" sz="3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03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15948"/>
          <a:stretch/>
        </p:blipFill>
        <p:spPr>
          <a:xfrm>
            <a:off x="451262" y="416689"/>
            <a:ext cx="8229600" cy="5995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go for operations at the hospital.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8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601558"/>
            <a:ext cx="7886700" cy="444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15" y="2653020"/>
            <a:ext cx="5344533" cy="31629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628648" y="4853271"/>
            <a:ext cx="7886700" cy="1350759"/>
          </a:xfrm>
          <a:prstGeom prst="roundRect">
            <a:avLst>
              <a:gd name="adj" fmla="val 6409"/>
            </a:avLst>
          </a:prstGeom>
          <a:solidFill>
            <a:schemeClr val="accent6">
              <a:lumMod val="60000"/>
              <a:lumOff val="40000"/>
            </a:schemeClr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48" y="5276013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The fire station is where the fire engines live. 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89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/>
          <a:stretch/>
        </p:blipFill>
        <p:spPr>
          <a:xfrm>
            <a:off x="439838" y="402912"/>
            <a:ext cx="8241175" cy="600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28648" y="4853271"/>
            <a:ext cx="7886700" cy="1350759"/>
            <a:chOff x="628648" y="4853271"/>
            <a:chExt cx="7886700" cy="135075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28648" y="4853271"/>
              <a:ext cx="7886700" cy="1350759"/>
            </a:xfrm>
            <a:prstGeom prst="roundRect">
              <a:avLst>
                <a:gd name="adj" fmla="val 64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28648" y="5276013"/>
              <a:ext cx="7886700" cy="54000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Sassoon Infant Md" panose="02000603050000020003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600" dirty="0">
                  <a:latin typeface="+mn-lt"/>
                </a:rPr>
                <a:t>We catch trains at the train station.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20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258</TotalTime>
  <Words>222</Words>
  <Application>Microsoft Office PowerPoint</Application>
  <PresentationFormat>On-screen Show (4:3)</PresentationFormat>
  <Paragraphs>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Massey</dc:creator>
  <cp:lastModifiedBy>Chelsea Massey</cp:lastModifiedBy>
  <cp:revision>17</cp:revision>
  <dcterms:created xsi:type="dcterms:W3CDTF">2020-04-10T11:23:23Z</dcterms:created>
  <dcterms:modified xsi:type="dcterms:W3CDTF">2020-04-15T10:50:56Z</dcterms:modified>
</cp:coreProperties>
</file>