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5"/>
  </p:notesMasterIdLst>
  <p:handoutMasterIdLst>
    <p:handoutMasterId r:id="rId16"/>
  </p:handoutMasterIdLst>
  <p:sldIdLst>
    <p:sldId id="258" r:id="rId2"/>
    <p:sldId id="264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267" r:id="rId14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Twinkl" pitchFamily="2" charset="0"/>
      <p:regular r:id="rId21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05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397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5BD33"/>
    <a:srgbClr val="EA516C"/>
    <a:srgbClr val="65186A"/>
    <a:srgbClr val="47B1E5"/>
    <a:srgbClr val="007AC2"/>
    <a:srgbClr val="683E96"/>
    <a:srgbClr val="2CB7BC"/>
    <a:srgbClr val="6C9E72"/>
    <a:srgbClr val="DE1E5A"/>
    <a:srgbClr val="E950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06" d="100"/>
          <a:sy n="106" d="100"/>
        </p:scale>
        <p:origin x="936" y="102"/>
      </p:cViewPr>
      <p:guideLst>
        <p:guide orient="horz" pos="2205"/>
        <p:guide pos="2880"/>
        <p:guide pos="340"/>
        <p:guide orient="horz" pos="3974"/>
        <p:guide pos="5397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03/10/2019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twinkl.co.uk/resources/ks1-twinkl-originals-key-stage-1/twinkl-educational-publishing-fiction-story-books-story-primary-resources-english-key-stage-1/formidable-sid-fiction-ks1-twinkl-originals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5495453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  <p:sp>
        <p:nvSpPr>
          <p:cNvPr id="4" name="Rectangle 3">
            <a:hlinkClick r:id="rId4"/>
          </p:cNvPr>
          <p:cNvSpPr/>
          <p:nvPr userDrawn="1"/>
        </p:nvSpPr>
        <p:spPr>
          <a:xfrm>
            <a:off x="4092166" y="3075914"/>
            <a:ext cx="932507" cy="7061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png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pn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slide" Target="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slide" Target="slide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slide" Target="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squeak.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hay.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a hutch.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316062" y="1714144"/>
            <a:ext cx="4144716" cy="3285705"/>
            <a:chOff x="4266543" y="1663364"/>
            <a:chExt cx="4144716" cy="328570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6543" y="3013896"/>
              <a:ext cx="4144716" cy="1935173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>
              <a:off x="5513353" y="166336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86495" y="16643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guinea pig!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9397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tongue.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no legs.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2099313"/>
            <a:ext cx="4381942" cy="2900634"/>
            <a:chOff x="4116269" y="2150381"/>
            <a:chExt cx="4381942" cy="2900634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9907" y="2576575"/>
              <a:ext cx="3538304" cy="2474440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215038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216784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snake!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86184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big ears.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6518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End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carrots.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fluffy tail.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170087" y="1473201"/>
            <a:ext cx="4366782" cy="4117838"/>
            <a:chOff x="4116269" y="1524269"/>
            <a:chExt cx="4366782" cy="4117838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94170" y="1524269"/>
              <a:ext cx="3088881" cy="4117838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116269" y="1700585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167068" y="1718045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rabbit!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51216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>
          <a:xfrm>
            <a:off x="703947" y="1459345"/>
            <a:ext cx="7738045" cy="4350904"/>
          </a:xfrm>
          <a:custGeom>
            <a:avLst/>
            <a:gdLst>
              <a:gd name="connsiteX0" fmla="*/ 5562593 w 7738045"/>
              <a:gd name="connsiteY0" fmla="*/ 0 h 4350904"/>
              <a:gd name="connsiteX1" fmla="*/ 7738045 w 7738045"/>
              <a:gd name="connsiteY1" fmla="*/ 2175452 h 4350904"/>
              <a:gd name="connsiteX2" fmla="*/ 5562593 w 7738045"/>
              <a:gd name="connsiteY2" fmla="*/ 4350904 h 4350904"/>
              <a:gd name="connsiteX3" fmla="*/ 4525644 w 7738045"/>
              <a:gd name="connsiteY3" fmla="*/ 4088339 h 4350904"/>
              <a:gd name="connsiteX4" fmla="*/ 4492842 w 7738045"/>
              <a:gd name="connsiteY4" fmla="*/ 4068411 h 4350904"/>
              <a:gd name="connsiteX5" fmla="*/ 483357 w 7738045"/>
              <a:gd name="connsiteY5" fmla="*/ 4068411 h 4350904"/>
              <a:gd name="connsiteX6" fmla="*/ 0 w 7738045"/>
              <a:gd name="connsiteY6" fmla="*/ 3585054 h 4350904"/>
              <a:gd name="connsiteX7" fmla="*/ 0 w 7738045"/>
              <a:gd name="connsiteY7" fmla="*/ 643324 h 4350904"/>
              <a:gd name="connsiteX8" fmla="*/ 483357 w 7738045"/>
              <a:gd name="connsiteY8" fmla="*/ 159967 h 4350904"/>
              <a:gd name="connsiteX9" fmla="*/ 4745838 w 7738045"/>
              <a:gd name="connsiteY9" fmla="*/ 159967 h 4350904"/>
              <a:gd name="connsiteX10" fmla="*/ 4915680 w 7738045"/>
              <a:gd name="connsiteY10" fmla="*/ 97804 h 4350904"/>
              <a:gd name="connsiteX11" fmla="*/ 5562593 w 7738045"/>
              <a:gd name="connsiteY11" fmla="*/ 0 h 4350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738045" h="4350904">
                <a:moveTo>
                  <a:pt x="5562593" y="0"/>
                </a:moveTo>
                <a:cubicBezTo>
                  <a:pt x="6764062" y="0"/>
                  <a:pt x="7738045" y="973983"/>
                  <a:pt x="7738045" y="2175452"/>
                </a:cubicBezTo>
                <a:cubicBezTo>
                  <a:pt x="7738045" y="3376921"/>
                  <a:pt x="6764062" y="4350904"/>
                  <a:pt x="5562593" y="4350904"/>
                </a:cubicBezTo>
                <a:cubicBezTo>
                  <a:pt x="5187134" y="4350904"/>
                  <a:pt x="4833891" y="4255789"/>
                  <a:pt x="4525644" y="4088339"/>
                </a:cubicBezTo>
                <a:lnTo>
                  <a:pt x="4492842" y="4068411"/>
                </a:lnTo>
                <a:lnTo>
                  <a:pt x="483357" y="4068411"/>
                </a:lnTo>
                <a:cubicBezTo>
                  <a:pt x="216406" y="4068411"/>
                  <a:pt x="0" y="3852005"/>
                  <a:pt x="0" y="3585054"/>
                </a:cubicBezTo>
                <a:lnTo>
                  <a:pt x="0" y="643324"/>
                </a:lnTo>
                <a:cubicBezTo>
                  <a:pt x="0" y="376373"/>
                  <a:pt x="216406" y="159967"/>
                  <a:pt x="483357" y="159967"/>
                </a:cubicBezTo>
                <a:lnTo>
                  <a:pt x="4745838" y="159967"/>
                </a:lnTo>
                <a:lnTo>
                  <a:pt x="4915680" y="97804"/>
                </a:lnTo>
                <a:cubicBezTo>
                  <a:pt x="5120040" y="34242"/>
                  <a:pt x="5337318" y="0"/>
                  <a:pt x="55625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22" name="Rounded Rectangle 21">
            <a:hlinkClick r:id="rId2" action="ppaction://hlinksldjump"/>
          </p:cNvPr>
          <p:cNvSpPr/>
          <p:nvPr/>
        </p:nvSpPr>
        <p:spPr>
          <a:xfrm>
            <a:off x="1160434" y="4058802"/>
            <a:ext cx="2802427" cy="1073467"/>
          </a:xfrm>
          <a:prstGeom prst="roundRect">
            <a:avLst/>
          </a:prstGeom>
          <a:solidFill>
            <a:srgbClr val="85BD33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200" dirty="0">
                <a:solidFill>
                  <a:schemeClr val="tx1"/>
                </a:solidFill>
              </a:rPr>
              <a:t>Start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643430" y="2791905"/>
            <a:ext cx="26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Click on the paw prints to reveal each clue!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41743" y="1852416"/>
            <a:ext cx="36394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en-US" dirty="0">
                <a:latin typeface="Twinkl" pitchFamily="50" charset="0"/>
              </a:rPr>
              <a:t>Can you follow the clues to work out which pet is being described?</a:t>
            </a:r>
          </a:p>
        </p:txBody>
      </p:sp>
      <p:pic>
        <p:nvPicPr>
          <p:cNvPr id="32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900" y="2869523"/>
            <a:ext cx="490523" cy="540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17" r="169"/>
          <a:stretch/>
        </p:blipFill>
        <p:spPr>
          <a:xfrm>
            <a:off x="4219315" y="1587572"/>
            <a:ext cx="4094450" cy="4094450"/>
          </a:xfrm>
          <a:prstGeom prst="ellipse">
            <a:avLst/>
          </a:prstGeom>
          <a:ln w="28575">
            <a:solidFill>
              <a:srgbClr val="65186A"/>
            </a:solidFill>
          </a:ln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four legs.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like to go for walks.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bark.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73201"/>
            <a:ext cx="3817433" cy="3867609"/>
            <a:chOff x="4572000" y="1473201"/>
            <a:chExt cx="3817433" cy="3867609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010436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083578" y="1671954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dog!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118767"/>
              <a:ext cx="3817433" cy="322204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3497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long hair.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hooves.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gallop.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907967" cy="3957916"/>
            <a:chOff x="4572000" y="1346454"/>
            <a:chExt cx="3907967" cy="3957916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023087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096229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horse!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080521"/>
              <a:ext cx="3907967" cy="32238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265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move very slowly.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eat fruits and vegetables.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hard shell.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346454"/>
            <a:ext cx="3817436" cy="3804801"/>
            <a:chOff x="4572000" y="1346454"/>
            <a:chExt cx="3817436" cy="3804801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884500" y="1346454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957642" y="1351828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tortoise!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0" y="2510397"/>
              <a:ext cx="3817436" cy="264085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3067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whiskers.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sharp claws.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purr.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3987776" y="1473201"/>
            <a:ext cx="4602342" cy="3594240"/>
            <a:chOff x="3938257" y="1473201"/>
            <a:chExt cx="4602342" cy="3594240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4572000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645142" y="1691350"/>
              <a:ext cx="196236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cat!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38257" y="2304502"/>
              <a:ext cx="4602342" cy="276293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786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scales.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fins.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live in water.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52095" y="1473201"/>
            <a:ext cx="4295408" cy="3650490"/>
            <a:chOff x="4202576" y="1473201"/>
            <a:chExt cx="4295408" cy="3650490"/>
          </a:xfrm>
        </p:grpSpPr>
        <p:sp>
          <p:nvSpPr>
            <p:cNvPr id="18" name="Freeform 17"/>
            <p:cNvSpPr/>
            <p:nvPr/>
          </p:nvSpPr>
          <p:spPr>
            <a:xfrm rot="10800000">
              <a:off x="6139894" y="1473201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213036" y="1474182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goldfish!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02576" y="2623944"/>
              <a:ext cx="4295408" cy="24997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905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a long tail.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very fast.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am usually green or brown.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224937" y="1635220"/>
            <a:ext cx="4295408" cy="3137083"/>
            <a:chOff x="4175418" y="1635220"/>
            <a:chExt cx="4295408" cy="3137083"/>
          </a:xfrm>
        </p:grpSpPr>
        <p:sp>
          <p:nvSpPr>
            <p:cNvPr id="18" name="Freeform 17"/>
            <p:cNvSpPr/>
            <p:nvPr/>
          </p:nvSpPr>
          <p:spPr>
            <a:xfrm rot="10800000" flipH="1">
              <a:off x="5470565" y="1635220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5543707" y="1636201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lizard!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75418" y="2975332"/>
              <a:ext cx="4295408" cy="17969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79218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What Am I?</a:t>
            </a:r>
          </a:p>
        </p:txBody>
      </p:sp>
      <p:sp>
        <p:nvSpPr>
          <p:cNvPr id="5" name="Rectangle 4"/>
          <p:cNvSpPr/>
          <p:nvPr/>
        </p:nvSpPr>
        <p:spPr>
          <a:xfrm>
            <a:off x="1860170" y="1557189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be very colourful.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166137" y="5667282"/>
            <a:ext cx="1223296" cy="525101"/>
            <a:chOff x="7166137" y="5667282"/>
            <a:chExt cx="1223296" cy="525101"/>
          </a:xfrm>
        </p:grpSpPr>
        <p:sp>
          <p:nvSpPr>
            <p:cNvPr id="23" name="Oval 22">
              <a:hlinkClick r:id="rId2" action="ppaction://hlinksldjump"/>
            </p:cNvPr>
            <p:cNvSpPr/>
            <p:nvPr/>
          </p:nvSpPr>
          <p:spPr>
            <a:xfrm>
              <a:off x="7864332" y="5667282"/>
              <a:ext cx="525101" cy="525101"/>
            </a:xfrm>
            <a:prstGeom prst="ellipse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17" name="Rounded Rectangle 16">
              <a:hlinkClick r:id="rId2" action="ppaction://hlinksldjump"/>
            </p:cNvPr>
            <p:cNvSpPr/>
            <p:nvPr/>
          </p:nvSpPr>
          <p:spPr>
            <a:xfrm>
              <a:off x="7166137" y="5758684"/>
              <a:ext cx="1131683" cy="342299"/>
            </a:xfrm>
            <a:prstGeom prst="roundRect">
              <a:avLst/>
            </a:prstGeom>
            <a:solidFill>
              <a:srgbClr val="007AC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Next</a:t>
              </a:r>
            </a:p>
          </p:txBody>
        </p:sp>
      </p:grpSp>
      <p:pic>
        <p:nvPicPr>
          <p:cNvPr id="3" name="LEAF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1425688"/>
            <a:ext cx="490523" cy="540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860170" y="2251754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can talk.</a:t>
            </a:r>
          </a:p>
        </p:txBody>
      </p:sp>
      <p:pic>
        <p:nvPicPr>
          <p:cNvPr id="24" name="LEAF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120253"/>
            <a:ext cx="490523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60170" y="2973842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I have wings.</a:t>
            </a:r>
          </a:p>
        </p:txBody>
      </p:sp>
      <p:pic>
        <p:nvPicPr>
          <p:cNvPr id="25" name="LEAF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2842341"/>
            <a:ext cx="490523" cy="54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60170" y="3681131"/>
            <a:ext cx="363528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>
                <a:latin typeface="Twinkl" pitchFamily="50" charset="0"/>
              </a:rPr>
              <a:t>What am I? </a:t>
            </a:r>
          </a:p>
        </p:txBody>
      </p:sp>
      <p:pic>
        <p:nvPicPr>
          <p:cNvPr id="26" name="LEAF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51" y="3549630"/>
            <a:ext cx="490523" cy="540000"/>
          </a:xfrm>
          <a:prstGeom prst="rect">
            <a:avLst/>
          </a:prstGeom>
        </p:spPr>
      </p:pic>
      <p:grpSp>
        <p:nvGrpSpPr>
          <p:cNvPr id="29" name="Group 28"/>
          <p:cNvGrpSpPr/>
          <p:nvPr/>
        </p:nvGrpSpPr>
        <p:grpSpPr>
          <a:xfrm>
            <a:off x="755642" y="5656496"/>
            <a:ext cx="1231266" cy="525101"/>
            <a:chOff x="755642" y="5656496"/>
            <a:chExt cx="1231266" cy="525101"/>
          </a:xfrm>
        </p:grpSpPr>
        <p:sp>
          <p:nvSpPr>
            <p:cNvPr id="30" name="Oval 29">
              <a:hlinkClick r:id="rId4" action="ppaction://hlinksldjump"/>
            </p:cNvPr>
            <p:cNvSpPr/>
            <p:nvPr/>
          </p:nvSpPr>
          <p:spPr>
            <a:xfrm>
              <a:off x="755642" y="5656496"/>
              <a:ext cx="525101" cy="525101"/>
            </a:xfrm>
            <a:prstGeom prst="ellipse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2" name="Rounded Rectangle 31">
              <a:hlinkClick r:id="rId4" action="ppaction://hlinksldjump"/>
            </p:cNvPr>
            <p:cNvSpPr/>
            <p:nvPr/>
          </p:nvSpPr>
          <p:spPr>
            <a:xfrm>
              <a:off x="855225" y="5747898"/>
              <a:ext cx="1131683" cy="342299"/>
            </a:xfrm>
            <a:prstGeom prst="roundRect">
              <a:avLst/>
            </a:prstGeom>
            <a:solidFill>
              <a:srgbClr val="EA516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Previous</a:t>
              </a:r>
            </a:p>
          </p:txBody>
        </p:sp>
      </p:grpSp>
      <p:sp>
        <p:nvSpPr>
          <p:cNvPr id="11" name="Oval 10"/>
          <p:cNvSpPr/>
          <p:nvPr/>
        </p:nvSpPr>
        <p:spPr>
          <a:xfrm>
            <a:off x="3623916" y="4708412"/>
            <a:ext cx="1896168" cy="1896168"/>
          </a:xfrm>
          <a:prstGeom prst="ellipse">
            <a:avLst/>
          </a:prstGeom>
          <a:solidFill>
            <a:srgbClr val="85BD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GB" b="1" dirty="0">
                <a:solidFill>
                  <a:schemeClr val="tx1"/>
                </a:solidFill>
              </a:rPr>
              <a:t>Click to reveal </a:t>
            </a:r>
            <a:br>
              <a:rPr lang="en-GB" b="1" dirty="0">
                <a:solidFill>
                  <a:schemeClr val="tx1"/>
                </a:solidFill>
              </a:rPr>
            </a:br>
            <a:r>
              <a:rPr lang="en-GB" b="1" dirty="0">
                <a:solidFill>
                  <a:schemeClr val="tx1"/>
                </a:solidFill>
              </a:rPr>
              <a:t>the answer.</a:t>
            </a:r>
          </a:p>
        </p:txBody>
      </p:sp>
      <p:sp>
        <p:nvSpPr>
          <p:cNvPr id="4" name="Oval 3"/>
          <p:cNvSpPr/>
          <p:nvPr/>
        </p:nvSpPr>
        <p:spPr>
          <a:xfrm>
            <a:off x="3547673" y="4649351"/>
            <a:ext cx="2031472" cy="2031472"/>
          </a:xfrm>
          <a:prstGeom prst="ellipse">
            <a:avLst/>
          </a:prstGeom>
          <a:noFill/>
          <a:ln w="28575">
            <a:solidFill>
              <a:srgbClr val="85BD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3" name="Group 12"/>
          <p:cNvGrpSpPr/>
          <p:nvPr/>
        </p:nvGrpSpPr>
        <p:grpSpPr>
          <a:xfrm>
            <a:off x="4572000" y="1403996"/>
            <a:ext cx="3816350" cy="4386561"/>
            <a:chOff x="4522481" y="1403996"/>
            <a:chExt cx="3816350" cy="4386561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85727" y="1767252"/>
              <a:ext cx="2953104" cy="4023305"/>
            </a:xfrm>
            <a:prstGeom prst="rect">
              <a:avLst/>
            </a:prstGeom>
          </p:spPr>
        </p:pic>
        <p:sp>
          <p:nvSpPr>
            <p:cNvPr id="18" name="Freeform 17"/>
            <p:cNvSpPr/>
            <p:nvPr/>
          </p:nvSpPr>
          <p:spPr>
            <a:xfrm rot="10800000" flipH="1">
              <a:off x="4522481" y="1403996"/>
              <a:ext cx="2115887" cy="1178977"/>
            </a:xfrm>
            <a:custGeom>
              <a:avLst/>
              <a:gdLst>
                <a:gd name="connsiteX0" fmla="*/ 2042579 w 2197587"/>
                <a:gd name="connsiteY0" fmla="*/ 0 h 1067844"/>
                <a:gd name="connsiteX1" fmla="*/ 1963086 w 2197587"/>
                <a:gd name="connsiteY1" fmla="*/ 104900 h 1067844"/>
                <a:gd name="connsiteX2" fmla="*/ 1938833 w 2197587"/>
                <a:gd name="connsiteY2" fmla="*/ 207765 h 1067844"/>
                <a:gd name="connsiteX3" fmla="*/ 2054238 w 2197587"/>
                <a:gd name="connsiteY3" fmla="*/ 207765 h 1067844"/>
                <a:gd name="connsiteX4" fmla="*/ 2197587 w 2197587"/>
                <a:gd name="connsiteY4" fmla="*/ 351114 h 1067844"/>
                <a:gd name="connsiteX5" fmla="*/ 2197587 w 2197587"/>
                <a:gd name="connsiteY5" fmla="*/ 924495 h 1067844"/>
                <a:gd name="connsiteX6" fmla="*/ 2054238 w 2197587"/>
                <a:gd name="connsiteY6" fmla="*/ 1067844 h 1067844"/>
                <a:gd name="connsiteX7" fmla="*/ 143349 w 2197587"/>
                <a:gd name="connsiteY7" fmla="*/ 1067844 h 1067844"/>
                <a:gd name="connsiteX8" fmla="*/ 0 w 2197587"/>
                <a:gd name="connsiteY8" fmla="*/ 924495 h 1067844"/>
                <a:gd name="connsiteX9" fmla="*/ 0 w 2197587"/>
                <a:gd name="connsiteY9" fmla="*/ 351114 h 1067844"/>
                <a:gd name="connsiteX10" fmla="*/ 143349 w 2197587"/>
                <a:gd name="connsiteY10" fmla="*/ 207765 h 1067844"/>
                <a:gd name="connsiteX11" fmla="*/ 1695902 w 2197587"/>
                <a:gd name="connsiteY11" fmla="*/ 207765 h 1067844"/>
                <a:gd name="connsiteX12" fmla="*/ 1720295 w 2197587"/>
                <a:gd name="connsiteY12" fmla="*/ 132707 h 1067844"/>
                <a:gd name="connsiteX13" fmla="*/ 2042579 w 2197587"/>
                <a:gd name="connsiteY13" fmla="*/ 0 h 1067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7587" h="1067844">
                  <a:moveTo>
                    <a:pt x="2042579" y="0"/>
                  </a:moveTo>
                  <a:cubicBezTo>
                    <a:pt x="2007249" y="32888"/>
                    <a:pt x="1980751" y="68271"/>
                    <a:pt x="1963086" y="104900"/>
                  </a:cubicBezTo>
                  <a:lnTo>
                    <a:pt x="1938833" y="207765"/>
                  </a:lnTo>
                  <a:lnTo>
                    <a:pt x="2054238" y="207765"/>
                  </a:lnTo>
                  <a:cubicBezTo>
                    <a:pt x="2133407" y="207765"/>
                    <a:pt x="2197587" y="271945"/>
                    <a:pt x="2197587" y="351114"/>
                  </a:cubicBezTo>
                  <a:lnTo>
                    <a:pt x="2197587" y="924495"/>
                  </a:lnTo>
                  <a:cubicBezTo>
                    <a:pt x="2197587" y="1003664"/>
                    <a:pt x="2133407" y="1067844"/>
                    <a:pt x="2054238" y="1067844"/>
                  </a:cubicBezTo>
                  <a:lnTo>
                    <a:pt x="143349" y="1067844"/>
                  </a:lnTo>
                  <a:cubicBezTo>
                    <a:pt x="64180" y="1067844"/>
                    <a:pt x="0" y="1003664"/>
                    <a:pt x="0" y="924495"/>
                  </a:cubicBezTo>
                  <a:lnTo>
                    <a:pt x="0" y="351114"/>
                  </a:lnTo>
                  <a:cubicBezTo>
                    <a:pt x="0" y="271945"/>
                    <a:pt x="64180" y="207765"/>
                    <a:pt x="143349" y="207765"/>
                  </a:cubicBezTo>
                  <a:lnTo>
                    <a:pt x="1695902" y="207765"/>
                  </a:lnTo>
                  <a:lnTo>
                    <a:pt x="1720295" y="132707"/>
                  </a:lnTo>
                  <a:cubicBezTo>
                    <a:pt x="1773393" y="54720"/>
                    <a:pt x="1897699" y="0"/>
                    <a:pt x="2042579" y="0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solidFill>
                <a:srgbClr val="85BD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4595623" y="1404977"/>
              <a:ext cx="1962364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2600" dirty="0">
                  <a:solidFill>
                    <a:srgbClr val="65186A"/>
                  </a:solidFill>
                </a:rPr>
                <a:t>I am a parrot!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70036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440</TotalTime>
  <Words>354</Words>
  <Application>Microsoft Office PowerPoint</Application>
  <PresentationFormat>On-screen Show (4:3)</PresentationFormat>
  <Paragraphs>94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Twinkl</vt:lpstr>
      <vt:lpstr>Office Theme</vt:lpstr>
      <vt:lpstr>PowerPoint Presentation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What Am I?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Twinkl Twinkl</dc:creator>
  <cp:lastModifiedBy>Twinkl Twinkl</cp:lastModifiedBy>
  <cp:revision>38</cp:revision>
  <dcterms:created xsi:type="dcterms:W3CDTF">2019-02-12T16:51:11Z</dcterms:created>
  <dcterms:modified xsi:type="dcterms:W3CDTF">2019-10-03T08:41:12Z</dcterms:modified>
</cp:coreProperties>
</file>