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8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anose="02000000000000000000" pitchFamily="2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86"/>
    <a:srgbClr val="25B7BC"/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D00ECC8E-1AC3-4E6C-A19B-0A141ABB9071}"/>
              </a:ext>
            </a:extLst>
          </p:cNvPr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D34100E7-28EA-4EB7-A437-37BB3EE7034D}"/>
              </a:ext>
            </a:extLst>
          </p:cNvPr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AFFD08E-D8F1-4950-9C0C-AB7477306E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1" y="1037017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9DBCE3-B6AA-4708-994C-5096C6F0D3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1" y="3445623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191366-6C10-435F-A2F8-6CBD1318F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512763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Aim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758EDAF-8492-4BF5-93A1-EA11C5D83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49" y="2930434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Success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41.png"/><Relationship Id="rId7" Type="http://schemas.openxmlformats.org/officeDocument/2006/relationships/image" Target="../media/image16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42.tiff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20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6.png"/><Relationship Id="rId4" Type="http://schemas.openxmlformats.org/officeDocument/2006/relationships/image" Target="../media/image4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openxmlformats.org/officeDocument/2006/relationships/image" Target="../media/image31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20.tif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26.tiff"/><Relationship Id="rId7" Type="http://schemas.openxmlformats.org/officeDocument/2006/relationships/image" Target="../media/image27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26.tiff"/><Relationship Id="rId7" Type="http://schemas.openxmlformats.org/officeDocument/2006/relationships/image" Target="../media/image7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16.png"/><Relationship Id="rId4" Type="http://schemas.openxmlformats.org/officeDocument/2006/relationships/image" Target="../media/image5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tiff"/><Relationship Id="rId7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7.tiff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6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31.tiff"/><Relationship Id="rId7" Type="http://schemas.openxmlformats.org/officeDocument/2006/relationships/image" Target="../media/image7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16.png"/><Relationship Id="rId4" Type="http://schemas.openxmlformats.org/officeDocument/2006/relationships/image" Target="../media/image3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35.tiff"/><Relationship Id="rId7" Type="http://schemas.openxmlformats.org/officeDocument/2006/relationships/image" Target="../media/image27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tiff"/><Relationship Id="rId4" Type="http://schemas.openxmlformats.org/officeDocument/2006/relationships/image" Target="../media/image3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38.tiff"/><Relationship Id="rId7" Type="http://schemas.openxmlformats.org/officeDocument/2006/relationships/image" Target="../media/image21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tiff"/><Relationship Id="rId4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1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b="14072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547ADA-42FC-4B6C-87C3-1AF861F73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 b="6562"/>
          <a:stretch/>
        </p:blipFill>
        <p:spPr>
          <a:xfrm>
            <a:off x="3046213" y="1614196"/>
            <a:ext cx="2503196" cy="241884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4694862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628" y="5151685"/>
              <a:ext cx="820525" cy="4647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shopping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6794" y="4970520"/>
              <a:ext cx="559152" cy="78527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749347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jumping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96767"/>
              <a:ext cx="569459" cy="759028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88" y="4755495"/>
            <a:ext cx="1192261" cy="124157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43688F-0D90-4F35-BDC5-E6E76A6FBDB0}"/>
              </a:ext>
            </a:extLst>
          </p:cNvPr>
          <p:cNvGrpSpPr/>
          <p:nvPr/>
        </p:nvGrpSpPr>
        <p:grpSpPr>
          <a:xfrm>
            <a:off x="6646176" y="4848837"/>
            <a:ext cx="1702966" cy="1388644"/>
            <a:chOff x="4703641" y="4848837"/>
            <a:chExt cx="1702966" cy="13886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BE65D15-F602-4A2D-A829-81F58B5C3458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811BF064-C0BF-4DA0-B92D-2E3E78BC755B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running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E6B10DA-01D5-4772-8626-38891E0F1EC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8358769-56BC-4EBF-80F9-53D0E6219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81543"/>
              <a:ext cx="569459" cy="789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3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0" b="9454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4694862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628" y="5151685"/>
              <a:ext cx="820525" cy="4647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cycling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6794" y="5010104"/>
              <a:ext cx="559152" cy="706107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88" y="4755495"/>
            <a:ext cx="1192261" cy="12415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AA4A47C-3557-49D3-B395-9D909594E62A}"/>
              </a:ext>
            </a:extLst>
          </p:cNvPr>
          <p:cNvGrpSpPr/>
          <p:nvPr/>
        </p:nvGrpSpPr>
        <p:grpSpPr>
          <a:xfrm>
            <a:off x="748196" y="4836989"/>
            <a:ext cx="1702966" cy="1388644"/>
            <a:chOff x="2700284" y="4848837"/>
            <a:chExt cx="1702966" cy="138864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7356A6-22AD-49A6-A6D1-B7DC79193E4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BFEBB8A0-02BE-4185-992C-147B6A1A4970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swimming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E40F222-0B97-49DB-A810-A2D7D0044C1A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10CEA4C-2868-4E12-8859-B64017CE3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473" y="5004657"/>
              <a:ext cx="996799" cy="68012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F291C55-3A81-4847-A9FC-EC6B6906FE44}"/>
              </a:ext>
            </a:extLst>
          </p:cNvPr>
          <p:cNvGrpSpPr/>
          <p:nvPr/>
        </p:nvGrpSpPr>
        <p:grpSpPr>
          <a:xfrm>
            <a:off x="6631497" y="4848837"/>
            <a:ext cx="1702966" cy="1388644"/>
            <a:chOff x="2700284" y="4848837"/>
            <a:chExt cx="1702966" cy="138864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FA3EFE3-A423-486D-A745-1E0335AD1966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403B134-1CFB-41EF-B132-8FA5F9B07FA6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sandcastle</a:t>
                </a: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44D267A-AA6A-499E-A055-7918686AC880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E1727D4-D44F-4381-A779-B66A7A95A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3886" y="4963124"/>
              <a:ext cx="415761" cy="55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17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 b="11497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4642819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brushing </a:t>
                </a:r>
                <a:br>
                  <a:rPr lang="en-AU" dirty="0"/>
                </a:br>
                <a:r>
                  <a:rPr lang="en-AU" dirty="0"/>
                  <a:t>their teeth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761245">
              <a:off x="3329660" y="4807283"/>
              <a:ext cx="444213" cy="865091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4" y="4619043"/>
            <a:ext cx="1192261" cy="124157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298CD3D-90ED-4E34-9EEF-3ABD12EEBFB2}"/>
              </a:ext>
            </a:extLst>
          </p:cNvPr>
          <p:cNvGrpSpPr/>
          <p:nvPr/>
        </p:nvGrpSpPr>
        <p:grpSpPr>
          <a:xfrm>
            <a:off x="2682296" y="4848837"/>
            <a:ext cx="1702966" cy="1388644"/>
            <a:chOff x="2700284" y="4848837"/>
            <a:chExt cx="1702966" cy="138864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56FCE13-A62A-4B9E-926B-CFB86FDDB8BA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79BE8CC-AF0A-4CCD-B834-07D4DC804D98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sandcastle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4AD3594-533F-450F-9D06-13EE5F23BE42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C2456FC-FB12-4EEE-A536-6E3AAD3DF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3886" y="4963124"/>
              <a:ext cx="415761" cy="55341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837FAD-0E12-4779-9DF7-00AAFBEDE70F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33EF26F-C752-421E-8A45-E654C20AE175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B3BA7E9-2E1E-4AB4-9992-0DF9D8FDEF5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F388F867-AC37-4E84-9C94-77756347A1C1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D20073-7222-48C2-BD10-47DFC81E4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5564" y="5017496"/>
              <a:ext cx="212174" cy="66728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178376-44A1-4C03-88D0-1134D9ED04B5}"/>
              </a:ext>
            </a:extLst>
          </p:cNvPr>
          <p:cNvGrpSpPr/>
          <p:nvPr/>
        </p:nvGrpSpPr>
        <p:grpSpPr>
          <a:xfrm>
            <a:off x="6631497" y="4848837"/>
            <a:ext cx="1702966" cy="1388644"/>
            <a:chOff x="696927" y="4848837"/>
            <a:chExt cx="1702966" cy="138864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A3E728E-7C61-4599-9602-63D688B6E3A5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C6323E35-D8D0-48D7-A70E-90350C922FA1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gardening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DFC98A0A-49DA-492F-B5BF-D100C212D5C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4DA29A2-B006-4D66-AC37-BB3213173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5145" y="4924374"/>
              <a:ext cx="436779" cy="893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6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6" b="3268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chemeClr val="bg1"/>
          </a:solidFill>
          <a:ln w="76200">
            <a:solidFill>
              <a:srgbClr val="25B7BC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4694862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628" y="5151685"/>
              <a:ext cx="820525" cy="4647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6665663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sz="1600" dirty="0"/>
                  <a:t>getting dressed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0807" y="5013585"/>
              <a:ext cx="773587" cy="804642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67" y="4755495"/>
            <a:ext cx="1192261" cy="124157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03FEBE4-05CE-4C44-A464-647FFC9E713D}"/>
              </a:ext>
            </a:extLst>
          </p:cNvPr>
          <p:cNvGrpSpPr/>
          <p:nvPr/>
        </p:nvGrpSpPr>
        <p:grpSpPr>
          <a:xfrm>
            <a:off x="749347" y="4848837"/>
            <a:ext cx="1702966" cy="1388644"/>
            <a:chOff x="4703641" y="4848837"/>
            <a:chExt cx="1702966" cy="138864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A54BD8A-B18F-4B05-BC01-249DF424F69C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E6AFCB6-E548-467C-A54F-79BB12135475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jumping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4BFC08D6-1228-4559-9CEF-8A0EE96F00D6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A413541-1F63-489F-AEC4-A2393C78D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96767"/>
              <a:ext cx="569459" cy="75902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D97DDFD-2FA0-493A-A9A4-A24B73171F60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04A1E-63CA-4B30-A2E1-A4D7C6FF36CF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A5C7A97-DDD9-4046-9573-AD1C0B6936FE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snowman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A35F601C-5F4C-490C-A2AF-F94E64B66677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1A7390A-C474-4713-8919-EA7F34DA2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0006" y="4963124"/>
              <a:ext cx="383521" cy="553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6562A48-78A3-4C98-AC63-2CB3133E6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90" y="1942012"/>
            <a:ext cx="1312020" cy="20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4088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chemeClr val="bg1"/>
          </a:solidFill>
          <a:ln w="76200">
            <a:solidFill>
              <a:srgbClr val="25B7BC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4694862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628" y="5151685"/>
              <a:ext cx="820525" cy="4647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6665663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painting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4973" y="5080071"/>
              <a:ext cx="773587" cy="605540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67" y="4755495"/>
            <a:ext cx="1192261" cy="1241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62A48-78A3-4C98-AC63-2CB3133E6A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/>
        </p:blipFill>
        <p:spPr>
          <a:xfrm>
            <a:off x="3654733" y="1661799"/>
            <a:ext cx="2527858" cy="23712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72A3AA2-3C53-4855-B74A-F511851C6C9E}"/>
              </a:ext>
            </a:extLst>
          </p:cNvPr>
          <p:cNvGrpSpPr/>
          <p:nvPr/>
        </p:nvGrpSpPr>
        <p:grpSpPr>
          <a:xfrm>
            <a:off x="748196" y="4836989"/>
            <a:ext cx="1702966" cy="1388644"/>
            <a:chOff x="2700284" y="4848837"/>
            <a:chExt cx="1702966" cy="13886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B64C487-903E-444C-8A2D-1DD1A7572FE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86C2B78-AA9F-4245-B175-A9514F4576EA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swimming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2CF2864-A2E9-4DA0-BE74-593F2C9B810B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E7724A-08F3-454E-B161-868D3961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473" y="5004657"/>
              <a:ext cx="996799" cy="68012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8BE719-09F3-4E91-8B2A-93FCD6DCD781}"/>
              </a:ext>
            </a:extLst>
          </p:cNvPr>
          <p:cNvGrpSpPr/>
          <p:nvPr/>
        </p:nvGrpSpPr>
        <p:grpSpPr>
          <a:xfrm>
            <a:off x="2675367" y="4848837"/>
            <a:ext cx="1702966" cy="1388644"/>
            <a:chOff x="4703641" y="4848837"/>
            <a:chExt cx="1702966" cy="13886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ACE06D-3EDC-4FAA-92E8-5DE63B57A0E9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59D7492-AE1B-4F56-83B2-E31457494FC8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running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0C769765-BD59-4FE6-9E1B-2FE7664E5A87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B644C47-33DF-49D8-B892-7B96836E5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81543"/>
              <a:ext cx="569459" cy="789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5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2" b="680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547ADA-42FC-4B6C-87C3-1AF861F73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56" y="1902165"/>
            <a:ext cx="2961181" cy="21036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808" y="5096673"/>
              <a:ext cx="1038328" cy="58810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swimming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473" y="5004657"/>
              <a:ext cx="996799" cy="68012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4703641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jumping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21" y="4979490"/>
              <a:ext cx="595384" cy="79358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4AFC56-7E76-451D-9A8F-F69AD2A8B215}"/>
              </a:ext>
            </a:extLst>
          </p:cNvPr>
          <p:cNvGrpSpPr/>
          <p:nvPr/>
        </p:nvGrpSpPr>
        <p:grpSpPr>
          <a:xfrm>
            <a:off x="6706999" y="4848837"/>
            <a:ext cx="1702966" cy="1388644"/>
            <a:chOff x="6706999" y="4848837"/>
            <a:chExt cx="1702966" cy="138864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D971C3-5C72-43BC-B993-527D9865335C}"/>
                </a:ext>
              </a:extLst>
            </p:cNvPr>
            <p:cNvGrpSpPr/>
            <p:nvPr/>
          </p:nvGrpSpPr>
          <p:grpSpPr>
            <a:xfrm>
              <a:off x="6706999" y="4848837"/>
              <a:ext cx="1702966" cy="1388644"/>
              <a:chOff x="620784" y="4689446"/>
              <a:chExt cx="1702966" cy="15815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3F9BB54-3F2C-473E-B3B5-1B215848CB46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running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4DBDF52-DB81-4215-B524-85C3ACDCC160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318BDE-0613-48CE-BBD3-075D2104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132" y="4963124"/>
              <a:ext cx="596031" cy="826316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78" y="4475887"/>
            <a:ext cx="1192261" cy="1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b="14072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547ADA-42FC-4B6C-87C3-1AF861F73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774" y="1380800"/>
            <a:ext cx="3262665" cy="24458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watching TV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914" y="5017496"/>
              <a:ext cx="957474" cy="66728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swimming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473" y="5004657"/>
              <a:ext cx="996799" cy="68012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4703641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950" y="5060184"/>
              <a:ext cx="1027140" cy="58177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4AFC56-7E76-451D-9A8F-F69AD2A8B215}"/>
              </a:ext>
            </a:extLst>
          </p:cNvPr>
          <p:cNvGrpSpPr/>
          <p:nvPr/>
        </p:nvGrpSpPr>
        <p:grpSpPr>
          <a:xfrm>
            <a:off x="6706999" y="4848837"/>
            <a:ext cx="1702966" cy="1388644"/>
            <a:chOff x="6706999" y="4848837"/>
            <a:chExt cx="1702966" cy="138864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D971C3-5C72-43BC-B993-527D9865335C}"/>
                </a:ext>
              </a:extLst>
            </p:cNvPr>
            <p:cNvGrpSpPr/>
            <p:nvPr/>
          </p:nvGrpSpPr>
          <p:grpSpPr>
            <a:xfrm>
              <a:off x="6706999" y="4848837"/>
              <a:ext cx="1702966" cy="1388644"/>
              <a:chOff x="620784" y="4689446"/>
              <a:chExt cx="1702966" cy="15815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3F9BB54-3F2C-473E-B3B5-1B215848CB46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sz="1600" dirty="0"/>
                  <a:t>playing football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4DBDF52-DB81-4215-B524-85C3ACDCC160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318BDE-0613-48CE-BBD3-075D2104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43887" y="4963124"/>
              <a:ext cx="429189" cy="826316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78" y="4475887"/>
            <a:ext cx="1192261" cy="1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b="14072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547ADA-42FC-4B6C-87C3-1AF861F73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9"/>
          <a:stretch/>
        </p:blipFill>
        <p:spPr>
          <a:xfrm>
            <a:off x="2939661" y="1361773"/>
            <a:ext cx="3264678" cy="267126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singing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5564" y="5017496"/>
              <a:ext cx="212174" cy="66728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sandcastle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3886" y="4963124"/>
              <a:ext cx="415761" cy="55341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4703641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running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81543"/>
              <a:ext cx="569459" cy="78947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4AFC56-7E76-451D-9A8F-F69AD2A8B215}"/>
              </a:ext>
            </a:extLst>
          </p:cNvPr>
          <p:cNvGrpSpPr/>
          <p:nvPr/>
        </p:nvGrpSpPr>
        <p:grpSpPr>
          <a:xfrm>
            <a:off x="6706999" y="4848837"/>
            <a:ext cx="1702966" cy="1388644"/>
            <a:chOff x="6706999" y="4848837"/>
            <a:chExt cx="1702966" cy="138864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D971C3-5C72-43BC-B993-527D9865335C}"/>
                </a:ext>
              </a:extLst>
            </p:cNvPr>
            <p:cNvGrpSpPr/>
            <p:nvPr/>
          </p:nvGrpSpPr>
          <p:grpSpPr>
            <a:xfrm>
              <a:off x="6706999" y="4848837"/>
              <a:ext cx="1702966" cy="1388644"/>
              <a:chOff x="620784" y="4689446"/>
              <a:chExt cx="1702966" cy="15815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3F9BB54-3F2C-473E-B3B5-1B215848CB46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gardening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4DBDF52-DB81-4215-B524-85C3ACDCC160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318BDE-0613-48CE-BBD3-075D2104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6449" y="4963124"/>
              <a:ext cx="404065" cy="826316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78" y="4475887"/>
            <a:ext cx="1192261" cy="1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4" b="4920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5564" y="5017496"/>
              <a:ext cx="212174" cy="66728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4642819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sandcastle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3886" y="4963124"/>
              <a:ext cx="415761" cy="55341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6646176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running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81543"/>
              <a:ext cx="569459" cy="78947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4AFC56-7E76-451D-9A8F-F69AD2A8B215}"/>
              </a:ext>
            </a:extLst>
          </p:cNvPr>
          <p:cNvGrpSpPr/>
          <p:nvPr/>
        </p:nvGrpSpPr>
        <p:grpSpPr>
          <a:xfrm>
            <a:off x="2682296" y="4848837"/>
            <a:ext cx="1702966" cy="1388644"/>
            <a:chOff x="6706999" y="4848837"/>
            <a:chExt cx="1702966" cy="138864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D971C3-5C72-43BC-B993-527D9865335C}"/>
                </a:ext>
              </a:extLst>
            </p:cNvPr>
            <p:cNvGrpSpPr/>
            <p:nvPr/>
          </p:nvGrpSpPr>
          <p:grpSpPr>
            <a:xfrm>
              <a:off x="6706999" y="4848837"/>
              <a:ext cx="1702966" cy="1388644"/>
              <a:chOff x="620784" y="4689446"/>
              <a:chExt cx="1702966" cy="15815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3F9BB54-3F2C-473E-B3B5-1B215848CB46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jumping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4DBDF52-DB81-4215-B524-85C3ACDCC160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318BDE-0613-48CE-BBD3-075D2104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6449" y="4963124"/>
              <a:ext cx="404065" cy="826316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4" y="4619043"/>
            <a:ext cx="1192261" cy="1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b="14072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547ADA-42FC-4B6C-87C3-1AF861F73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6" b="-4848"/>
          <a:stretch/>
        </p:blipFill>
        <p:spPr>
          <a:xfrm>
            <a:off x="3316207" y="1396796"/>
            <a:ext cx="2503196" cy="257714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628" y="5151685"/>
              <a:ext cx="820525" cy="4647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snowman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0006" y="4963124"/>
              <a:ext cx="383521" cy="55341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4703641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jumping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96767"/>
              <a:ext cx="569459" cy="759028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4AFC56-7E76-451D-9A8F-F69AD2A8B215}"/>
              </a:ext>
            </a:extLst>
          </p:cNvPr>
          <p:cNvGrpSpPr/>
          <p:nvPr/>
        </p:nvGrpSpPr>
        <p:grpSpPr>
          <a:xfrm>
            <a:off x="6706999" y="4848837"/>
            <a:ext cx="1702966" cy="1388644"/>
            <a:chOff x="6706999" y="4848837"/>
            <a:chExt cx="1702966" cy="138864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D971C3-5C72-43BC-B993-527D9865335C}"/>
                </a:ext>
              </a:extLst>
            </p:cNvPr>
            <p:cNvGrpSpPr/>
            <p:nvPr/>
          </p:nvGrpSpPr>
          <p:grpSpPr>
            <a:xfrm>
              <a:off x="6706999" y="4848837"/>
              <a:ext cx="1702966" cy="1388644"/>
              <a:chOff x="620784" y="4689446"/>
              <a:chExt cx="1702966" cy="1581591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3F9BB54-3F2C-473E-B3B5-1B215848CB46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singing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4DBDF52-DB81-4215-B524-85C3ACDCC160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318BDE-0613-48CE-BBD3-075D21045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27111" y="4963124"/>
              <a:ext cx="262741" cy="826316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88" y="4755495"/>
            <a:ext cx="1192261" cy="12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b="23941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gardening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5145" y="4924374"/>
              <a:ext cx="436779" cy="89321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9D69151-3706-494A-A0CA-22AABB23F139}"/>
              </a:ext>
            </a:extLst>
          </p:cNvPr>
          <p:cNvGrpSpPr/>
          <p:nvPr/>
        </p:nvGrpSpPr>
        <p:grpSpPr>
          <a:xfrm>
            <a:off x="4642819" y="4848837"/>
            <a:ext cx="1702966" cy="1388644"/>
            <a:chOff x="2700284" y="4848837"/>
            <a:chExt cx="1702966" cy="1388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47ABA5-C7C8-4E45-93D1-ED6F1D933105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0F7A095-104E-4F7D-BF6B-2865FB8B248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sz="1600" dirty="0"/>
                  <a:t>playing football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3D44889-1FDB-49D8-AD8B-6585DD2A73D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10417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4F4B40-C0CC-42FD-BC7E-5F0FAF94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7103" y="4963123"/>
              <a:ext cx="449328" cy="865091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4" y="4619043"/>
            <a:ext cx="1192261" cy="1241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A45F78-0EC7-4B41-B754-BA66BB9424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96" y="1530219"/>
            <a:ext cx="2227747" cy="237631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F71E62C-D689-45A5-A1C1-39CF6BDE9724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ADCEDE-57B0-4ACB-B9F7-1155035AE968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3DB0B035-D5DD-4FDE-8800-56FBE369D413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swimming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0C8C849-E68B-44F2-8479-09A19AD44D95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0F45879-4EDF-4A15-9D18-8012C6767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473" y="5004657"/>
              <a:ext cx="996799" cy="68012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98CD3D-90ED-4E34-9EEF-3ABD12EEBFB2}"/>
              </a:ext>
            </a:extLst>
          </p:cNvPr>
          <p:cNvGrpSpPr/>
          <p:nvPr/>
        </p:nvGrpSpPr>
        <p:grpSpPr>
          <a:xfrm>
            <a:off x="6585354" y="4848837"/>
            <a:ext cx="1702966" cy="1388644"/>
            <a:chOff x="2700284" y="4848837"/>
            <a:chExt cx="1702966" cy="138864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56FCE13-A62A-4B9E-926B-CFB86FDDB8BA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79BE8CC-AF0A-4CCD-B834-07D4DC804D98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sandcastle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4AD3594-533F-450F-9D06-13EE5F23BE42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C2456FC-FB12-4EEE-A536-6E3AAD3DF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3886" y="4963124"/>
              <a:ext cx="415761" cy="55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550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" b="24646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547ADA-42FC-4B6C-87C3-1AF861F73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8572" y="1361773"/>
            <a:ext cx="1525003" cy="254383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jumping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1337" y="5017496"/>
              <a:ext cx="565328" cy="75352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4703641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950" y="5060184"/>
              <a:ext cx="1027140" cy="581771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78" y="4475887"/>
            <a:ext cx="1192261" cy="124157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139DD5-F748-4D5C-A2B7-AB5788E8895F}"/>
              </a:ext>
            </a:extLst>
          </p:cNvPr>
          <p:cNvGrpSpPr/>
          <p:nvPr/>
        </p:nvGrpSpPr>
        <p:grpSpPr>
          <a:xfrm>
            <a:off x="2700284" y="4848837"/>
            <a:ext cx="1702966" cy="1388644"/>
            <a:chOff x="2700284" y="4848837"/>
            <a:chExt cx="1702966" cy="13886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A7A0FD-F19C-44C0-8B16-F3EDFDC6DEBA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89726026-E684-4CEA-B216-997A37D43DD0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snowman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E1839079-8726-48BC-87EC-671378757DB4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D662E62-A7F8-46E7-AB00-42AC6CA42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0006" y="4963124"/>
              <a:ext cx="383521" cy="55341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C4358E-9843-4656-88B2-F9DC987CE29F}"/>
              </a:ext>
            </a:extLst>
          </p:cNvPr>
          <p:cNvGrpSpPr/>
          <p:nvPr/>
        </p:nvGrpSpPr>
        <p:grpSpPr>
          <a:xfrm>
            <a:off x="6646176" y="4848837"/>
            <a:ext cx="1702966" cy="1388644"/>
            <a:chOff x="4703641" y="4848837"/>
            <a:chExt cx="1702966" cy="138864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91C7EFB-B8BB-481C-B731-38B0AF718F95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9181145-87EE-4AAE-A117-C62770DCCC3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running</a:t>
                </a: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8A38E2E-0B33-46A4-A8AF-2F5AE9AAA406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CA37601-2F57-45A2-9055-4AF6D48A1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81543"/>
              <a:ext cx="569459" cy="789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4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6227" y="418565"/>
            <a:ext cx="8263156" cy="803836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ctr"/>
            <a:r>
              <a:rPr lang="en-GB" sz="4000" dirty="0">
                <a:solidFill>
                  <a:srgbClr val="009386"/>
                </a:solidFill>
                <a:latin typeface="+mn-lt"/>
              </a:rPr>
              <a:t>What are they doing?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95F3A-CB45-4DF0-8D8F-0375CB806415}"/>
              </a:ext>
            </a:extLst>
          </p:cNvPr>
          <p:cNvSpPr/>
          <p:nvPr/>
        </p:nvSpPr>
        <p:spPr>
          <a:xfrm>
            <a:off x="436227" y="4214357"/>
            <a:ext cx="8263156" cy="49510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They are…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8CC75F1-5259-43DD-9FD8-EF7CA1A2A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b="14076"/>
          <a:stretch/>
        </p:blipFill>
        <p:spPr>
          <a:xfrm>
            <a:off x="1761819" y="1241571"/>
            <a:ext cx="5494525" cy="2791469"/>
          </a:xfrm>
          <a:prstGeom prst="roundRect">
            <a:avLst>
              <a:gd name="adj" fmla="val 4038"/>
            </a:avLst>
          </a:prstGeom>
          <a:solidFill>
            <a:srgbClr val="25B7BC"/>
          </a:solidFill>
          <a:ln w="76200">
            <a:solidFill>
              <a:srgbClr val="25B7BC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547ADA-42FC-4B6C-87C3-1AF861F73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"/>
          <a:stretch/>
        </p:blipFill>
        <p:spPr>
          <a:xfrm>
            <a:off x="2462661" y="1439573"/>
            <a:ext cx="3888697" cy="259346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6EBC705-2522-4101-B162-C1C5330E4C93}"/>
              </a:ext>
            </a:extLst>
          </p:cNvPr>
          <p:cNvGrpSpPr/>
          <p:nvPr/>
        </p:nvGrpSpPr>
        <p:grpSpPr>
          <a:xfrm>
            <a:off x="696927" y="4848837"/>
            <a:ext cx="1702966" cy="1388644"/>
            <a:chOff x="696927" y="4848837"/>
            <a:chExt cx="1702966" cy="1388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F4B859-5823-46C3-8C35-4DE215F008E3}"/>
                </a:ext>
              </a:extLst>
            </p:cNvPr>
            <p:cNvGrpSpPr/>
            <p:nvPr/>
          </p:nvGrpSpPr>
          <p:grpSpPr>
            <a:xfrm>
              <a:off x="696927" y="4848837"/>
              <a:ext cx="1702966" cy="1388644"/>
              <a:chOff x="620784" y="4689446"/>
              <a:chExt cx="1702966" cy="158159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6B84617-9A5F-4B21-85FF-D5EEABCC651F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swimming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7FEDF53-82A6-408A-91FC-6C9C7DEA8669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18961F-0F63-428D-8365-22A5F4E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688" y="5025115"/>
              <a:ext cx="1048577" cy="71545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CB4FB9-2307-4C2B-A15F-7883EF63D59A}"/>
              </a:ext>
            </a:extLst>
          </p:cNvPr>
          <p:cNvGrpSpPr/>
          <p:nvPr/>
        </p:nvGrpSpPr>
        <p:grpSpPr>
          <a:xfrm>
            <a:off x="4648392" y="4848837"/>
            <a:ext cx="1702966" cy="1388644"/>
            <a:chOff x="4703641" y="4848837"/>
            <a:chExt cx="1702966" cy="1388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3FC990-E704-4B8A-84D6-EC798268C767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682F49F-C904-4997-87C8-656113D8C354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eating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69F8D66-F771-4688-97F8-DDB0C491C00C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669401-2403-47E1-8694-AD7BDA5D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950" y="5060184"/>
              <a:ext cx="1027140" cy="581771"/>
            </a:xfrm>
            <a:prstGeom prst="rect">
              <a:avLst/>
            </a:prstGeom>
          </p:spPr>
        </p:pic>
      </p:grpSp>
      <p:sp>
        <p:nvSpPr>
          <p:cNvPr id="50" name="Arrow: Right 4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E929B-20CE-45A8-9B30-F3AB5E5E99C9}"/>
              </a:ext>
            </a:extLst>
          </p:cNvPr>
          <p:cNvSpPr/>
          <p:nvPr/>
        </p:nvSpPr>
        <p:spPr>
          <a:xfrm>
            <a:off x="7482980" y="2235387"/>
            <a:ext cx="1115735" cy="803836"/>
          </a:xfrm>
          <a:prstGeom prst="rightArrow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Next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D88ECB4-8256-4F01-AEF1-772BC5F414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78" y="4475887"/>
            <a:ext cx="1192261" cy="12415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EC8CE50-FB9E-4B6A-860B-1CF46FD0E34B}"/>
              </a:ext>
            </a:extLst>
          </p:cNvPr>
          <p:cNvGrpSpPr/>
          <p:nvPr/>
        </p:nvGrpSpPr>
        <p:grpSpPr>
          <a:xfrm>
            <a:off x="2675367" y="4848837"/>
            <a:ext cx="1702966" cy="1388644"/>
            <a:chOff x="4703641" y="4848837"/>
            <a:chExt cx="1702966" cy="138864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7720B0-D162-4C94-9922-BDA69D99E045}"/>
                </a:ext>
              </a:extLst>
            </p:cNvPr>
            <p:cNvGrpSpPr/>
            <p:nvPr/>
          </p:nvGrpSpPr>
          <p:grpSpPr>
            <a:xfrm>
              <a:off x="4703641" y="4848837"/>
              <a:ext cx="1702966" cy="1388644"/>
              <a:chOff x="620784" y="4689446"/>
              <a:chExt cx="1702966" cy="1581591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AFEEDFE8-619D-413A-8E5F-4E69A380EFF8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running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4093AF8A-3C61-4140-B63D-5A7E4DD10B21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1065402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7FFC0CC-67E7-4242-B113-D41034FAF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394" y="4981543"/>
              <a:ext cx="569459" cy="78947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DCC0C7-3143-43B8-9BD0-3C93AEC71077}"/>
              </a:ext>
            </a:extLst>
          </p:cNvPr>
          <p:cNvGrpSpPr/>
          <p:nvPr/>
        </p:nvGrpSpPr>
        <p:grpSpPr>
          <a:xfrm>
            <a:off x="6631497" y="4848837"/>
            <a:ext cx="1702966" cy="1388644"/>
            <a:chOff x="2700284" y="4848837"/>
            <a:chExt cx="1702966" cy="138864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A8D4053-75F0-42E5-931E-79EBFD931A5E}"/>
                </a:ext>
              </a:extLst>
            </p:cNvPr>
            <p:cNvGrpSpPr/>
            <p:nvPr/>
          </p:nvGrpSpPr>
          <p:grpSpPr>
            <a:xfrm>
              <a:off x="2700284" y="4848837"/>
              <a:ext cx="1702966" cy="1388644"/>
              <a:chOff x="620784" y="4689446"/>
              <a:chExt cx="1702966" cy="1581591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C2B83656-3FDD-4F6A-8DDE-AAD35C8016D2}"/>
                  </a:ext>
                </a:extLst>
              </p:cNvPr>
              <p:cNvSpPr/>
              <p:nvPr/>
            </p:nvSpPr>
            <p:spPr>
              <a:xfrm>
                <a:off x="620784" y="4689446"/>
                <a:ext cx="1702966" cy="1581591"/>
              </a:xfrm>
              <a:prstGeom prst="roundRect">
                <a:avLst>
                  <a:gd name="adj" fmla="val 6589"/>
                </a:avLst>
              </a:prstGeom>
              <a:solidFill>
                <a:srgbClr val="0093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AU" dirty="0"/>
                  <a:t>making a sandcastle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B1D101DB-A94D-4AA3-9FE1-28F0B9D53B9F}"/>
                  </a:ext>
                </a:extLst>
              </p:cNvPr>
              <p:cNvSpPr/>
              <p:nvPr/>
            </p:nvSpPr>
            <p:spPr>
              <a:xfrm>
                <a:off x="688217" y="4764947"/>
                <a:ext cx="1568100" cy="746897"/>
              </a:xfrm>
              <a:prstGeom prst="roundRect">
                <a:avLst>
                  <a:gd name="adj" fmla="val 72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5FE2906-226D-4602-856F-5AD584CBA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3886" y="4963124"/>
              <a:ext cx="415761" cy="55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4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CBEA4A0C-9A79-4809-A99F-7A52075BF9FC}" vid="{E3A9B290-4D20-4536-AF63-A7C37011F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64</TotalTime>
  <Words>194</Words>
  <Application>Microsoft Office PowerPoint</Application>
  <PresentationFormat>On-screen Show (4:3)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Twinkl</vt:lpstr>
      <vt:lpstr>Arial</vt:lpstr>
      <vt:lpstr>Office Theme</vt:lpstr>
      <vt:lpstr>PowerPoint Presentation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A5</dc:creator>
  <cp:lastModifiedBy>Twinkl A5</cp:lastModifiedBy>
  <cp:revision>24</cp:revision>
  <dcterms:created xsi:type="dcterms:W3CDTF">2022-02-20T22:11:03Z</dcterms:created>
  <dcterms:modified xsi:type="dcterms:W3CDTF">2022-02-20T23:15:45Z</dcterms:modified>
</cp:coreProperties>
</file>