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handoutMasterIdLst>
    <p:handoutMasterId r:id="rId8"/>
  </p:handoutMasterIdLst>
  <p:sldIdLst>
    <p:sldId id="279" r:id="rId2"/>
    <p:sldId id="258" r:id="rId3"/>
    <p:sldId id="264" r:id="rId4"/>
    <p:sldId id="278" r:id="rId5"/>
    <p:sldId id="267" r:id="rId6"/>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Roboto" panose="02000000000000000000" pitchFamily="2" charset="0"/>
      <p:regular r:id="rId13"/>
      <p:bold r:id="rId14"/>
      <p:italic r:id="rId15"/>
      <p:boldItalic r:id="rId16"/>
    </p:embeddedFont>
    <p:embeddedFont>
      <p:font typeface="Twinkl" panose="02000000000000000000" pitchFamily="2"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429"/>
    <a:srgbClr val="BF0A2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xtra-subjects-parents/parents-activites-games/memory-games-games-and-activities-games-activities-and-crafts-parent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xtra-subjects-parents/parents-activites-games/memory-games-games-and-activities-games-activities-and-crafts-parent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08065" y="5945563"/>
            <a:ext cx="1338349" cy="854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7B03F5F6-5391-422E-B9F1-08E9A86A9F81}"/>
              </a:ext>
            </a:extLst>
          </p:cNvPr>
          <p:cNvSpPr/>
          <p:nvPr userDrawn="1"/>
        </p:nvSpPr>
        <p:spPr>
          <a:xfrm>
            <a:off x="108065" y="5945563"/>
            <a:ext cx="1338349" cy="854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19929B5-BF05-4391-A4E3-73035C43701C}"/>
              </a:ext>
            </a:extLst>
          </p:cNvPr>
          <p:cNvSpPr txBox="1">
            <a:spLocks/>
          </p:cNvSpPr>
          <p:nvPr/>
        </p:nvSpPr>
        <p:spPr>
          <a:xfrm>
            <a:off x="457200" y="608442"/>
            <a:ext cx="8220075" cy="652318"/>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a:t>
            </a:r>
          </a:p>
        </p:txBody>
      </p:sp>
      <p:sp>
        <p:nvSpPr>
          <p:cNvPr id="3" name="Title 2">
            <a:extLst>
              <a:ext uri="{FF2B5EF4-FFF2-40B4-BE49-F238E27FC236}">
                <a16:creationId xmlns:a16="http://schemas.microsoft.com/office/drawing/2014/main" id="{3C9235A2-D993-4B9E-BEAB-65FF2EC53C3E}"/>
              </a:ext>
            </a:extLst>
          </p:cNvPr>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 name="Group 3">
            <a:extLst>
              <a:ext uri="{FF2B5EF4-FFF2-40B4-BE49-F238E27FC236}">
                <a16:creationId xmlns:a16="http://schemas.microsoft.com/office/drawing/2014/main" id="{8D7848E9-E471-470F-A085-A7B76F882ADF}"/>
              </a:ext>
            </a:extLst>
          </p:cNvPr>
          <p:cNvGrpSpPr/>
          <p:nvPr/>
        </p:nvGrpSpPr>
        <p:grpSpPr>
          <a:xfrm>
            <a:off x="743837" y="1471737"/>
            <a:ext cx="7644513" cy="2295228"/>
            <a:chOff x="743837" y="1344834"/>
            <a:chExt cx="7644513" cy="2295228"/>
          </a:xfrm>
        </p:grpSpPr>
        <p:sp>
          <p:nvSpPr>
            <p:cNvPr id="5" name="Rectangle 4">
              <a:extLst>
                <a:ext uri="{FF2B5EF4-FFF2-40B4-BE49-F238E27FC236}">
                  <a16:creationId xmlns:a16="http://schemas.microsoft.com/office/drawing/2014/main" id="{CC130935-7A60-4252-B3C9-DC4ED234DA59}"/>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6" name="Rectangle 5">
              <a:extLst>
                <a:ext uri="{FF2B5EF4-FFF2-40B4-BE49-F238E27FC236}">
                  <a16:creationId xmlns:a16="http://schemas.microsoft.com/office/drawing/2014/main" id="{539F8AA7-1CCA-45B2-8957-A2CBEC8604FB}"/>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7" name="Rectangle 6">
            <a:extLst>
              <a:ext uri="{FF2B5EF4-FFF2-40B4-BE49-F238E27FC236}">
                <a16:creationId xmlns:a16="http://schemas.microsoft.com/office/drawing/2014/main" id="{16995A3B-C527-4D7D-A643-CB8B8A2590DD}"/>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pic>
        <p:nvPicPr>
          <p:cNvPr id="9" name="Picture 8">
            <a:extLst>
              <a:ext uri="{FF2B5EF4-FFF2-40B4-BE49-F238E27FC236}">
                <a16:creationId xmlns:a16="http://schemas.microsoft.com/office/drawing/2014/main" id="{ACB262CD-F771-4C67-B1FF-5B661F21A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16" y="4336074"/>
            <a:ext cx="2200110" cy="1913484"/>
          </a:xfrm>
          <a:prstGeom prst="rect">
            <a:avLst/>
          </a:prstGeom>
        </p:spPr>
      </p:pic>
    </p:spTree>
    <p:extLst>
      <p:ext uri="{BB962C8B-B14F-4D97-AF65-F5344CB8AC3E}">
        <p14:creationId xmlns:p14="http://schemas.microsoft.com/office/powerpoint/2010/main" val="73204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1D8C69B-B516-4062-A726-96ABE8441D84}"/>
              </a:ext>
            </a:extLst>
          </p:cNvPr>
          <p:cNvSpPr/>
          <p:nvPr/>
        </p:nvSpPr>
        <p:spPr>
          <a:xfrm>
            <a:off x="911223" y="725487"/>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EE3092E-9B3B-4839-AC97-D0D152216821}"/>
              </a:ext>
            </a:extLst>
          </p:cNvPr>
          <p:cNvSpPr/>
          <p:nvPr/>
        </p:nvSpPr>
        <p:spPr>
          <a:xfrm>
            <a:off x="2422104" y="725487"/>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D7236BC3-8007-480A-8698-7547D4931225}"/>
              </a:ext>
            </a:extLst>
          </p:cNvPr>
          <p:cNvSpPr/>
          <p:nvPr/>
        </p:nvSpPr>
        <p:spPr>
          <a:xfrm>
            <a:off x="3918026" y="725487"/>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2480BACD-7D50-4A86-997C-88667920CDC5}"/>
              </a:ext>
            </a:extLst>
          </p:cNvPr>
          <p:cNvSpPr/>
          <p:nvPr/>
        </p:nvSpPr>
        <p:spPr>
          <a:xfrm>
            <a:off x="5450855" y="725487"/>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37CA7108-C7D8-436F-BC41-BA6649315AA2}"/>
              </a:ext>
            </a:extLst>
          </p:cNvPr>
          <p:cNvSpPr/>
          <p:nvPr/>
        </p:nvSpPr>
        <p:spPr>
          <a:xfrm>
            <a:off x="6947146" y="725487"/>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92A984F1-FBB0-4AAE-A774-5BC3666BC3BE}"/>
              </a:ext>
            </a:extLst>
          </p:cNvPr>
          <p:cNvSpPr/>
          <p:nvPr/>
        </p:nvSpPr>
        <p:spPr>
          <a:xfrm>
            <a:off x="911223" y="3607233"/>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BD339210-6587-4C0F-99DB-A496015FAC10}"/>
              </a:ext>
            </a:extLst>
          </p:cNvPr>
          <p:cNvSpPr/>
          <p:nvPr/>
        </p:nvSpPr>
        <p:spPr>
          <a:xfrm>
            <a:off x="2408249" y="3607233"/>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52156AB4-7303-4B9F-A1E7-79459E11A787}"/>
              </a:ext>
            </a:extLst>
          </p:cNvPr>
          <p:cNvSpPr/>
          <p:nvPr/>
        </p:nvSpPr>
        <p:spPr>
          <a:xfrm>
            <a:off x="3918026" y="3607233"/>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964D0548-E01C-4AE1-82A4-89977BF4C005}"/>
              </a:ext>
            </a:extLst>
          </p:cNvPr>
          <p:cNvSpPr/>
          <p:nvPr/>
        </p:nvSpPr>
        <p:spPr>
          <a:xfrm>
            <a:off x="5437000" y="3607233"/>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0110992C-3238-4F31-B7A1-364DC10EB2BB}"/>
              </a:ext>
            </a:extLst>
          </p:cNvPr>
          <p:cNvSpPr/>
          <p:nvPr/>
        </p:nvSpPr>
        <p:spPr>
          <a:xfrm>
            <a:off x="6933291" y="3607233"/>
            <a:ext cx="1398590" cy="1944000"/>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615ABF9A-4323-46E1-A179-698934274EAE}"/>
              </a:ext>
            </a:extLst>
          </p:cNvPr>
          <p:cNvSpPr txBox="1"/>
          <p:nvPr/>
        </p:nvSpPr>
        <p:spPr>
          <a:xfrm>
            <a:off x="911223" y="2110923"/>
            <a:ext cx="1397001" cy="369332"/>
          </a:xfrm>
          <a:prstGeom prst="rect">
            <a:avLst/>
          </a:prstGeom>
          <a:noFill/>
        </p:spPr>
        <p:txBody>
          <a:bodyPr wrap="square" rtlCol="0">
            <a:spAutoFit/>
          </a:bodyPr>
          <a:lstStyle/>
          <a:p>
            <a:pPr algn="ctr"/>
            <a:r>
              <a:rPr lang="en-AU" b="1" dirty="0"/>
              <a:t>apple</a:t>
            </a:r>
          </a:p>
        </p:txBody>
      </p:sp>
      <p:sp>
        <p:nvSpPr>
          <p:cNvPr id="17" name="TextBox 16">
            <a:extLst>
              <a:ext uri="{FF2B5EF4-FFF2-40B4-BE49-F238E27FC236}">
                <a16:creationId xmlns:a16="http://schemas.microsoft.com/office/drawing/2014/main" id="{946E9A5D-5203-4A5D-B660-B8B37820C998}"/>
              </a:ext>
            </a:extLst>
          </p:cNvPr>
          <p:cNvSpPr txBox="1"/>
          <p:nvPr/>
        </p:nvSpPr>
        <p:spPr>
          <a:xfrm>
            <a:off x="2407514" y="2110923"/>
            <a:ext cx="1397001" cy="369332"/>
          </a:xfrm>
          <a:prstGeom prst="rect">
            <a:avLst/>
          </a:prstGeom>
          <a:noFill/>
        </p:spPr>
        <p:txBody>
          <a:bodyPr wrap="square" rtlCol="0">
            <a:spAutoFit/>
          </a:bodyPr>
          <a:lstStyle/>
          <a:p>
            <a:pPr algn="ctr"/>
            <a:r>
              <a:rPr lang="en-AU" b="1" dirty="0"/>
              <a:t>strawberry</a:t>
            </a:r>
          </a:p>
        </p:txBody>
      </p:sp>
      <p:sp>
        <p:nvSpPr>
          <p:cNvPr id="18" name="TextBox 17">
            <a:extLst>
              <a:ext uri="{FF2B5EF4-FFF2-40B4-BE49-F238E27FC236}">
                <a16:creationId xmlns:a16="http://schemas.microsoft.com/office/drawing/2014/main" id="{0B222E50-77A4-47DE-94FC-012EE319D4E7}"/>
              </a:ext>
            </a:extLst>
          </p:cNvPr>
          <p:cNvSpPr txBox="1"/>
          <p:nvPr/>
        </p:nvSpPr>
        <p:spPr>
          <a:xfrm>
            <a:off x="3917660" y="2110923"/>
            <a:ext cx="1397001" cy="369332"/>
          </a:xfrm>
          <a:prstGeom prst="rect">
            <a:avLst/>
          </a:prstGeom>
          <a:noFill/>
        </p:spPr>
        <p:txBody>
          <a:bodyPr wrap="square" rtlCol="0">
            <a:spAutoFit/>
          </a:bodyPr>
          <a:lstStyle/>
          <a:p>
            <a:pPr algn="ctr"/>
            <a:r>
              <a:rPr lang="en-AU" b="1" dirty="0"/>
              <a:t>strawberry</a:t>
            </a:r>
          </a:p>
        </p:txBody>
      </p:sp>
      <p:sp>
        <p:nvSpPr>
          <p:cNvPr id="19" name="TextBox 18">
            <a:extLst>
              <a:ext uri="{FF2B5EF4-FFF2-40B4-BE49-F238E27FC236}">
                <a16:creationId xmlns:a16="http://schemas.microsoft.com/office/drawing/2014/main" id="{D7CA502F-575E-42C4-9FB0-FF9B13763633}"/>
              </a:ext>
            </a:extLst>
          </p:cNvPr>
          <p:cNvSpPr txBox="1"/>
          <p:nvPr/>
        </p:nvSpPr>
        <p:spPr>
          <a:xfrm>
            <a:off x="5441661" y="2110923"/>
            <a:ext cx="1397001" cy="369332"/>
          </a:xfrm>
          <a:prstGeom prst="rect">
            <a:avLst/>
          </a:prstGeom>
          <a:noFill/>
        </p:spPr>
        <p:txBody>
          <a:bodyPr wrap="square" rtlCol="0">
            <a:spAutoFit/>
          </a:bodyPr>
          <a:lstStyle/>
          <a:p>
            <a:pPr algn="ctr"/>
            <a:r>
              <a:rPr lang="en-AU" b="1" dirty="0"/>
              <a:t>football</a:t>
            </a:r>
          </a:p>
        </p:txBody>
      </p:sp>
      <p:sp>
        <p:nvSpPr>
          <p:cNvPr id="20" name="TextBox 19">
            <a:extLst>
              <a:ext uri="{FF2B5EF4-FFF2-40B4-BE49-F238E27FC236}">
                <a16:creationId xmlns:a16="http://schemas.microsoft.com/office/drawing/2014/main" id="{799466CE-CE4E-4595-B208-354A197AD90E}"/>
              </a:ext>
            </a:extLst>
          </p:cNvPr>
          <p:cNvSpPr txBox="1"/>
          <p:nvPr/>
        </p:nvSpPr>
        <p:spPr>
          <a:xfrm>
            <a:off x="6937951" y="2110923"/>
            <a:ext cx="1397001" cy="369332"/>
          </a:xfrm>
          <a:prstGeom prst="rect">
            <a:avLst/>
          </a:prstGeom>
          <a:noFill/>
        </p:spPr>
        <p:txBody>
          <a:bodyPr wrap="square" rtlCol="0">
            <a:spAutoFit/>
          </a:bodyPr>
          <a:lstStyle/>
          <a:p>
            <a:pPr algn="ctr"/>
            <a:r>
              <a:rPr lang="en-AU" b="1" dirty="0"/>
              <a:t>apple</a:t>
            </a:r>
          </a:p>
        </p:txBody>
      </p:sp>
      <p:sp>
        <p:nvSpPr>
          <p:cNvPr id="22" name="TextBox 21">
            <a:extLst>
              <a:ext uri="{FF2B5EF4-FFF2-40B4-BE49-F238E27FC236}">
                <a16:creationId xmlns:a16="http://schemas.microsoft.com/office/drawing/2014/main" id="{F099C843-1B01-4E6F-AC82-F132DE5BF2EC}"/>
              </a:ext>
            </a:extLst>
          </p:cNvPr>
          <p:cNvSpPr txBox="1"/>
          <p:nvPr/>
        </p:nvSpPr>
        <p:spPr>
          <a:xfrm>
            <a:off x="911223" y="4992668"/>
            <a:ext cx="1397001" cy="369332"/>
          </a:xfrm>
          <a:prstGeom prst="rect">
            <a:avLst/>
          </a:prstGeom>
          <a:noFill/>
        </p:spPr>
        <p:txBody>
          <a:bodyPr wrap="square" rtlCol="0">
            <a:spAutoFit/>
          </a:bodyPr>
          <a:lstStyle/>
          <a:p>
            <a:pPr algn="ctr"/>
            <a:r>
              <a:rPr lang="en-AU" b="1" dirty="0"/>
              <a:t>cheese</a:t>
            </a:r>
          </a:p>
        </p:txBody>
      </p:sp>
      <p:sp>
        <p:nvSpPr>
          <p:cNvPr id="23" name="TextBox 22">
            <a:extLst>
              <a:ext uri="{FF2B5EF4-FFF2-40B4-BE49-F238E27FC236}">
                <a16:creationId xmlns:a16="http://schemas.microsoft.com/office/drawing/2014/main" id="{4F27D223-F50B-4A84-908E-DA1213343F78}"/>
              </a:ext>
            </a:extLst>
          </p:cNvPr>
          <p:cNvSpPr txBox="1"/>
          <p:nvPr/>
        </p:nvSpPr>
        <p:spPr>
          <a:xfrm>
            <a:off x="2407514" y="4992668"/>
            <a:ext cx="1397001" cy="369332"/>
          </a:xfrm>
          <a:prstGeom prst="rect">
            <a:avLst/>
          </a:prstGeom>
          <a:noFill/>
        </p:spPr>
        <p:txBody>
          <a:bodyPr wrap="square" rtlCol="0">
            <a:spAutoFit/>
          </a:bodyPr>
          <a:lstStyle/>
          <a:p>
            <a:pPr algn="ctr"/>
            <a:r>
              <a:rPr lang="en-AU" b="1" dirty="0"/>
              <a:t>hat</a:t>
            </a:r>
          </a:p>
        </p:txBody>
      </p:sp>
      <p:sp>
        <p:nvSpPr>
          <p:cNvPr id="24" name="TextBox 23">
            <a:extLst>
              <a:ext uri="{FF2B5EF4-FFF2-40B4-BE49-F238E27FC236}">
                <a16:creationId xmlns:a16="http://schemas.microsoft.com/office/drawing/2014/main" id="{B8B22C42-1DCB-4DBB-A727-8C94743BA94C}"/>
              </a:ext>
            </a:extLst>
          </p:cNvPr>
          <p:cNvSpPr txBox="1"/>
          <p:nvPr/>
        </p:nvSpPr>
        <p:spPr>
          <a:xfrm>
            <a:off x="3917660" y="4992668"/>
            <a:ext cx="1397001" cy="369332"/>
          </a:xfrm>
          <a:prstGeom prst="rect">
            <a:avLst/>
          </a:prstGeom>
          <a:noFill/>
        </p:spPr>
        <p:txBody>
          <a:bodyPr wrap="square" rtlCol="0">
            <a:spAutoFit/>
          </a:bodyPr>
          <a:lstStyle/>
          <a:p>
            <a:pPr algn="ctr"/>
            <a:r>
              <a:rPr lang="en-AU" b="1" dirty="0"/>
              <a:t>football</a:t>
            </a:r>
          </a:p>
        </p:txBody>
      </p:sp>
      <p:sp>
        <p:nvSpPr>
          <p:cNvPr id="25" name="TextBox 24">
            <a:extLst>
              <a:ext uri="{FF2B5EF4-FFF2-40B4-BE49-F238E27FC236}">
                <a16:creationId xmlns:a16="http://schemas.microsoft.com/office/drawing/2014/main" id="{14991AA8-6954-445A-80EB-C3BE0A365FD0}"/>
              </a:ext>
            </a:extLst>
          </p:cNvPr>
          <p:cNvSpPr txBox="1"/>
          <p:nvPr/>
        </p:nvSpPr>
        <p:spPr>
          <a:xfrm>
            <a:off x="5441661" y="4992668"/>
            <a:ext cx="1397001" cy="369332"/>
          </a:xfrm>
          <a:prstGeom prst="rect">
            <a:avLst/>
          </a:prstGeom>
          <a:noFill/>
        </p:spPr>
        <p:txBody>
          <a:bodyPr wrap="square" rtlCol="0">
            <a:spAutoFit/>
          </a:bodyPr>
          <a:lstStyle/>
          <a:p>
            <a:pPr algn="ctr"/>
            <a:r>
              <a:rPr lang="en-AU" b="1" dirty="0"/>
              <a:t>hat</a:t>
            </a:r>
          </a:p>
        </p:txBody>
      </p:sp>
      <p:sp>
        <p:nvSpPr>
          <p:cNvPr id="26" name="TextBox 25">
            <a:extLst>
              <a:ext uri="{FF2B5EF4-FFF2-40B4-BE49-F238E27FC236}">
                <a16:creationId xmlns:a16="http://schemas.microsoft.com/office/drawing/2014/main" id="{0A7D45F3-92BA-45FF-8D11-03EAA6AA17BA}"/>
              </a:ext>
            </a:extLst>
          </p:cNvPr>
          <p:cNvSpPr txBox="1"/>
          <p:nvPr/>
        </p:nvSpPr>
        <p:spPr>
          <a:xfrm>
            <a:off x="6937951" y="4992668"/>
            <a:ext cx="1397001" cy="369332"/>
          </a:xfrm>
          <a:prstGeom prst="rect">
            <a:avLst/>
          </a:prstGeom>
          <a:noFill/>
        </p:spPr>
        <p:txBody>
          <a:bodyPr wrap="square" rtlCol="0">
            <a:spAutoFit/>
          </a:bodyPr>
          <a:lstStyle/>
          <a:p>
            <a:pPr algn="ctr"/>
            <a:r>
              <a:rPr lang="en-AU" b="1" dirty="0"/>
              <a:t>cheese</a:t>
            </a:r>
          </a:p>
        </p:txBody>
      </p:sp>
      <p:pic>
        <p:nvPicPr>
          <p:cNvPr id="27" name="Picture 26">
            <a:extLst>
              <a:ext uri="{FF2B5EF4-FFF2-40B4-BE49-F238E27FC236}">
                <a16:creationId xmlns:a16="http://schemas.microsoft.com/office/drawing/2014/main" id="{BE67C03B-1A62-43D0-9DAF-28916B61AC8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29325" y="1018191"/>
            <a:ext cx="808797" cy="977907"/>
          </a:xfrm>
          <a:prstGeom prst="rect">
            <a:avLst/>
          </a:prstGeom>
        </p:spPr>
      </p:pic>
      <p:pic>
        <p:nvPicPr>
          <p:cNvPr id="28" name="Picture 27">
            <a:extLst>
              <a:ext uri="{FF2B5EF4-FFF2-40B4-BE49-F238E27FC236}">
                <a16:creationId xmlns:a16="http://schemas.microsoft.com/office/drawing/2014/main" id="{DDA0EDC6-F9DD-4EB8-B7F1-D4D1A0C9DC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225616" y="1018191"/>
            <a:ext cx="808797" cy="977907"/>
          </a:xfrm>
          <a:prstGeom prst="rect">
            <a:avLst/>
          </a:prstGeom>
        </p:spPr>
      </p:pic>
      <p:pic>
        <p:nvPicPr>
          <p:cNvPr id="29" name="Picture 28">
            <a:extLst>
              <a:ext uri="{FF2B5EF4-FFF2-40B4-BE49-F238E27FC236}">
                <a16:creationId xmlns:a16="http://schemas.microsoft.com/office/drawing/2014/main" id="{B420823F-A2E1-4CF8-B8A7-744D93D6AE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347" y="4058701"/>
            <a:ext cx="1122770" cy="726908"/>
          </a:xfrm>
          <a:prstGeom prst="rect">
            <a:avLst/>
          </a:prstGeom>
        </p:spPr>
      </p:pic>
      <p:pic>
        <p:nvPicPr>
          <p:cNvPr id="30" name="Picture 29">
            <a:extLst>
              <a:ext uri="{FF2B5EF4-FFF2-40B4-BE49-F238E27FC236}">
                <a16:creationId xmlns:a16="http://schemas.microsoft.com/office/drawing/2014/main" id="{AD0FE826-5DBB-47E4-B99D-759C6F1A2C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93220" y="3989429"/>
            <a:ext cx="1122770" cy="726908"/>
          </a:xfrm>
          <a:prstGeom prst="rect">
            <a:avLst/>
          </a:prstGeom>
        </p:spPr>
      </p:pic>
      <p:pic>
        <p:nvPicPr>
          <p:cNvPr id="31" name="Picture 30">
            <a:extLst>
              <a:ext uri="{FF2B5EF4-FFF2-40B4-BE49-F238E27FC236}">
                <a16:creationId xmlns:a16="http://schemas.microsoft.com/office/drawing/2014/main" id="{C265D01B-8575-4981-8536-118E33B611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99084" y="1089044"/>
            <a:ext cx="864608" cy="916876"/>
          </a:xfrm>
          <a:prstGeom prst="rect">
            <a:avLst/>
          </a:prstGeom>
        </p:spPr>
      </p:pic>
      <p:pic>
        <p:nvPicPr>
          <p:cNvPr id="32" name="Picture 31">
            <a:extLst>
              <a:ext uri="{FF2B5EF4-FFF2-40B4-BE49-F238E27FC236}">
                <a16:creationId xmlns:a16="http://schemas.microsoft.com/office/drawing/2014/main" id="{6F831DC1-65BE-4A43-BBB5-A57A80122D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12853" y="1089994"/>
            <a:ext cx="862816" cy="914976"/>
          </a:xfrm>
          <a:prstGeom prst="rect">
            <a:avLst/>
          </a:prstGeom>
        </p:spPr>
      </p:pic>
      <p:pic>
        <p:nvPicPr>
          <p:cNvPr id="33" name="Picture 32">
            <a:extLst>
              <a:ext uri="{FF2B5EF4-FFF2-40B4-BE49-F238E27FC236}">
                <a16:creationId xmlns:a16="http://schemas.microsoft.com/office/drawing/2014/main" id="{EC62CB9F-4031-4292-AF5B-955A1A556EC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16200000">
            <a:off x="5786723" y="1071836"/>
            <a:ext cx="850887" cy="848328"/>
          </a:xfrm>
          <a:prstGeom prst="rect">
            <a:avLst/>
          </a:prstGeom>
        </p:spPr>
      </p:pic>
      <p:pic>
        <p:nvPicPr>
          <p:cNvPr id="34" name="Picture 33">
            <a:extLst>
              <a:ext uri="{FF2B5EF4-FFF2-40B4-BE49-F238E27FC236}">
                <a16:creationId xmlns:a16="http://schemas.microsoft.com/office/drawing/2014/main" id="{C7142E02-F149-416D-9EF7-0E20952EB2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16200000">
            <a:off x="4232282" y="3956428"/>
            <a:ext cx="850887" cy="848328"/>
          </a:xfrm>
          <a:prstGeom prst="rect">
            <a:avLst/>
          </a:prstGeom>
        </p:spPr>
      </p:pic>
      <p:pic>
        <p:nvPicPr>
          <p:cNvPr id="35" name="Picture 34">
            <a:extLst>
              <a:ext uri="{FF2B5EF4-FFF2-40B4-BE49-F238E27FC236}">
                <a16:creationId xmlns:a16="http://schemas.microsoft.com/office/drawing/2014/main" id="{7433909C-90EC-483D-A66C-55509CA4DA5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34578" y="3962611"/>
            <a:ext cx="1007861" cy="726064"/>
          </a:xfrm>
          <a:prstGeom prst="rect">
            <a:avLst/>
          </a:prstGeom>
        </p:spPr>
      </p:pic>
      <p:pic>
        <p:nvPicPr>
          <p:cNvPr id="36" name="Picture 35">
            <a:extLst>
              <a:ext uri="{FF2B5EF4-FFF2-40B4-BE49-F238E27FC236}">
                <a16:creationId xmlns:a16="http://schemas.microsoft.com/office/drawing/2014/main" id="{B3946165-EF32-4B5E-8020-2DF0183A211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14288" y="3962611"/>
            <a:ext cx="1007861" cy="726064"/>
          </a:xfrm>
          <a:prstGeom prst="rect">
            <a:avLst/>
          </a:prstGeom>
        </p:spPr>
      </p:pic>
      <p:sp>
        <p:nvSpPr>
          <p:cNvPr id="37" name="Rectangle: Rounded Corners 36">
            <a:extLst>
              <a:ext uri="{FF2B5EF4-FFF2-40B4-BE49-F238E27FC236}">
                <a16:creationId xmlns:a16="http://schemas.microsoft.com/office/drawing/2014/main" id="{F245F524-1BB5-4781-90EE-FC138D81BA82}"/>
              </a:ext>
            </a:extLst>
          </p:cNvPr>
          <p:cNvSpPr/>
          <p:nvPr/>
        </p:nvSpPr>
        <p:spPr>
          <a:xfrm>
            <a:off x="911223" y="27964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pic>
        <p:nvPicPr>
          <p:cNvPr id="38" name="Picture 37">
            <a:extLst>
              <a:ext uri="{FF2B5EF4-FFF2-40B4-BE49-F238E27FC236}">
                <a16:creationId xmlns:a16="http://schemas.microsoft.com/office/drawing/2014/main" id="{04180D4F-D5C6-4A6F-A2F1-7BFDF8FAD9B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bwMode="auto">
          <a:xfrm>
            <a:off x="915278" y="725488"/>
            <a:ext cx="1388894"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7E16FF3E-98A9-4582-808E-2D2097D344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bwMode="auto">
          <a:xfrm>
            <a:off x="2421816" y="725488"/>
            <a:ext cx="1388894"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77326A4B-411B-4886-9912-D78468065DC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bwMode="auto">
          <a:xfrm>
            <a:off x="3922688" y="725488"/>
            <a:ext cx="1388894"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F85CCF2E-2CFC-4534-A104-E885E1670F0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5454961" y="718235"/>
            <a:ext cx="139002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FB385D14-BAE6-4A9D-B5AC-B6AAACC9D6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6956736" y="720958"/>
            <a:ext cx="139002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9429CEAE-8E44-4B8D-8674-81C0BDF2BB1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6937235" y="3587653"/>
            <a:ext cx="139002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ED201036-39FD-41B9-B57B-E9EF7664AC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5442028" y="3597178"/>
            <a:ext cx="139002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49623583-1DB9-461B-B0E6-FAD58901609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3923475" y="3597178"/>
            <a:ext cx="139002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E4E10EC2-4E2B-4A10-9E97-ACF5FA18169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2414899" y="3597178"/>
            <a:ext cx="139002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B2426A27-F7FE-41E8-8BA7-9FC6F2CB1F0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914711" y="3597178"/>
            <a:ext cx="139002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Rounded Corners 47">
            <a:extLst>
              <a:ext uri="{FF2B5EF4-FFF2-40B4-BE49-F238E27FC236}">
                <a16:creationId xmlns:a16="http://schemas.microsoft.com/office/drawing/2014/main" id="{00CC2D9F-3F84-4185-979B-444D4EEBE1E2}"/>
              </a:ext>
            </a:extLst>
          </p:cNvPr>
          <p:cNvSpPr/>
          <p:nvPr/>
        </p:nvSpPr>
        <p:spPr>
          <a:xfrm>
            <a:off x="2397123" y="27964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49" name="Rectangle: Rounded Corners 48">
            <a:extLst>
              <a:ext uri="{FF2B5EF4-FFF2-40B4-BE49-F238E27FC236}">
                <a16:creationId xmlns:a16="http://schemas.microsoft.com/office/drawing/2014/main" id="{37D1A1F0-867A-4DD2-AB7A-BEC1A632D3DC}"/>
              </a:ext>
            </a:extLst>
          </p:cNvPr>
          <p:cNvSpPr/>
          <p:nvPr/>
        </p:nvSpPr>
        <p:spPr>
          <a:xfrm>
            <a:off x="3921123" y="27964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50" name="Rectangle: Rounded Corners 49">
            <a:extLst>
              <a:ext uri="{FF2B5EF4-FFF2-40B4-BE49-F238E27FC236}">
                <a16:creationId xmlns:a16="http://schemas.microsoft.com/office/drawing/2014/main" id="{8A13ADC8-862B-4C8C-A705-52DEE9696F13}"/>
              </a:ext>
            </a:extLst>
          </p:cNvPr>
          <p:cNvSpPr/>
          <p:nvPr/>
        </p:nvSpPr>
        <p:spPr>
          <a:xfrm>
            <a:off x="5432423" y="27964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51" name="Rectangle: Rounded Corners 50">
            <a:extLst>
              <a:ext uri="{FF2B5EF4-FFF2-40B4-BE49-F238E27FC236}">
                <a16:creationId xmlns:a16="http://schemas.microsoft.com/office/drawing/2014/main" id="{276FA01F-F333-491A-9075-DA253F53E2B5}"/>
              </a:ext>
            </a:extLst>
          </p:cNvPr>
          <p:cNvSpPr/>
          <p:nvPr/>
        </p:nvSpPr>
        <p:spPr>
          <a:xfrm>
            <a:off x="6943723" y="27964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52" name="Rectangle: Rounded Corners 51">
            <a:extLst>
              <a:ext uri="{FF2B5EF4-FFF2-40B4-BE49-F238E27FC236}">
                <a16:creationId xmlns:a16="http://schemas.microsoft.com/office/drawing/2014/main" id="{D412B4C0-5BB4-40F5-9B25-6D9E7C407CF4}"/>
              </a:ext>
            </a:extLst>
          </p:cNvPr>
          <p:cNvSpPr/>
          <p:nvPr/>
        </p:nvSpPr>
        <p:spPr>
          <a:xfrm>
            <a:off x="911223" y="56539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53" name="Rectangle: Rounded Corners 52">
            <a:extLst>
              <a:ext uri="{FF2B5EF4-FFF2-40B4-BE49-F238E27FC236}">
                <a16:creationId xmlns:a16="http://schemas.microsoft.com/office/drawing/2014/main" id="{6D61E715-AD01-4722-B49F-6339F8F39D7B}"/>
              </a:ext>
            </a:extLst>
          </p:cNvPr>
          <p:cNvSpPr/>
          <p:nvPr/>
        </p:nvSpPr>
        <p:spPr>
          <a:xfrm>
            <a:off x="2397123" y="56539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54" name="Rectangle: Rounded Corners 53">
            <a:extLst>
              <a:ext uri="{FF2B5EF4-FFF2-40B4-BE49-F238E27FC236}">
                <a16:creationId xmlns:a16="http://schemas.microsoft.com/office/drawing/2014/main" id="{A7811063-0448-461D-8A80-6EE5D6FB29A5}"/>
              </a:ext>
            </a:extLst>
          </p:cNvPr>
          <p:cNvSpPr/>
          <p:nvPr/>
        </p:nvSpPr>
        <p:spPr>
          <a:xfrm>
            <a:off x="3921123" y="56539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55" name="Rectangle: Rounded Corners 54">
            <a:extLst>
              <a:ext uri="{FF2B5EF4-FFF2-40B4-BE49-F238E27FC236}">
                <a16:creationId xmlns:a16="http://schemas.microsoft.com/office/drawing/2014/main" id="{AFB14AA8-0924-4067-B291-0DC29775FD2B}"/>
              </a:ext>
            </a:extLst>
          </p:cNvPr>
          <p:cNvSpPr/>
          <p:nvPr/>
        </p:nvSpPr>
        <p:spPr>
          <a:xfrm>
            <a:off x="5432423" y="56539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
        <p:nvSpPr>
          <p:cNvPr id="56" name="Rectangle: Rounded Corners 55">
            <a:extLst>
              <a:ext uri="{FF2B5EF4-FFF2-40B4-BE49-F238E27FC236}">
                <a16:creationId xmlns:a16="http://schemas.microsoft.com/office/drawing/2014/main" id="{219C3930-BFC3-4B4B-B87E-E1F7D7A8A2F1}"/>
              </a:ext>
            </a:extLst>
          </p:cNvPr>
          <p:cNvSpPr/>
          <p:nvPr/>
        </p:nvSpPr>
        <p:spPr>
          <a:xfrm>
            <a:off x="6943723" y="5653932"/>
            <a:ext cx="1397001" cy="547779"/>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Turn Card</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20" restart="whenNotActive" fill="hold" evtFilter="cancelBubble" nodeType="interactiveSeq">
                <p:stCondLst>
                  <p:cond evt="onClick" delay="0">
                    <p:tgtEl>
                      <p:spTgt spid="4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29" restart="whenNotActive" fill="hold" evtFilter="cancelBubble" nodeType="interactiveSeq">
                <p:stCondLst>
                  <p:cond evt="onClick" delay="0">
                    <p:tgtEl>
                      <p:spTgt spid="50"/>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47" restart="whenNotActive" fill="hold" evtFilter="cancelBubble" nodeType="interactiveSeq">
                <p:stCondLst>
                  <p:cond evt="onClick" delay="0">
                    <p:tgtEl>
                      <p:spTgt spid="5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4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56" restart="whenNotActive" fill="hold" evtFilter="cancelBubble" nodeType="interactiveSeq">
                <p:stCondLst>
                  <p:cond evt="onClick" delay="0">
                    <p:tgtEl>
                      <p:spTgt spid="53"/>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4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65" restart="whenNotActive" fill="hold" evtFilter="cancelBubble" nodeType="interactiveSeq">
                <p:stCondLst>
                  <p:cond evt="onClick" delay="0">
                    <p:tgtEl>
                      <p:spTgt spid="54"/>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4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74" restart="whenNotActive" fill="hold" evtFilter="cancelBubble" nodeType="interactiveSeq">
                <p:stCondLst>
                  <p:cond evt="onClick" delay="0">
                    <p:tgtEl>
                      <p:spTgt spid="55"/>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4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83" restart="whenNotActive" fill="hold" evtFilter="cancelBubble" nodeType="interactiveSeq">
                <p:stCondLst>
                  <p:cond evt="onClick" delay="0">
                    <p:tgtEl>
                      <p:spTgt spid="56"/>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4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80E678D-3A0D-439D-A830-9641E356A6D5}"/>
              </a:ext>
            </a:extLst>
          </p:cNvPr>
          <p:cNvSpPr/>
          <p:nvPr/>
        </p:nvSpPr>
        <p:spPr>
          <a:xfrm>
            <a:off x="546664" y="1887499"/>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4" name="Rectangle: Rounded Corners 3">
            <a:extLst>
              <a:ext uri="{FF2B5EF4-FFF2-40B4-BE49-F238E27FC236}">
                <a16:creationId xmlns:a16="http://schemas.microsoft.com/office/drawing/2014/main" id="{5274688E-2058-4AE1-9F77-67FCC222BB36}"/>
              </a:ext>
            </a:extLst>
          </p:cNvPr>
          <p:cNvSpPr/>
          <p:nvPr/>
        </p:nvSpPr>
        <p:spPr>
          <a:xfrm>
            <a:off x="1904410" y="1887499"/>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5" name="Rectangle: Rounded Corners 4">
            <a:extLst>
              <a:ext uri="{FF2B5EF4-FFF2-40B4-BE49-F238E27FC236}">
                <a16:creationId xmlns:a16="http://schemas.microsoft.com/office/drawing/2014/main" id="{F5195C87-34BA-48A1-8266-688883E17876}"/>
              </a:ext>
            </a:extLst>
          </p:cNvPr>
          <p:cNvSpPr/>
          <p:nvPr/>
        </p:nvSpPr>
        <p:spPr>
          <a:xfrm>
            <a:off x="3262155" y="1887499"/>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6" name="Rectangle: Rounded Corners 5">
            <a:extLst>
              <a:ext uri="{FF2B5EF4-FFF2-40B4-BE49-F238E27FC236}">
                <a16:creationId xmlns:a16="http://schemas.microsoft.com/office/drawing/2014/main" id="{E5752450-33B0-43D4-A861-11C8BED62D84}"/>
              </a:ext>
            </a:extLst>
          </p:cNvPr>
          <p:cNvSpPr/>
          <p:nvPr/>
        </p:nvSpPr>
        <p:spPr>
          <a:xfrm>
            <a:off x="4619901" y="1887499"/>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7" name="Rectangle: Rounded Corners 6">
            <a:extLst>
              <a:ext uri="{FF2B5EF4-FFF2-40B4-BE49-F238E27FC236}">
                <a16:creationId xmlns:a16="http://schemas.microsoft.com/office/drawing/2014/main" id="{1A621206-4309-456E-96B3-5A38B2755A3A}"/>
              </a:ext>
            </a:extLst>
          </p:cNvPr>
          <p:cNvSpPr/>
          <p:nvPr/>
        </p:nvSpPr>
        <p:spPr>
          <a:xfrm>
            <a:off x="5977647" y="1887499"/>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8" name="Rectangle: Rounded Corners 7">
            <a:extLst>
              <a:ext uri="{FF2B5EF4-FFF2-40B4-BE49-F238E27FC236}">
                <a16:creationId xmlns:a16="http://schemas.microsoft.com/office/drawing/2014/main" id="{10523EB3-39AD-4D3D-A944-A782EEF562C0}"/>
              </a:ext>
            </a:extLst>
          </p:cNvPr>
          <p:cNvSpPr/>
          <p:nvPr/>
        </p:nvSpPr>
        <p:spPr>
          <a:xfrm>
            <a:off x="7335392" y="1887499"/>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9" name="Rectangle: Rounded Corners 8">
            <a:extLst>
              <a:ext uri="{FF2B5EF4-FFF2-40B4-BE49-F238E27FC236}">
                <a16:creationId xmlns:a16="http://schemas.microsoft.com/office/drawing/2014/main" id="{704131F1-7E21-4A97-8E00-EBA8ED0BA5F2}"/>
              </a:ext>
            </a:extLst>
          </p:cNvPr>
          <p:cNvSpPr/>
          <p:nvPr/>
        </p:nvSpPr>
        <p:spPr>
          <a:xfrm>
            <a:off x="546664" y="4104225"/>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0" name="Rectangle: Rounded Corners 9">
            <a:extLst>
              <a:ext uri="{FF2B5EF4-FFF2-40B4-BE49-F238E27FC236}">
                <a16:creationId xmlns:a16="http://schemas.microsoft.com/office/drawing/2014/main" id="{B0A2C456-5DFC-4F5E-9B80-E04F77A42E59}"/>
              </a:ext>
            </a:extLst>
          </p:cNvPr>
          <p:cNvSpPr/>
          <p:nvPr/>
        </p:nvSpPr>
        <p:spPr>
          <a:xfrm>
            <a:off x="1904410" y="4104225"/>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1" name="Rectangle: Rounded Corners 10">
            <a:extLst>
              <a:ext uri="{FF2B5EF4-FFF2-40B4-BE49-F238E27FC236}">
                <a16:creationId xmlns:a16="http://schemas.microsoft.com/office/drawing/2014/main" id="{582D2EDC-9B01-4ACC-8A90-55E3E0A8702C}"/>
              </a:ext>
            </a:extLst>
          </p:cNvPr>
          <p:cNvSpPr/>
          <p:nvPr/>
        </p:nvSpPr>
        <p:spPr>
          <a:xfrm>
            <a:off x="3262155" y="4104225"/>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2" name="Rectangle: Rounded Corners 11">
            <a:extLst>
              <a:ext uri="{FF2B5EF4-FFF2-40B4-BE49-F238E27FC236}">
                <a16:creationId xmlns:a16="http://schemas.microsoft.com/office/drawing/2014/main" id="{946F76E0-DE47-4F94-9BE5-0C37F6A4D1A6}"/>
              </a:ext>
            </a:extLst>
          </p:cNvPr>
          <p:cNvSpPr/>
          <p:nvPr/>
        </p:nvSpPr>
        <p:spPr>
          <a:xfrm>
            <a:off x="4619901" y="4104225"/>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3" name="Rectangle: Rounded Corners 12">
            <a:extLst>
              <a:ext uri="{FF2B5EF4-FFF2-40B4-BE49-F238E27FC236}">
                <a16:creationId xmlns:a16="http://schemas.microsoft.com/office/drawing/2014/main" id="{7450B619-FD3B-4FAE-A2B2-30BCF8EEC39E}"/>
              </a:ext>
            </a:extLst>
          </p:cNvPr>
          <p:cNvSpPr/>
          <p:nvPr/>
        </p:nvSpPr>
        <p:spPr>
          <a:xfrm>
            <a:off x="5977647" y="4104225"/>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4" name="Rectangle: Rounded Corners 13">
            <a:extLst>
              <a:ext uri="{FF2B5EF4-FFF2-40B4-BE49-F238E27FC236}">
                <a16:creationId xmlns:a16="http://schemas.microsoft.com/office/drawing/2014/main" id="{8E225A7D-A65C-42C1-9444-45E993980028}"/>
              </a:ext>
            </a:extLst>
          </p:cNvPr>
          <p:cNvSpPr/>
          <p:nvPr/>
        </p:nvSpPr>
        <p:spPr>
          <a:xfrm>
            <a:off x="7335392" y="4104225"/>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5" name="Rectangle: Rounded Corners 14">
            <a:extLst>
              <a:ext uri="{FF2B5EF4-FFF2-40B4-BE49-F238E27FC236}">
                <a16:creationId xmlns:a16="http://schemas.microsoft.com/office/drawing/2014/main" id="{919E641F-3DFE-4D3E-90A0-A2AA3CEE8374}"/>
              </a:ext>
            </a:extLst>
          </p:cNvPr>
          <p:cNvSpPr/>
          <p:nvPr/>
        </p:nvSpPr>
        <p:spPr>
          <a:xfrm>
            <a:off x="546664" y="6279388"/>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6" name="Rectangle: Rounded Corners 15">
            <a:extLst>
              <a:ext uri="{FF2B5EF4-FFF2-40B4-BE49-F238E27FC236}">
                <a16:creationId xmlns:a16="http://schemas.microsoft.com/office/drawing/2014/main" id="{AF2CFF7C-8A29-4E8E-9F94-562C4B8A9E38}"/>
              </a:ext>
            </a:extLst>
          </p:cNvPr>
          <p:cNvSpPr/>
          <p:nvPr/>
        </p:nvSpPr>
        <p:spPr>
          <a:xfrm>
            <a:off x="1904410" y="6279388"/>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7" name="Rectangle: Rounded Corners 16">
            <a:extLst>
              <a:ext uri="{FF2B5EF4-FFF2-40B4-BE49-F238E27FC236}">
                <a16:creationId xmlns:a16="http://schemas.microsoft.com/office/drawing/2014/main" id="{20D08AE5-578B-4698-87EB-20AFDD550D25}"/>
              </a:ext>
            </a:extLst>
          </p:cNvPr>
          <p:cNvSpPr/>
          <p:nvPr/>
        </p:nvSpPr>
        <p:spPr>
          <a:xfrm>
            <a:off x="3262155" y="6279388"/>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8" name="Rectangle: Rounded Corners 17">
            <a:extLst>
              <a:ext uri="{FF2B5EF4-FFF2-40B4-BE49-F238E27FC236}">
                <a16:creationId xmlns:a16="http://schemas.microsoft.com/office/drawing/2014/main" id="{06B92D7A-84C7-4DE9-888B-B37AE9E275F5}"/>
              </a:ext>
            </a:extLst>
          </p:cNvPr>
          <p:cNvSpPr/>
          <p:nvPr/>
        </p:nvSpPr>
        <p:spPr>
          <a:xfrm>
            <a:off x="4619901" y="6279388"/>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19" name="Rectangle: Rounded Corners 18">
            <a:extLst>
              <a:ext uri="{FF2B5EF4-FFF2-40B4-BE49-F238E27FC236}">
                <a16:creationId xmlns:a16="http://schemas.microsoft.com/office/drawing/2014/main" id="{94BBAF4F-7F40-4F14-87AF-F0907692B223}"/>
              </a:ext>
            </a:extLst>
          </p:cNvPr>
          <p:cNvSpPr/>
          <p:nvPr/>
        </p:nvSpPr>
        <p:spPr>
          <a:xfrm>
            <a:off x="5977647" y="6279388"/>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20" name="Rectangle: Rounded Corners 19">
            <a:extLst>
              <a:ext uri="{FF2B5EF4-FFF2-40B4-BE49-F238E27FC236}">
                <a16:creationId xmlns:a16="http://schemas.microsoft.com/office/drawing/2014/main" id="{469DA7BF-B5F7-4801-BB1F-8E7EDFC264FB}"/>
              </a:ext>
            </a:extLst>
          </p:cNvPr>
          <p:cNvSpPr/>
          <p:nvPr/>
        </p:nvSpPr>
        <p:spPr>
          <a:xfrm>
            <a:off x="7335392" y="6279388"/>
            <a:ext cx="1232337" cy="360000"/>
          </a:xfrm>
          <a:prstGeom prst="roundRect">
            <a:avLst/>
          </a:prstGeom>
          <a:solidFill>
            <a:srgbClr val="689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dirty="0"/>
              <a:t>Turn Card</a:t>
            </a:r>
          </a:p>
        </p:txBody>
      </p:sp>
      <p:sp>
        <p:nvSpPr>
          <p:cNvPr id="21" name="Rectangle: Rounded Corners 20">
            <a:extLst>
              <a:ext uri="{FF2B5EF4-FFF2-40B4-BE49-F238E27FC236}">
                <a16:creationId xmlns:a16="http://schemas.microsoft.com/office/drawing/2014/main" id="{A2D7C35D-6008-49D6-98AA-F039C51B57A6}"/>
              </a:ext>
            </a:extLst>
          </p:cNvPr>
          <p:cNvSpPr/>
          <p:nvPr/>
        </p:nvSpPr>
        <p:spPr>
          <a:xfrm>
            <a:off x="590892" y="21115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93B96A89-EB80-45E0-A794-54AF092CD90A}"/>
              </a:ext>
            </a:extLst>
          </p:cNvPr>
          <p:cNvSpPr/>
          <p:nvPr/>
        </p:nvSpPr>
        <p:spPr>
          <a:xfrm>
            <a:off x="1934783" y="21115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Rounded Corners 22">
            <a:extLst>
              <a:ext uri="{FF2B5EF4-FFF2-40B4-BE49-F238E27FC236}">
                <a16:creationId xmlns:a16="http://schemas.microsoft.com/office/drawing/2014/main" id="{A81F159E-EFCC-4D8E-9F20-DFC999C8ABBE}"/>
              </a:ext>
            </a:extLst>
          </p:cNvPr>
          <p:cNvSpPr/>
          <p:nvPr/>
        </p:nvSpPr>
        <p:spPr>
          <a:xfrm>
            <a:off x="3306383" y="21115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Rounded Corners 23">
            <a:extLst>
              <a:ext uri="{FF2B5EF4-FFF2-40B4-BE49-F238E27FC236}">
                <a16:creationId xmlns:a16="http://schemas.microsoft.com/office/drawing/2014/main" id="{F30862D5-A992-485A-9890-1D0693C43CC5}"/>
              </a:ext>
            </a:extLst>
          </p:cNvPr>
          <p:cNvSpPr/>
          <p:nvPr/>
        </p:nvSpPr>
        <p:spPr>
          <a:xfrm>
            <a:off x="4650274" y="21115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Rounded Corners 24">
            <a:extLst>
              <a:ext uri="{FF2B5EF4-FFF2-40B4-BE49-F238E27FC236}">
                <a16:creationId xmlns:a16="http://schemas.microsoft.com/office/drawing/2014/main" id="{44AD1F51-49CA-43DB-BC94-931718BD2166}"/>
              </a:ext>
            </a:extLst>
          </p:cNvPr>
          <p:cNvSpPr/>
          <p:nvPr/>
        </p:nvSpPr>
        <p:spPr>
          <a:xfrm>
            <a:off x="6021874" y="21115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Rounded Corners 25">
            <a:extLst>
              <a:ext uri="{FF2B5EF4-FFF2-40B4-BE49-F238E27FC236}">
                <a16:creationId xmlns:a16="http://schemas.microsoft.com/office/drawing/2014/main" id="{3A044AF4-0CBB-4CCE-B2B8-74228BBA0DA9}"/>
              </a:ext>
            </a:extLst>
          </p:cNvPr>
          <p:cNvSpPr/>
          <p:nvPr/>
        </p:nvSpPr>
        <p:spPr>
          <a:xfrm>
            <a:off x="7365764" y="21115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Rounded Corners 26">
            <a:extLst>
              <a:ext uri="{FF2B5EF4-FFF2-40B4-BE49-F238E27FC236}">
                <a16:creationId xmlns:a16="http://schemas.microsoft.com/office/drawing/2014/main" id="{D5851372-B1A0-40ED-8B92-A935C99A9EC4}"/>
              </a:ext>
            </a:extLst>
          </p:cNvPr>
          <p:cNvSpPr/>
          <p:nvPr/>
        </p:nvSpPr>
        <p:spPr>
          <a:xfrm>
            <a:off x="590892" y="2427877"/>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Rounded Corners 27">
            <a:extLst>
              <a:ext uri="{FF2B5EF4-FFF2-40B4-BE49-F238E27FC236}">
                <a16:creationId xmlns:a16="http://schemas.microsoft.com/office/drawing/2014/main" id="{F5D22DD2-80FD-4A23-93B2-762BFCF2852A}"/>
              </a:ext>
            </a:extLst>
          </p:cNvPr>
          <p:cNvSpPr/>
          <p:nvPr/>
        </p:nvSpPr>
        <p:spPr>
          <a:xfrm>
            <a:off x="1934783" y="2427877"/>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Rounded Corners 28">
            <a:extLst>
              <a:ext uri="{FF2B5EF4-FFF2-40B4-BE49-F238E27FC236}">
                <a16:creationId xmlns:a16="http://schemas.microsoft.com/office/drawing/2014/main" id="{5CA3C62F-6686-4A67-83CF-200BB54983DB}"/>
              </a:ext>
            </a:extLst>
          </p:cNvPr>
          <p:cNvSpPr/>
          <p:nvPr/>
        </p:nvSpPr>
        <p:spPr>
          <a:xfrm>
            <a:off x="3306383" y="2427877"/>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Rounded Corners 29">
            <a:extLst>
              <a:ext uri="{FF2B5EF4-FFF2-40B4-BE49-F238E27FC236}">
                <a16:creationId xmlns:a16="http://schemas.microsoft.com/office/drawing/2014/main" id="{E9BCB7CC-6061-4421-9A48-50853899DB79}"/>
              </a:ext>
            </a:extLst>
          </p:cNvPr>
          <p:cNvSpPr/>
          <p:nvPr/>
        </p:nvSpPr>
        <p:spPr>
          <a:xfrm>
            <a:off x="4650274" y="2427877"/>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Rounded Corners 30">
            <a:extLst>
              <a:ext uri="{FF2B5EF4-FFF2-40B4-BE49-F238E27FC236}">
                <a16:creationId xmlns:a16="http://schemas.microsoft.com/office/drawing/2014/main" id="{25D053A7-E8C0-47AA-86FB-AA7E87AB49C2}"/>
              </a:ext>
            </a:extLst>
          </p:cNvPr>
          <p:cNvSpPr/>
          <p:nvPr/>
        </p:nvSpPr>
        <p:spPr>
          <a:xfrm>
            <a:off x="6021874" y="2427877"/>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id="{6804EDBA-A47F-40E9-8583-41309DFD0B4A}"/>
              </a:ext>
            </a:extLst>
          </p:cNvPr>
          <p:cNvSpPr/>
          <p:nvPr/>
        </p:nvSpPr>
        <p:spPr>
          <a:xfrm>
            <a:off x="7365764" y="2427877"/>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Rounded Corners 32">
            <a:extLst>
              <a:ext uri="{FF2B5EF4-FFF2-40B4-BE49-F238E27FC236}">
                <a16:creationId xmlns:a16="http://schemas.microsoft.com/office/drawing/2014/main" id="{2091B0C4-A71C-4A36-832F-B47DF0D405D9}"/>
              </a:ext>
            </a:extLst>
          </p:cNvPr>
          <p:cNvSpPr/>
          <p:nvPr/>
        </p:nvSpPr>
        <p:spPr>
          <a:xfrm>
            <a:off x="590892" y="460304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Rounded Corners 33">
            <a:extLst>
              <a:ext uri="{FF2B5EF4-FFF2-40B4-BE49-F238E27FC236}">
                <a16:creationId xmlns:a16="http://schemas.microsoft.com/office/drawing/2014/main" id="{E628BE9E-29B4-49A4-8C5C-865D44AA8C50}"/>
              </a:ext>
            </a:extLst>
          </p:cNvPr>
          <p:cNvSpPr/>
          <p:nvPr/>
        </p:nvSpPr>
        <p:spPr>
          <a:xfrm>
            <a:off x="1934783" y="460304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962BBE75-FA09-48DF-8365-B764FEF91FB1}"/>
              </a:ext>
            </a:extLst>
          </p:cNvPr>
          <p:cNvSpPr/>
          <p:nvPr/>
        </p:nvSpPr>
        <p:spPr>
          <a:xfrm>
            <a:off x="3306383" y="460304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02404136-89FE-49B3-BD49-E7EE7F320A68}"/>
              </a:ext>
            </a:extLst>
          </p:cNvPr>
          <p:cNvSpPr/>
          <p:nvPr/>
        </p:nvSpPr>
        <p:spPr>
          <a:xfrm>
            <a:off x="4650274" y="460304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Rounded Corners 36">
            <a:extLst>
              <a:ext uri="{FF2B5EF4-FFF2-40B4-BE49-F238E27FC236}">
                <a16:creationId xmlns:a16="http://schemas.microsoft.com/office/drawing/2014/main" id="{D87654F7-5ECD-4FCB-8AEA-368AF31EC176}"/>
              </a:ext>
            </a:extLst>
          </p:cNvPr>
          <p:cNvSpPr/>
          <p:nvPr/>
        </p:nvSpPr>
        <p:spPr>
          <a:xfrm>
            <a:off x="6021874" y="460304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0B31FFCD-28AC-45F6-833F-803339D659D7}"/>
              </a:ext>
            </a:extLst>
          </p:cNvPr>
          <p:cNvSpPr/>
          <p:nvPr/>
        </p:nvSpPr>
        <p:spPr>
          <a:xfrm>
            <a:off x="7365764" y="4603040"/>
            <a:ext cx="1145409" cy="1597025"/>
          </a:xfrm>
          <a:prstGeom prst="roundRect">
            <a:avLst>
              <a:gd name="adj" fmla="val 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03A141AE-A5B1-4E18-B2F9-23CD4BB48E44}"/>
              </a:ext>
            </a:extLst>
          </p:cNvPr>
          <p:cNvSpPr txBox="1"/>
          <p:nvPr/>
        </p:nvSpPr>
        <p:spPr>
          <a:xfrm>
            <a:off x="590892" y="1314848"/>
            <a:ext cx="1145409" cy="369332"/>
          </a:xfrm>
          <a:prstGeom prst="rect">
            <a:avLst/>
          </a:prstGeom>
          <a:noFill/>
        </p:spPr>
        <p:txBody>
          <a:bodyPr wrap="square" rtlCol="0">
            <a:spAutoFit/>
          </a:bodyPr>
          <a:lstStyle/>
          <a:p>
            <a:pPr algn="ctr"/>
            <a:r>
              <a:rPr lang="en-AU" b="1" dirty="0"/>
              <a:t>salad</a:t>
            </a:r>
          </a:p>
        </p:txBody>
      </p:sp>
      <p:sp>
        <p:nvSpPr>
          <p:cNvPr id="40" name="TextBox 39">
            <a:extLst>
              <a:ext uri="{FF2B5EF4-FFF2-40B4-BE49-F238E27FC236}">
                <a16:creationId xmlns:a16="http://schemas.microsoft.com/office/drawing/2014/main" id="{75158AC5-C332-4B73-A5B2-10DADEC5A785}"/>
              </a:ext>
            </a:extLst>
          </p:cNvPr>
          <p:cNvSpPr txBox="1"/>
          <p:nvPr/>
        </p:nvSpPr>
        <p:spPr>
          <a:xfrm>
            <a:off x="1865508" y="1314848"/>
            <a:ext cx="1246191" cy="338554"/>
          </a:xfrm>
          <a:prstGeom prst="rect">
            <a:avLst/>
          </a:prstGeom>
          <a:noFill/>
        </p:spPr>
        <p:txBody>
          <a:bodyPr wrap="square" rtlCol="0">
            <a:spAutoFit/>
          </a:bodyPr>
          <a:lstStyle/>
          <a:p>
            <a:pPr algn="ctr"/>
            <a:r>
              <a:rPr lang="en-AU" sz="1600" b="1" dirty="0"/>
              <a:t>crisps</a:t>
            </a:r>
          </a:p>
        </p:txBody>
      </p:sp>
      <p:sp>
        <p:nvSpPr>
          <p:cNvPr id="41" name="TextBox 40">
            <a:extLst>
              <a:ext uri="{FF2B5EF4-FFF2-40B4-BE49-F238E27FC236}">
                <a16:creationId xmlns:a16="http://schemas.microsoft.com/office/drawing/2014/main" id="{1EADF84A-459A-4A8A-8B08-45F64C9B247C}"/>
              </a:ext>
            </a:extLst>
          </p:cNvPr>
          <p:cNvSpPr txBox="1"/>
          <p:nvPr/>
        </p:nvSpPr>
        <p:spPr>
          <a:xfrm>
            <a:off x="3306383" y="1314848"/>
            <a:ext cx="1145409" cy="369332"/>
          </a:xfrm>
          <a:prstGeom prst="rect">
            <a:avLst/>
          </a:prstGeom>
          <a:noFill/>
        </p:spPr>
        <p:txBody>
          <a:bodyPr wrap="square" rtlCol="0">
            <a:spAutoFit/>
          </a:bodyPr>
          <a:lstStyle/>
          <a:p>
            <a:pPr algn="ctr"/>
            <a:r>
              <a:rPr lang="en-AU" b="1" dirty="0"/>
              <a:t>bananas</a:t>
            </a:r>
          </a:p>
        </p:txBody>
      </p:sp>
      <p:sp>
        <p:nvSpPr>
          <p:cNvPr id="42" name="TextBox 41">
            <a:extLst>
              <a:ext uri="{FF2B5EF4-FFF2-40B4-BE49-F238E27FC236}">
                <a16:creationId xmlns:a16="http://schemas.microsoft.com/office/drawing/2014/main" id="{01B106AB-231D-4249-B52C-278EC9A753A7}"/>
              </a:ext>
            </a:extLst>
          </p:cNvPr>
          <p:cNvSpPr txBox="1"/>
          <p:nvPr/>
        </p:nvSpPr>
        <p:spPr>
          <a:xfrm>
            <a:off x="4604911" y="1314848"/>
            <a:ext cx="1232337" cy="338554"/>
          </a:xfrm>
          <a:prstGeom prst="rect">
            <a:avLst/>
          </a:prstGeom>
          <a:noFill/>
        </p:spPr>
        <p:txBody>
          <a:bodyPr wrap="square" rtlCol="0">
            <a:spAutoFit/>
          </a:bodyPr>
          <a:lstStyle/>
          <a:p>
            <a:pPr algn="ctr"/>
            <a:r>
              <a:rPr lang="en-AU" sz="1600" b="1" dirty="0"/>
              <a:t>sandwich</a:t>
            </a:r>
          </a:p>
        </p:txBody>
      </p:sp>
      <p:sp>
        <p:nvSpPr>
          <p:cNvPr id="43" name="TextBox 42">
            <a:extLst>
              <a:ext uri="{FF2B5EF4-FFF2-40B4-BE49-F238E27FC236}">
                <a16:creationId xmlns:a16="http://schemas.microsoft.com/office/drawing/2014/main" id="{70EE28F9-2ECB-41E7-85CB-42EA8E84FECF}"/>
              </a:ext>
            </a:extLst>
          </p:cNvPr>
          <p:cNvSpPr txBox="1"/>
          <p:nvPr/>
        </p:nvSpPr>
        <p:spPr>
          <a:xfrm>
            <a:off x="5976511" y="1314848"/>
            <a:ext cx="1232337" cy="369332"/>
          </a:xfrm>
          <a:prstGeom prst="rect">
            <a:avLst/>
          </a:prstGeom>
          <a:noFill/>
        </p:spPr>
        <p:txBody>
          <a:bodyPr wrap="square" rtlCol="0">
            <a:spAutoFit/>
          </a:bodyPr>
          <a:lstStyle/>
          <a:p>
            <a:pPr algn="ctr"/>
            <a:r>
              <a:rPr lang="en-AU" b="1" dirty="0"/>
              <a:t>lemonade</a:t>
            </a:r>
          </a:p>
        </p:txBody>
      </p:sp>
      <p:sp>
        <p:nvSpPr>
          <p:cNvPr id="44" name="TextBox 43">
            <a:extLst>
              <a:ext uri="{FF2B5EF4-FFF2-40B4-BE49-F238E27FC236}">
                <a16:creationId xmlns:a16="http://schemas.microsoft.com/office/drawing/2014/main" id="{8CF04D58-15E7-4B41-B3D8-3D2DD8CCD309}"/>
              </a:ext>
            </a:extLst>
          </p:cNvPr>
          <p:cNvSpPr txBox="1"/>
          <p:nvPr/>
        </p:nvSpPr>
        <p:spPr>
          <a:xfrm>
            <a:off x="7365765" y="1314848"/>
            <a:ext cx="1145409" cy="369332"/>
          </a:xfrm>
          <a:prstGeom prst="rect">
            <a:avLst/>
          </a:prstGeom>
          <a:noFill/>
        </p:spPr>
        <p:txBody>
          <a:bodyPr wrap="square" rtlCol="0">
            <a:spAutoFit/>
          </a:bodyPr>
          <a:lstStyle/>
          <a:p>
            <a:pPr algn="ctr"/>
            <a:r>
              <a:rPr lang="en-AU" b="1" dirty="0"/>
              <a:t>grapes</a:t>
            </a:r>
          </a:p>
        </p:txBody>
      </p:sp>
      <p:sp>
        <p:nvSpPr>
          <p:cNvPr id="45" name="TextBox 44">
            <a:extLst>
              <a:ext uri="{FF2B5EF4-FFF2-40B4-BE49-F238E27FC236}">
                <a16:creationId xmlns:a16="http://schemas.microsoft.com/office/drawing/2014/main" id="{5935C2E8-EDE3-49EF-A0BD-153A511E311E}"/>
              </a:ext>
            </a:extLst>
          </p:cNvPr>
          <p:cNvSpPr txBox="1"/>
          <p:nvPr/>
        </p:nvSpPr>
        <p:spPr>
          <a:xfrm>
            <a:off x="590892" y="3517723"/>
            <a:ext cx="1145409" cy="369332"/>
          </a:xfrm>
          <a:prstGeom prst="rect">
            <a:avLst/>
          </a:prstGeom>
          <a:noFill/>
        </p:spPr>
        <p:txBody>
          <a:bodyPr wrap="square" rtlCol="0">
            <a:spAutoFit/>
          </a:bodyPr>
          <a:lstStyle/>
          <a:p>
            <a:pPr algn="ctr"/>
            <a:r>
              <a:rPr lang="en-AU" b="1" dirty="0"/>
              <a:t>grapes</a:t>
            </a:r>
          </a:p>
        </p:txBody>
      </p:sp>
      <p:sp>
        <p:nvSpPr>
          <p:cNvPr id="46" name="TextBox 45">
            <a:extLst>
              <a:ext uri="{FF2B5EF4-FFF2-40B4-BE49-F238E27FC236}">
                <a16:creationId xmlns:a16="http://schemas.microsoft.com/office/drawing/2014/main" id="{E444ABD8-F8D5-40E8-A10B-F007B077ABF2}"/>
              </a:ext>
            </a:extLst>
          </p:cNvPr>
          <p:cNvSpPr txBox="1"/>
          <p:nvPr/>
        </p:nvSpPr>
        <p:spPr>
          <a:xfrm>
            <a:off x="3306383" y="3517723"/>
            <a:ext cx="1145409" cy="369332"/>
          </a:xfrm>
          <a:prstGeom prst="rect">
            <a:avLst/>
          </a:prstGeom>
          <a:noFill/>
        </p:spPr>
        <p:txBody>
          <a:bodyPr wrap="square" rtlCol="0">
            <a:spAutoFit/>
          </a:bodyPr>
          <a:lstStyle/>
          <a:p>
            <a:pPr algn="ctr"/>
            <a:r>
              <a:rPr lang="en-AU" b="1" dirty="0"/>
              <a:t>biscuit</a:t>
            </a:r>
          </a:p>
        </p:txBody>
      </p:sp>
      <p:sp>
        <p:nvSpPr>
          <p:cNvPr id="47" name="TextBox 46">
            <a:extLst>
              <a:ext uri="{FF2B5EF4-FFF2-40B4-BE49-F238E27FC236}">
                <a16:creationId xmlns:a16="http://schemas.microsoft.com/office/drawing/2014/main" id="{ACF168A0-23B2-42E9-9517-B5E6DD54DD8F}"/>
              </a:ext>
            </a:extLst>
          </p:cNvPr>
          <p:cNvSpPr txBox="1"/>
          <p:nvPr/>
        </p:nvSpPr>
        <p:spPr>
          <a:xfrm>
            <a:off x="4650274" y="3517723"/>
            <a:ext cx="1145409" cy="369332"/>
          </a:xfrm>
          <a:prstGeom prst="rect">
            <a:avLst/>
          </a:prstGeom>
          <a:noFill/>
        </p:spPr>
        <p:txBody>
          <a:bodyPr wrap="square" rtlCol="0">
            <a:spAutoFit/>
          </a:bodyPr>
          <a:lstStyle/>
          <a:p>
            <a:pPr algn="ctr"/>
            <a:r>
              <a:rPr lang="en-AU" b="1" dirty="0"/>
              <a:t>cupcake</a:t>
            </a:r>
          </a:p>
        </p:txBody>
      </p:sp>
      <p:sp>
        <p:nvSpPr>
          <p:cNvPr id="48" name="TextBox 47">
            <a:extLst>
              <a:ext uri="{FF2B5EF4-FFF2-40B4-BE49-F238E27FC236}">
                <a16:creationId xmlns:a16="http://schemas.microsoft.com/office/drawing/2014/main" id="{099A9BDF-A5F6-4D24-9CD1-0E0A869CE312}"/>
              </a:ext>
            </a:extLst>
          </p:cNvPr>
          <p:cNvSpPr txBox="1"/>
          <p:nvPr/>
        </p:nvSpPr>
        <p:spPr>
          <a:xfrm>
            <a:off x="6021874" y="3517723"/>
            <a:ext cx="1145409" cy="369332"/>
          </a:xfrm>
          <a:prstGeom prst="rect">
            <a:avLst/>
          </a:prstGeom>
          <a:noFill/>
        </p:spPr>
        <p:txBody>
          <a:bodyPr wrap="square" rtlCol="0">
            <a:spAutoFit/>
          </a:bodyPr>
          <a:lstStyle/>
          <a:p>
            <a:pPr algn="ctr"/>
            <a:r>
              <a:rPr lang="en-AU" b="1" dirty="0"/>
              <a:t>bananas</a:t>
            </a:r>
          </a:p>
        </p:txBody>
      </p:sp>
      <p:sp>
        <p:nvSpPr>
          <p:cNvPr id="49" name="TextBox 48">
            <a:extLst>
              <a:ext uri="{FF2B5EF4-FFF2-40B4-BE49-F238E27FC236}">
                <a16:creationId xmlns:a16="http://schemas.microsoft.com/office/drawing/2014/main" id="{C526C6AA-7B60-4DC2-BDD1-643AE64D6BA0}"/>
              </a:ext>
            </a:extLst>
          </p:cNvPr>
          <p:cNvSpPr txBox="1"/>
          <p:nvPr/>
        </p:nvSpPr>
        <p:spPr>
          <a:xfrm>
            <a:off x="7365765" y="3517723"/>
            <a:ext cx="1145409" cy="369332"/>
          </a:xfrm>
          <a:prstGeom prst="rect">
            <a:avLst/>
          </a:prstGeom>
          <a:noFill/>
        </p:spPr>
        <p:txBody>
          <a:bodyPr wrap="square" rtlCol="0">
            <a:spAutoFit/>
          </a:bodyPr>
          <a:lstStyle/>
          <a:p>
            <a:pPr algn="ctr"/>
            <a:r>
              <a:rPr lang="en-AU" b="1" dirty="0"/>
              <a:t>cupcake</a:t>
            </a:r>
          </a:p>
        </p:txBody>
      </p:sp>
      <p:sp>
        <p:nvSpPr>
          <p:cNvPr id="50" name="TextBox 49">
            <a:extLst>
              <a:ext uri="{FF2B5EF4-FFF2-40B4-BE49-F238E27FC236}">
                <a16:creationId xmlns:a16="http://schemas.microsoft.com/office/drawing/2014/main" id="{FE3C6141-BD8C-45CB-A57D-8DED95C408AE}"/>
              </a:ext>
            </a:extLst>
          </p:cNvPr>
          <p:cNvSpPr txBox="1"/>
          <p:nvPr/>
        </p:nvSpPr>
        <p:spPr>
          <a:xfrm>
            <a:off x="590892" y="5692886"/>
            <a:ext cx="1145409" cy="369332"/>
          </a:xfrm>
          <a:prstGeom prst="rect">
            <a:avLst/>
          </a:prstGeom>
          <a:noFill/>
        </p:spPr>
        <p:txBody>
          <a:bodyPr wrap="square" rtlCol="0">
            <a:spAutoFit/>
          </a:bodyPr>
          <a:lstStyle/>
          <a:p>
            <a:pPr algn="ctr"/>
            <a:r>
              <a:rPr lang="en-AU" b="1" dirty="0"/>
              <a:t>salad</a:t>
            </a:r>
          </a:p>
        </p:txBody>
      </p:sp>
      <p:sp>
        <p:nvSpPr>
          <p:cNvPr id="51" name="TextBox 50">
            <a:extLst>
              <a:ext uri="{FF2B5EF4-FFF2-40B4-BE49-F238E27FC236}">
                <a16:creationId xmlns:a16="http://schemas.microsoft.com/office/drawing/2014/main" id="{28C22BF3-FD5C-4DE4-AEBD-AEFDECC93B8C}"/>
              </a:ext>
            </a:extLst>
          </p:cNvPr>
          <p:cNvSpPr txBox="1"/>
          <p:nvPr/>
        </p:nvSpPr>
        <p:spPr>
          <a:xfrm>
            <a:off x="1892341" y="5692886"/>
            <a:ext cx="1258097" cy="369332"/>
          </a:xfrm>
          <a:prstGeom prst="rect">
            <a:avLst/>
          </a:prstGeom>
          <a:noFill/>
        </p:spPr>
        <p:txBody>
          <a:bodyPr wrap="square" rtlCol="0">
            <a:spAutoFit/>
          </a:bodyPr>
          <a:lstStyle/>
          <a:p>
            <a:pPr algn="ctr"/>
            <a:r>
              <a:rPr lang="en-AU" b="1" dirty="0"/>
              <a:t>sunscreen</a:t>
            </a:r>
          </a:p>
        </p:txBody>
      </p:sp>
      <p:sp>
        <p:nvSpPr>
          <p:cNvPr id="52" name="TextBox 51">
            <a:extLst>
              <a:ext uri="{FF2B5EF4-FFF2-40B4-BE49-F238E27FC236}">
                <a16:creationId xmlns:a16="http://schemas.microsoft.com/office/drawing/2014/main" id="{4E82A5DF-0550-4E95-A45A-6F2DA9C19115}"/>
              </a:ext>
            </a:extLst>
          </p:cNvPr>
          <p:cNvSpPr txBox="1"/>
          <p:nvPr/>
        </p:nvSpPr>
        <p:spPr>
          <a:xfrm>
            <a:off x="3261020" y="5692886"/>
            <a:ext cx="1232337" cy="369332"/>
          </a:xfrm>
          <a:prstGeom prst="rect">
            <a:avLst/>
          </a:prstGeom>
          <a:noFill/>
        </p:spPr>
        <p:txBody>
          <a:bodyPr wrap="square" rtlCol="0">
            <a:spAutoFit/>
          </a:bodyPr>
          <a:lstStyle/>
          <a:p>
            <a:pPr algn="ctr"/>
            <a:r>
              <a:rPr lang="en-AU" b="1" dirty="0"/>
              <a:t>lemonade</a:t>
            </a:r>
          </a:p>
        </p:txBody>
      </p:sp>
      <p:sp>
        <p:nvSpPr>
          <p:cNvPr id="53" name="TextBox 52">
            <a:extLst>
              <a:ext uri="{FF2B5EF4-FFF2-40B4-BE49-F238E27FC236}">
                <a16:creationId xmlns:a16="http://schemas.microsoft.com/office/drawing/2014/main" id="{0CB64390-B1C5-4977-B968-2BB69F684595}"/>
              </a:ext>
            </a:extLst>
          </p:cNvPr>
          <p:cNvSpPr txBox="1"/>
          <p:nvPr/>
        </p:nvSpPr>
        <p:spPr>
          <a:xfrm>
            <a:off x="4614871" y="5692886"/>
            <a:ext cx="1242395" cy="369332"/>
          </a:xfrm>
          <a:prstGeom prst="rect">
            <a:avLst/>
          </a:prstGeom>
          <a:noFill/>
        </p:spPr>
        <p:txBody>
          <a:bodyPr wrap="square" rtlCol="0">
            <a:spAutoFit/>
          </a:bodyPr>
          <a:lstStyle/>
          <a:p>
            <a:pPr algn="ctr"/>
            <a:r>
              <a:rPr lang="en-AU" b="1" dirty="0"/>
              <a:t>sunscreen</a:t>
            </a:r>
          </a:p>
        </p:txBody>
      </p:sp>
      <p:sp>
        <p:nvSpPr>
          <p:cNvPr id="54" name="TextBox 53">
            <a:extLst>
              <a:ext uri="{FF2B5EF4-FFF2-40B4-BE49-F238E27FC236}">
                <a16:creationId xmlns:a16="http://schemas.microsoft.com/office/drawing/2014/main" id="{8EF75F18-736E-471D-BC37-01E84CECC381}"/>
              </a:ext>
            </a:extLst>
          </p:cNvPr>
          <p:cNvSpPr txBox="1"/>
          <p:nvPr/>
        </p:nvSpPr>
        <p:spPr>
          <a:xfrm>
            <a:off x="5938744" y="5692886"/>
            <a:ext cx="1313517" cy="338554"/>
          </a:xfrm>
          <a:prstGeom prst="rect">
            <a:avLst/>
          </a:prstGeom>
          <a:noFill/>
        </p:spPr>
        <p:txBody>
          <a:bodyPr wrap="square" rtlCol="0">
            <a:spAutoFit/>
          </a:bodyPr>
          <a:lstStyle/>
          <a:p>
            <a:pPr algn="ctr"/>
            <a:r>
              <a:rPr lang="en-AU" sz="1600" b="1" dirty="0"/>
              <a:t>sandwich</a:t>
            </a:r>
          </a:p>
        </p:txBody>
      </p:sp>
      <p:sp>
        <p:nvSpPr>
          <p:cNvPr id="55" name="TextBox 54">
            <a:extLst>
              <a:ext uri="{FF2B5EF4-FFF2-40B4-BE49-F238E27FC236}">
                <a16:creationId xmlns:a16="http://schemas.microsoft.com/office/drawing/2014/main" id="{1249819B-FB25-4437-9D9B-D65D3C48FAAF}"/>
              </a:ext>
            </a:extLst>
          </p:cNvPr>
          <p:cNvSpPr txBox="1"/>
          <p:nvPr/>
        </p:nvSpPr>
        <p:spPr>
          <a:xfrm>
            <a:off x="7365765" y="5692886"/>
            <a:ext cx="1145409" cy="369332"/>
          </a:xfrm>
          <a:prstGeom prst="rect">
            <a:avLst/>
          </a:prstGeom>
          <a:noFill/>
        </p:spPr>
        <p:txBody>
          <a:bodyPr wrap="square" rtlCol="0">
            <a:spAutoFit/>
          </a:bodyPr>
          <a:lstStyle/>
          <a:p>
            <a:pPr algn="ctr"/>
            <a:r>
              <a:rPr lang="en-AU" b="1" dirty="0"/>
              <a:t>biscuit</a:t>
            </a:r>
          </a:p>
        </p:txBody>
      </p:sp>
      <p:sp>
        <p:nvSpPr>
          <p:cNvPr id="56" name="TextBox 55">
            <a:extLst>
              <a:ext uri="{FF2B5EF4-FFF2-40B4-BE49-F238E27FC236}">
                <a16:creationId xmlns:a16="http://schemas.microsoft.com/office/drawing/2014/main" id="{A5033219-6358-4C21-B58E-5E7A8FCFC63E}"/>
              </a:ext>
            </a:extLst>
          </p:cNvPr>
          <p:cNvSpPr txBox="1"/>
          <p:nvPr/>
        </p:nvSpPr>
        <p:spPr>
          <a:xfrm>
            <a:off x="1865508" y="3545430"/>
            <a:ext cx="1246191" cy="338554"/>
          </a:xfrm>
          <a:prstGeom prst="rect">
            <a:avLst/>
          </a:prstGeom>
          <a:noFill/>
        </p:spPr>
        <p:txBody>
          <a:bodyPr wrap="square" rtlCol="0">
            <a:spAutoFit/>
          </a:bodyPr>
          <a:lstStyle/>
          <a:p>
            <a:pPr algn="ctr"/>
            <a:r>
              <a:rPr lang="en-AU" sz="1600" b="1" dirty="0"/>
              <a:t>crisps</a:t>
            </a:r>
          </a:p>
        </p:txBody>
      </p:sp>
      <p:pic>
        <p:nvPicPr>
          <p:cNvPr id="57" name="Picture 56">
            <a:extLst>
              <a:ext uri="{FF2B5EF4-FFF2-40B4-BE49-F238E27FC236}">
                <a16:creationId xmlns:a16="http://schemas.microsoft.com/office/drawing/2014/main" id="{0985869C-AC7E-44D6-B9AF-E5BC3E2BC1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5414" y="2780041"/>
            <a:ext cx="743548" cy="522488"/>
          </a:xfrm>
          <a:prstGeom prst="rect">
            <a:avLst/>
          </a:prstGeom>
        </p:spPr>
      </p:pic>
      <p:pic>
        <p:nvPicPr>
          <p:cNvPr id="58" name="Picture 57">
            <a:extLst>
              <a:ext uri="{FF2B5EF4-FFF2-40B4-BE49-F238E27FC236}">
                <a16:creationId xmlns:a16="http://schemas.microsoft.com/office/drawing/2014/main" id="{DBC71BA0-13AD-4CAB-8987-97448D6924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66694" y="4954821"/>
            <a:ext cx="743548" cy="522488"/>
          </a:xfrm>
          <a:prstGeom prst="rect">
            <a:avLst/>
          </a:prstGeom>
        </p:spPr>
      </p:pic>
      <p:pic>
        <p:nvPicPr>
          <p:cNvPr id="59" name="Picture 58">
            <a:extLst>
              <a:ext uri="{FF2B5EF4-FFF2-40B4-BE49-F238E27FC236}">
                <a16:creationId xmlns:a16="http://schemas.microsoft.com/office/drawing/2014/main" id="{F810BA3D-2202-424A-9D00-EE0AC0FBB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2102" y="4990454"/>
            <a:ext cx="933011" cy="466212"/>
          </a:xfrm>
          <a:prstGeom prst="rect">
            <a:avLst/>
          </a:prstGeom>
        </p:spPr>
      </p:pic>
      <p:pic>
        <p:nvPicPr>
          <p:cNvPr id="60" name="Picture 59">
            <a:extLst>
              <a:ext uri="{FF2B5EF4-FFF2-40B4-BE49-F238E27FC236}">
                <a16:creationId xmlns:a16="http://schemas.microsoft.com/office/drawing/2014/main" id="{B21C7FD3-3009-401B-AD72-7271AAC85F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2102" y="584710"/>
            <a:ext cx="933011" cy="466212"/>
          </a:xfrm>
          <a:prstGeom prst="rect">
            <a:avLst/>
          </a:prstGeom>
        </p:spPr>
      </p:pic>
      <p:pic>
        <p:nvPicPr>
          <p:cNvPr id="61" name="Picture 60">
            <a:extLst>
              <a:ext uri="{FF2B5EF4-FFF2-40B4-BE49-F238E27FC236}">
                <a16:creationId xmlns:a16="http://schemas.microsoft.com/office/drawing/2014/main" id="{19DDE624-BBC4-4462-ACB7-6683D28CD0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77569" y="453765"/>
            <a:ext cx="230218" cy="781759"/>
          </a:xfrm>
          <a:prstGeom prst="rect">
            <a:avLst/>
          </a:prstGeom>
        </p:spPr>
      </p:pic>
      <p:pic>
        <p:nvPicPr>
          <p:cNvPr id="62" name="Picture 61">
            <a:extLst>
              <a:ext uri="{FF2B5EF4-FFF2-40B4-BE49-F238E27FC236}">
                <a16:creationId xmlns:a16="http://schemas.microsoft.com/office/drawing/2014/main" id="{ACB11B5A-4FCE-4F8B-9058-A45A0D1BFA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62078" y="4826359"/>
            <a:ext cx="230218" cy="781759"/>
          </a:xfrm>
          <a:prstGeom prst="rect">
            <a:avLst/>
          </a:prstGeom>
        </p:spPr>
      </p:pic>
      <p:pic>
        <p:nvPicPr>
          <p:cNvPr id="63" name="Picture 62">
            <a:extLst>
              <a:ext uri="{FF2B5EF4-FFF2-40B4-BE49-F238E27FC236}">
                <a16:creationId xmlns:a16="http://schemas.microsoft.com/office/drawing/2014/main" id="{7DA8C05B-FA4A-45DA-9E47-58B50A9EBD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35231" y="439186"/>
            <a:ext cx="713731" cy="832078"/>
          </a:xfrm>
          <a:prstGeom prst="rect">
            <a:avLst/>
          </a:prstGeom>
        </p:spPr>
      </p:pic>
      <p:pic>
        <p:nvPicPr>
          <p:cNvPr id="64" name="Picture 63">
            <a:extLst>
              <a:ext uri="{FF2B5EF4-FFF2-40B4-BE49-F238E27FC236}">
                <a16:creationId xmlns:a16="http://schemas.microsoft.com/office/drawing/2014/main" id="{76280C19-EEB0-4BA5-8649-544D590CF57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94105" y="2594523"/>
            <a:ext cx="723852" cy="843877"/>
          </a:xfrm>
          <a:prstGeom prst="rect">
            <a:avLst/>
          </a:prstGeom>
        </p:spPr>
      </p:pic>
      <p:pic>
        <p:nvPicPr>
          <p:cNvPr id="65" name="Picture 64">
            <a:extLst>
              <a:ext uri="{FF2B5EF4-FFF2-40B4-BE49-F238E27FC236}">
                <a16:creationId xmlns:a16="http://schemas.microsoft.com/office/drawing/2014/main" id="{DFD80247-B1FD-4370-81B1-4ED60D168C5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790974" y="2650480"/>
            <a:ext cx="862479" cy="801679"/>
          </a:xfrm>
          <a:prstGeom prst="rect">
            <a:avLst/>
          </a:prstGeom>
        </p:spPr>
      </p:pic>
      <p:pic>
        <p:nvPicPr>
          <p:cNvPr id="66" name="Picture 65">
            <a:extLst>
              <a:ext uri="{FF2B5EF4-FFF2-40B4-BE49-F238E27FC236}">
                <a16:creationId xmlns:a16="http://schemas.microsoft.com/office/drawing/2014/main" id="{8C3B8829-613C-4D7D-BAF3-C8306FEAED8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506467" y="2650480"/>
            <a:ext cx="862479" cy="801679"/>
          </a:xfrm>
          <a:prstGeom prst="rect">
            <a:avLst/>
          </a:prstGeom>
        </p:spPr>
      </p:pic>
      <p:pic>
        <p:nvPicPr>
          <p:cNvPr id="67" name="Picture 66">
            <a:extLst>
              <a:ext uri="{FF2B5EF4-FFF2-40B4-BE49-F238E27FC236}">
                <a16:creationId xmlns:a16="http://schemas.microsoft.com/office/drawing/2014/main" id="{DB945ABC-C33A-4695-B85D-D297A4F4AE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736254" y="572607"/>
            <a:ext cx="971918" cy="483060"/>
          </a:xfrm>
          <a:prstGeom prst="rect">
            <a:avLst/>
          </a:prstGeom>
        </p:spPr>
      </p:pic>
      <p:pic>
        <p:nvPicPr>
          <p:cNvPr id="68" name="Picture 67">
            <a:extLst>
              <a:ext uri="{FF2B5EF4-FFF2-40B4-BE49-F238E27FC236}">
                <a16:creationId xmlns:a16="http://schemas.microsoft.com/office/drawing/2014/main" id="{CD427DE2-8B5D-4978-B28D-55D2FBBE51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06718" y="4984322"/>
            <a:ext cx="971918" cy="483060"/>
          </a:xfrm>
          <a:prstGeom prst="rect">
            <a:avLst/>
          </a:prstGeom>
        </p:spPr>
      </p:pic>
      <p:pic>
        <p:nvPicPr>
          <p:cNvPr id="69" name="Picture 68">
            <a:extLst>
              <a:ext uri="{FF2B5EF4-FFF2-40B4-BE49-F238E27FC236}">
                <a16:creationId xmlns:a16="http://schemas.microsoft.com/office/drawing/2014/main" id="{15F6FA51-DEF9-4879-B01E-76765DFBB40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75054" y="2591482"/>
            <a:ext cx="701333" cy="788806"/>
          </a:xfrm>
          <a:prstGeom prst="rect">
            <a:avLst/>
          </a:prstGeom>
        </p:spPr>
      </p:pic>
      <p:pic>
        <p:nvPicPr>
          <p:cNvPr id="70" name="Picture 69">
            <a:extLst>
              <a:ext uri="{FF2B5EF4-FFF2-40B4-BE49-F238E27FC236}">
                <a16:creationId xmlns:a16="http://schemas.microsoft.com/office/drawing/2014/main" id="{72C120ED-E28C-476F-925F-7BE46AC95E2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66694" y="394577"/>
            <a:ext cx="685091" cy="770538"/>
          </a:xfrm>
          <a:prstGeom prst="rect">
            <a:avLst/>
          </a:prstGeom>
        </p:spPr>
      </p:pic>
      <p:pic>
        <p:nvPicPr>
          <p:cNvPr id="71" name="Picture 70">
            <a:extLst>
              <a:ext uri="{FF2B5EF4-FFF2-40B4-BE49-F238E27FC236}">
                <a16:creationId xmlns:a16="http://schemas.microsoft.com/office/drawing/2014/main" id="{267A9EA8-DE20-4FF6-8DDB-539DA6A4A90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335212" y="4826359"/>
            <a:ext cx="370732" cy="851295"/>
          </a:xfrm>
          <a:prstGeom prst="rect">
            <a:avLst/>
          </a:prstGeom>
        </p:spPr>
      </p:pic>
      <p:pic>
        <p:nvPicPr>
          <p:cNvPr id="72" name="Picture 71">
            <a:extLst>
              <a:ext uri="{FF2B5EF4-FFF2-40B4-BE49-F238E27FC236}">
                <a16:creationId xmlns:a16="http://schemas.microsoft.com/office/drawing/2014/main" id="{858521A2-C9F2-4A0E-AC61-2995B82231C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044396" y="4794385"/>
            <a:ext cx="383344" cy="880256"/>
          </a:xfrm>
          <a:prstGeom prst="rect">
            <a:avLst/>
          </a:prstGeom>
        </p:spPr>
      </p:pic>
      <p:pic>
        <p:nvPicPr>
          <p:cNvPr id="73" name="Picture 72">
            <a:extLst>
              <a:ext uri="{FF2B5EF4-FFF2-40B4-BE49-F238E27FC236}">
                <a16:creationId xmlns:a16="http://schemas.microsoft.com/office/drawing/2014/main" id="{CFCCF3D9-8368-4756-B03E-D2D2BCCBB2D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rot="21187492">
            <a:off x="2257359" y="2755879"/>
            <a:ext cx="500255" cy="553265"/>
          </a:xfrm>
          <a:prstGeom prst="rect">
            <a:avLst/>
          </a:prstGeom>
        </p:spPr>
      </p:pic>
      <p:pic>
        <p:nvPicPr>
          <p:cNvPr id="74" name="Picture 73">
            <a:extLst>
              <a:ext uri="{FF2B5EF4-FFF2-40B4-BE49-F238E27FC236}">
                <a16:creationId xmlns:a16="http://schemas.microsoft.com/office/drawing/2014/main" id="{0207EE33-638F-4C66-A895-B151FDE65EF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rot="21178216">
            <a:off x="2257360" y="539151"/>
            <a:ext cx="500255" cy="553265"/>
          </a:xfrm>
          <a:prstGeom prst="rect">
            <a:avLst/>
          </a:prstGeom>
        </p:spPr>
      </p:pic>
      <p:pic>
        <p:nvPicPr>
          <p:cNvPr id="75" name="Picture 74">
            <a:extLst>
              <a:ext uri="{FF2B5EF4-FFF2-40B4-BE49-F238E27FC236}">
                <a16:creationId xmlns:a16="http://schemas.microsoft.com/office/drawing/2014/main" id="{11FE0947-282B-485C-88A2-AEF05DDAC11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593382" y="211150"/>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a:extLst>
              <a:ext uri="{FF2B5EF4-FFF2-40B4-BE49-F238E27FC236}">
                <a16:creationId xmlns:a16="http://schemas.microsoft.com/office/drawing/2014/main" id="{D073F618-B4FD-4D0C-BBAD-984CDD3B0CB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1950038" y="211150"/>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a:extLst>
              <a:ext uri="{FF2B5EF4-FFF2-40B4-BE49-F238E27FC236}">
                <a16:creationId xmlns:a16="http://schemas.microsoft.com/office/drawing/2014/main" id="{986C7337-4304-4A1D-85E0-774368DAD215}"/>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3306694" y="211150"/>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a:extLst>
              <a:ext uri="{FF2B5EF4-FFF2-40B4-BE49-F238E27FC236}">
                <a16:creationId xmlns:a16="http://schemas.microsoft.com/office/drawing/2014/main" id="{1A69269B-97B4-4FE3-9256-9DBC4BBBA7A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4663349" y="182985"/>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a:extLst>
              <a:ext uri="{FF2B5EF4-FFF2-40B4-BE49-F238E27FC236}">
                <a16:creationId xmlns:a16="http://schemas.microsoft.com/office/drawing/2014/main" id="{87CF18F2-4E75-45FC-93CF-75CE0479E7F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bwMode="auto">
          <a:xfrm>
            <a:off x="6019439" y="215912"/>
            <a:ext cx="114079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a:extLst>
              <a:ext uri="{FF2B5EF4-FFF2-40B4-BE49-F238E27FC236}">
                <a16:creationId xmlns:a16="http://schemas.microsoft.com/office/drawing/2014/main" id="{71BE5C77-E84A-473F-A8D3-A9D4CE4D2F73}"/>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bwMode="auto">
          <a:xfrm>
            <a:off x="7376095" y="211150"/>
            <a:ext cx="1140796"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a:extLst>
              <a:ext uri="{FF2B5EF4-FFF2-40B4-BE49-F238E27FC236}">
                <a16:creationId xmlns:a16="http://schemas.microsoft.com/office/drawing/2014/main" id="{32523D66-632E-40B4-B46E-D0BB2FDAFC3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593382" y="242787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a:extLst>
              <a:ext uri="{FF2B5EF4-FFF2-40B4-BE49-F238E27FC236}">
                <a16:creationId xmlns:a16="http://schemas.microsoft.com/office/drawing/2014/main" id="{2F6CD197-EB62-4B85-8DAE-F2A3DFDA884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1950038" y="242787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a:extLst>
              <a:ext uri="{FF2B5EF4-FFF2-40B4-BE49-F238E27FC236}">
                <a16:creationId xmlns:a16="http://schemas.microsoft.com/office/drawing/2014/main" id="{EF943143-8384-472B-819B-40E6CF71B6D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3306694" y="242787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a:extLst>
              <a:ext uri="{FF2B5EF4-FFF2-40B4-BE49-F238E27FC236}">
                <a16:creationId xmlns:a16="http://schemas.microsoft.com/office/drawing/2014/main" id="{1B5CACB3-795E-4CE4-B9AB-00A988A343E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4663350" y="242787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a:extLst>
              <a:ext uri="{FF2B5EF4-FFF2-40B4-BE49-F238E27FC236}">
                <a16:creationId xmlns:a16="http://schemas.microsoft.com/office/drawing/2014/main" id="{5CDB68C3-B728-47C9-A01C-E66F7286EE8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bwMode="auto">
          <a:xfrm>
            <a:off x="6019439" y="2432638"/>
            <a:ext cx="114079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890DC2F8-1C07-4B2A-A185-C62909B482D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bwMode="auto">
          <a:xfrm>
            <a:off x="7376095" y="2427876"/>
            <a:ext cx="1140796"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96B98D89-8B5E-4211-83A5-08B8BEFA6CC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593382" y="461689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a:extLst>
              <a:ext uri="{FF2B5EF4-FFF2-40B4-BE49-F238E27FC236}">
                <a16:creationId xmlns:a16="http://schemas.microsoft.com/office/drawing/2014/main" id="{FF9EC23B-F803-4389-A8C8-2BD2F455269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1950038" y="461689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a:extLst>
              <a:ext uri="{FF2B5EF4-FFF2-40B4-BE49-F238E27FC236}">
                <a16:creationId xmlns:a16="http://schemas.microsoft.com/office/drawing/2014/main" id="{07E57187-3183-4836-945A-F1D219C82BC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3306694" y="461689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1855200E-4D45-46EE-91E8-701657B85ED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4663350" y="4616896"/>
            <a:ext cx="1139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a:extLst>
              <a:ext uri="{FF2B5EF4-FFF2-40B4-BE49-F238E27FC236}">
                <a16:creationId xmlns:a16="http://schemas.microsoft.com/office/drawing/2014/main" id="{658A0ED2-7317-4901-A564-36EA2DD1585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bwMode="auto">
          <a:xfrm>
            <a:off x="6019439" y="4621658"/>
            <a:ext cx="114079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a:extLst>
              <a:ext uri="{FF2B5EF4-FFF2-40B4-BE49-F238E27FC236}">
                <a16:creationId xmlns:a16="http://schemas.microsoft.com/office/drawing/2014/main" id="{32A2B9D3-25E9-463B-BC1E-8A35FB548EB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bwMode="auto">
          <a:xfrm>
            <a:off x="7376095" y="4616896"/>
            <a:ext cx="1140796"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4553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7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7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8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8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8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8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8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8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8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8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8"/>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8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9"/>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90"/>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9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91"/>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55" restart="whenNotActive" fill="hold" evtFilter="cancelBubble" nodeType="interactiveSeq">
                <p:stCondLst>
                  <p:cond evt="onClick" delay="0">
                    <p:tgtEl>
                      <p:spTgt spid="20"/>
                    </p:tgtEl>
                  </p:cond>
                </p:stCondLst>
                <p:endSync evt="end" delay="0">
                  <p:rtn val="all"/>
                </p:endSync>
                <p:childTnLst>
                  <p:par>
                    <p:cTn id="156" fill="hold">
                      <p:stCondLst>
                        <p:cond delay="0"/>
                      </p:stCondLst>
                      <p:childTnLst>
                        <p:par>
                          <p:cTn id="157" fill="hold">
                            <p:stCondLst>
                              <p:cond delay="0"/>
                            </p:stCondLst>
                            <p:childTnLst>
                              <p:par>
                                <p:cTn id="158" presetID="1" presetClass="exit" presetSubtype="0" fill="hold" nodeType="clickEffect">
                                  <p:stCondLst>
                                    <p:cond delay="0"/>
                                  </p:stCondLst>
                                  <p:childTnLst>
                                    <p:set>
                                      <p:cBhvr>
                                        <p:cTn id="159" dur="1" fill="hold">
                                          <p:stCondLst>
                                            <p:cond delay="0"/>
                                          </p:stCondLst>
                                        </p:cTn>
                                        <p:tgtEl>
                                          <p:spTgt spid="92"/>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9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59</TotalTime>
  <Words>212</Words>
  <Application>Microsoft Office PowerPoint</Application>
  <PresentationFormat>On-screen Show (4:3)</PresentationFormat>
  <Paragraphs>62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Twinkl</vt: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13</cp:revision>
  <dcterms:created xsi:type="dcterms:W3CDTF">2021-09-16T00:41:28Z</dcterms:created>
  <dcterms:modified xsi:type="dcterms:W3CDTF">2021-09-16T01:40:59Z</dcterms:modified>
</cp:coreProperties>
</file>