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9" r:id="rId21"/>
    <p:sldId id="280" r:id="rId22"/>
    <p:sldId id="281" r:id="rId23"/>
    <p:sldId id="282" r:id="rId24"/>
    <p:sldId id="278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Filson - Glyph" pitchFamily="2" charset="0"/>
      <p:regular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  <p:embeddedFont>
      <p:font typeface="Twinkl" pitchFamily="2" charset="77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9CA3"/>
    <a:srgbClr val="FFFFFF"/>
    <a:srgbClr val="EA526C"/>
    <a:srgbClr val="F39CA2"/>
    <a:srgbClr val="18A0DB"/>
    <a:srgbClr val="DE1E5A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68" autoAdjust="0"/>
    <p:restoredTop sz="94660"/>
  </p:normalViewPr>
  <p:slideViewPr>
    <p:cSldViewPr snapToGrid="0" showGuides="1">
      <p:cViewPr>
        <p:scale>
          <a:sx n="67" d="100"/>
          <a:sy n="67" d="100"/>
        </p:scale>
        <p:origin x="1328" y="108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30/11/2021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30/11/2021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twinkl-originals/0-3-baby-books-twinkl-originals/lets-eat-some-food-0-3-eyfs-twinkl-originals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twinkl-originals/0-3-baby-books-twinkl-originals/lets-eat-some-food-0-3-eyfs-twinkl-originals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6057053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6057052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tone-soup/6849003064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bbybatchelder/3737829432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227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watermelon</a:t>
            </a:r>
          </a:p>
        </p:txBody>
      </p:sp>
    </p:spTree>
    <p:extLst>
      <p:ext uri="{BB962C8B-B14F-4D97-AF65-F5344CB8AC3E}">
        <p14:creationId xmlns:p14="http://schemas.microsoft.com/office/powerpoint/2010/main" val="3491935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strawberries</a:t>
            </a:r>
          </a:p>
        </p:txBody>
      </p:sp>
    </p:spTree>
    <p:extLst>
      <p:ext uri="{BB962C8B-B14F-4D97-AF65-F5344CB8AC3E}">
        <p14:creationId xmlns:p14="http://schemas.microsoft.com/office/powerpoint/2010/main" val="3826052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blueberries</a:t>
            </a:r>
          </a:p>
        </p:txBody>
      </p:sp>
    </p:spTree>
    <p:extLst>
      <p:ext uri="{BB962C8B-B14F-4D97-AF65-F5344CB8AC3E}">
        <p14:creationId xmlns:p14="http://schemas.microsoft.com/office/powerpoint/2010/main" val="2568523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tomatoes</a:t>
            </a:r>
          </a:p>
        </p:txBody>
      </p:sp>
    </p:spTree>
    <p:extLst>
      <p:ext uri="{BB962C8B-B14F-4D97-AF65-F5344CB8AC3E}">
        <p14:creationId xmlns:p14="http://schemas.microsoft.com/office/powerpoint/2010/main" val="3810751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baked beans</a:t>
            </a:r>
          </a:p>
        </p:txBody>
      </p:sp>
    </p:spTree>
    <p:extLst>
      <p:ext uri="{BB962C8B-B14F-4D97-AF65-F5344CB8AC3E}">
        <p14:creationId xmlns:p14="http://schemas.microsoft.com/office/powerpoint/2010/main" val="927473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bananas</a:t>
            </a:r>
          </a:p>
        </p:txBody>
      </p:sp>
    </p:spTree>
    <p:extLst>
      <p:ext uri="{BB962C8B-B14F-4D97-AF65-F5344CB8AC3E}">
        <p14:creationId xmlns:p14="http://schemas.microsoft.com/office/powerpoint/2010/main" val="1549276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cheese</a:t>
            </a:r>
          </a:p>
        </p:txBody>
      </p:sp>
    </p:spTree>
    <p:extLst>
      <p:ext uri="{BB962C8B-B14F-4D97-AF65-F5344CB8AC3E}">
        <p14:creationId xmlns:p14="http://schemas.microsoft.com/office/powerpoint/2010/main" val="4033190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pasta</a:t>
            </a:r>
          </a:p>
        </p:txBody>
      </p:sp>
    </p:spTree>
    <p:extLst>
      <p:ext uri="{BB962C8B-B14F-4D97-AF65-F5344CB8AC3E}">
        <p14:creationId xmlns:p14="http://schemas.microsoft.com/office/powerpoint/2010/main" val="3544030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ice</a:t>
            </a:r>
            <a:r>
              <a:rPr lang="en-US" sz="9600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 </a:t>
            </a:r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cream</a:t>
            </a:r>
          </a:p>
        </p:txBody>
      </p:sp>
    </p:spTree>
    <p:extLst>
      <p:ext uri="{BB962C8B-B14F-4D97-AF65-F5344CB8AC3E}">
        <p14:creationId xmlns:p14="http://schemas.microsoft.com/office/powerpoint/2010/main" val="484739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yoghurt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F77D96-6BF7-8D43-9AD3-11CD6436561B}"/>
              </a:ext>
            </a:extLst>
          </p:cNvPr>
          <p:cNvSpPr txBox="1"/>
          <p:nvPr/>
        </p:nvSpPr>
        <p:spPr>
          <a:xfrm>
            <a:off x="2790903" y="6470073"/>
            <a:ext cx="36038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u="sng" dirty="0">
                <a:latin typeface="Roboto" panose="02000000000000000000" pitchFamily="2" charset="0"/>
                <a:ea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“Yoghurt</a:t>
            </a:r>
            <a:r>
              <a:rPr lang="en-US" sz="1050" b="1" dirty="0">
                <a:latin typeface="Roboto" panose="02000000000000000000" pitchFamily="2" charset="0"/>
                <a:ea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” </a:t>
            </a:r>
            <a:r>
              <a:rPr lang="en-US" sz="1050" dirty="0">
                <a:latin typeface="Roboto" panose="02000000000000000000" pitchFamily="2" charset="0"/>
                <a:ea typeface="Roboto" panose="02000000000000000000" pitchFamily="2" charset="0"/>
              </a:rPr>
              <a:t>by </a:t>
            </a:r>
            <a:r>
              <a:rPr lang="en-US" sz="1050" b="1" u="sng" dirty="0" err="1">
                <a:latin typeface="Roboto" panose="02000000000000000000" pitchFamily="2" charset="0"/>
                <a:ea typeface="Roboto" panose="02000000000000000000" pitchFamily="2" charset="0"/>
              </a:rPr>
              <a:t>jules:stonesoup</a:t>
            </a:r>
            <a:r>
              <a:rPr lang="en-US" sz="1050" b="1" u="sng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50" dirty="0">
                <a:latin typeface="Roboto" panose="02000000000000000000" pitchFamily="2" charset="0"/>
                <a:ea typeface="Roboto" panose="02000000000000000000" pitchFamily="2" charset="0"/>
              </a:rPr>
              <a:t>is licensed </a:t>
            </a:r>
            <a:r>
              <a:rPr lang="en-US" sz="1050" b="1" u="sng" dirty="0">
                <a:latin typeface="Roboto" panose="02000000000000000000" pitchFamily="2" charset="0"/>
                <a:ea typeface="Roboto" panose="02000000000000000000" pitchFamily="2" charset="0"/>
              </a:rPr>
              <a:t>under CC BY 2.0</a:t>
            </a:r>
          </a:p>
        </p:txBody>
      </p:sp>
    </p:spTree>
    <p:extLst>
      <p:ext uri="{BB962C8B-B14F-4D97-AF65-F5344CB8AC3E}">
        <p14:creationId xmlns:p14="http://schemas.microsoft.com/office/powerpoint/2010/main" val="1202329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peppers</a:t>
            </a:r>
            <a:endParaRPr lang="en-US" sz="7200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  <a:latin typeface="Filson - Glyp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423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cream</a:t>
            </a:r>
          </a:p>
        </p:txBody>
      </p:sp>
    </p:spTree>
    <p:extLst>
      <p:ext uri="{BB962C8B-B14F-4D97-AF65-F5344CB8AC3E}">
        <p14:creationId xmlns:p14="http://schemas.microsoft.com/office/powerpoint/2010/main" val="1893440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hummus</a:t>
            </a:r>
          </a:p>
        </p:txBody>
      </p:sp>
    </p:spTree>
    <p:extLst>
      <p:ext uri="{BB962C8B-B14F-4D97-AF65-F5344CB8AC3E}">
        <p14:creationId xmlns:p14="http://schemas.microsoft.com/office/powerpoint/2010/main" val="1375705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honey</a:t>
            </a:r>
          </a:p>
        </p:txBody>
      </p:sp>
    </p:spTree>
    <p:extLst>
      <p:ext uri="{BB962C8B-B14F-4D97-AF65-F5344CB8AC3E}">
        <p14:creationId xmlns:p14="http://schemas.microsoft.com/office/powerpoint/2010/main" val="2985045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40026" y="642937"/>
            <a:ext cx="8263947" cy="5572126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52" r="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544092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jelly</a:t>
            </a:r>
          </a:p>
        </p:txBody>
      </p:sp>
    </p:spTree>
    <p:extLst>
      <p:ext uri="{BB962C8B-B14F-4D97-AF65-F5344CB8AC3E}">
        <p14:creationId xmlns:p14="http://schemas.microsoft.com/office/powerpoint/2010/main" val="919664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jam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F77D96-6BF7-8D43-9AD3-11CD6436561B}"/>
              </a:ext>
            </a:extLst>
          </p:cNvPr>
          <p:cNvSpPr txBox="1"/>
          <p:nvPr/>
        </p:nvSpPr>
        <p:spPr>
          <a:xfrm>
            <a:off x="2790903" y="6470073"/>
            <a:ext cx="33954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u="sng" dirty="0">
                <a:latin typeface="Roboto" panose="02000000000000000000" pitchFamily="2" charset="0"/>
                <a:ea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“Jam”</a:t>
            </a:r>
            <a:r>
              <a:rPr lang="en-US" sz="1050" dirty="0">
                <a:latin typeface="Roboto" panose="02000000000000000000" pitchFamily="2" charset="0"/>
                <a:ea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50" dirty="0">
                <a:latin typeface="Roboto" panose="02000000000000000000" pitchFamily="2" charset="0"/>
                <a:ea typeface="Roboto" panose="02000000000000000000" pitchFamily="2" charset="0"/>
              </a:rPr>
              <a:t>by </a:t>
            </a:r>
            <a:r>
              <a:rPr lang="en-US" sz="1050" b="1" u="sng" dirty="0" err="1">
                <a:latin typeface="Roboto" panose="02000000000000000000" pitchFamily="2" charset="0"/>
                <a:ea typeface="Roboto" panose="02000000000000000000" pitchFamily="2" charset="0"/>
              </a:rPr>
              <a:t>abbybatchelder</a:t>
            </a:r>
            <a:r>
              <a:rPr lang="en-US" sz="105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50" dirty="0">
                <a:latin typeface="Roboto" panose="02000000000000000000" pitchFamily="2" charset="0"/>
                <a:ea typeface="Roboto" panose="02000000000000000000" pitchFamily="2" charset="0"/>
              </a:rPr>
              <a:t>is licensed under </a:t>
            </a:r>
            <a:r>
              <a:rPr lang="en-US" sz="1050" b="1" u="sng" dirty="0">
                <a:latin typeface="Roboto" panose="02000000000000000000" pitchFamily="2" charset="0"/>
                <a:ea typeface="Roboto" panose="02000000000000000000" pitchFamily="2" charset="0"/>
              </a:rPr>
              <a:t>CC BY 2.0</a:t>
            </a:r>
          </a:p>
        </p:txBody>
      </p:sp>
    </p:spTree>
    <p:extLst>
      <p:ext uri="{BB962C8B-B14F-4D97-AF65-F5344CB8AC3E}">
        <p14:creationId xmlns:p14="http://schemas.microsoft.com/office/powerpoint/2010/main" val="3948664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peanut butter</a:t>
            </a:r>
          </a:p>
        </p:txBody>
      </p:sp>
    </p:spTree>
    <p:extLst>
      <p:ext uri="{BB962C8B-B14F-4D97-AF65-F5344CB8AC3E}">
        <p14:creationId xmlns:p14="http://schemas.microsoft.com/office/powerpoint/2010/main" val="904039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soup</a:t>
            </a:r>
          </a:p>
        </p:txBody>
      </p:sp>
    </p:spTree>
    <p:extLst>
      <p:ext uri="{BB962C8B-B14F-4D97-AF65-F5344CB8AC3E}">
        <p14:creationId xmlns:p14="http://schemas.microsoft.com/office/powerpoint/2010/main" val="1844750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stew</a:t>
            </a:r>
          </a:p>
        </p:txBody>
      </p:sp>
    </p:spTree>
    <p:extLst>
      <p:ext uri="{BB962C8B-B14F-4D97-AF65-F5344CB8AC3E}">
        <p14:creationId xmlns:p14="http://schemas.microsoft.com/office/powerpoint/2010/main" val="1774465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porridge</a:t>
            </a:r>
          </a:p>
        </p:txBody>
      </p:sp>
    </p:spTree>
    <p:extLst>
      <p:ext uri="{BB962C8B-B14F-4D97-AF65-F5344CB8AC3E}">
        <p14:creationId xmlns:p14="http://schemas.microsoft.com/office/powerpoint/2010/main" val="1023270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spaghetti</a:t>
            </a:r>
          </a:p>
        </p:txBody>
      </p:sp>
    </p:spTree>
    <p:extLst>
      <p:ext uri="{BB962C8B-B14F-4D97-AF65-F5344CB8AC3E}">
        <p14:creationId xmlns:p14="http://schemas.microsoft.com/office/powerpoint/2010/main" val="1657302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apples</a:t>
            </a:r>
          </a:p>
        </p:txBody>
      </p:sp>
    </p:spTree>
    <p:extLst>
      <p:ext uri="{BB962C8B-B14F-4D97-AF65-F5344CB8AC3E}">
        <p14:creationId xmlns:p14="http://schemas.microsoft.com/office/powerpoint/2010/main" val="3076273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sandwich</a:t>
            </a:r>
          </a:p>
        </p:txBody>
      </p:sp>
    </p:spTree>
    <p:extLst>
      <p:ext uri="{BB962C8B-B14F-4D97-AF65-F5344CB8AC3E}">
        <p14:creationId xmlns:p14="http://schemas.microsoft.com/office/powerpoint/2010/main" val="3245875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194239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pizza</a:t>
            </a:r>
          </a:p>
        </p:txBody>
      </p:sp>
    </p:spTree>
    <p:extLst>
      <p:ext uri="{BB962C8B-B14F-4D97-AF65-F5344CB8AC3E}">
        <p14:creationId xmlns:p14="http://schemas.microsoft.com/office/powerpoint/2010/main" val="319998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raisins</a:t>
            </a:r>
          </a:p>
        </p:txBody>
      </p:sp>
    </p:spTree>
    <p:extLst>
      <p:ext uri="{BB962C8B-B14F-4D97-AF65-F5344CB8AC3E}">
        <p14:creationId xmlns:p14="http://schemas.microsoft.com/office/powerpoint/2010/main" val="2436471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corn on the cob</a:t>
            </a:r>
          </a:p>
        </p:txBody>
      </p:sp>
    </p:spTree>
    <p:extLst>
      <p:ext uri="{BB962C8B-B14F-4D97-AF65-F5344CB8AC3E}">
        <p14:creationId xmlns:p14="http://schemas.microsoft.com/office/powerpoint/2010/main" val="1943083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976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5" cy="5791199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cucumber</a:t>
            </a:r>
          </a:p>
        </p:txBody>
      </p:sp>
    </p:spTree>
    <p:extLst>
      <p:ext uri="{BB962C8B-B14F-4D97-AF65-F5344CB8AC3E}">
        <p14:creationId xmlns:p14="http://schemas.microsoft.com/office/powerpoint/2010/main" val="1925618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carrots</a:t>
            </a:r>
          </a:p>
        </p:txBody>
      </p:sp>
    </p:spTree>
    <p:extLst>
      <p:ext uri="{BB962C8B-B14F-4D97-AF65-F5344CB8AC3E}">
        <p14:creationId xmlns:p14="http://schemas.microsoft.com/office/powerpoint/2010/main" val="2937302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crackers</a:t>
            </a:r>
          </a:p>
        </p:txBody>
      </p:sp>
    </p:spTree>
    <p:extLst>
      <p:ext uri="{BB962C8B-B14F-4D97-AF65-F5344CB8AC3E}">
        <p14:creationId xmlns:p14="http://schemas.microsoft.com/office/powerpoint/2010/main" val="2673764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crisps</a:t>
            </a:r>
          </a:p>
        </p:txBody>
      </p:sp>
    </p:spTree>
    <p:extLst>
      <p:ext uri="{BB962C8B-B14F-4D97-AF65-F5344CB8AC3E}">
        <p14:creationId xmlns:p14="http://schemas.microsoft.com/office/powerpoint/2010/main" val="388562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65667" y="533400"/>
            <a:ext cx="8212666" cy="5791200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toast</a:t>
            </a:r>
          </a:p>
        </p:txBody>
      </p:sp>
    </p:spTree>
    <p:extLst>
      <p:ext uri="{BB962C8B-B14F-4D97-AF65-F5344CB8AC3E}">
        <p14:creationId xmlns:p14="http://schemas.microsoft.com/office/powerpoint/2010/main" val="2190482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1DA259-A2AD-BF4B-B622-941724C46FD5}"/>
              </a:ext>
            </a:extLst>
          </p:cNvPr>
          <p:cNvSpPr/>
          <p:nvPr/>
        </p:nvSpPr>
        <p:spPr>
          <a:xfrm>
            <a:off x="408328" y="582083"/>
            <a:ext cx="8327344" cy="5693833"/>
          </a:xfrm>
          <a:prstGeom prst="roundRect">
            <a:avLst>
              <a:gd name="adj" fmla="val 935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CCF05-E9C4-114B-A378-2804AF54F359}"/>
              </a:ext>
            </a:extLst>
          </p:cNvPr>
          <p:cNvSpPr txBox="1"/>
          <p:nvPr/>
        </p:nvSpPr>
        <p:spPr>
          <a:xfrm>
            <a:off x="1" y="4754940"/>
            <a:ext cx="914399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Filson - Glyph" pitchFamily="2" charset="0"/>
              </a:rPr>
              <a:t>cereal</a:t>
            </a:r>
          </a:p>
        </p:txBody>
      </p:sp>
    </p:spTree>
    <p:extLst>
      <p:ext uri="{BB962C8B-B14F-4D97-AF65-F5344CB8AC3E}">
        <p14:creationId xmlns:p14="http://schemas.microsoft.com/office/powerpoint/2010/main" val="2742713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</TotalTime>
  <Words>62</Words>
  <Application>Microsoft Macintosh PowerPoint</Application>
  <PresentationFormat>On-screen Show (4:3)</PresentationFormat>
  <Paragraphs>34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Twinkl</vt:lpstr>
      <vt:lpstr>Calibri</vt:lpstr>
      <vt:lpstr>Filson - Glyph</vt:lpstr>
      <vt:lpstr>Arial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Twinkl Twinkl</cp:lastModifiedBy>
  <cp:revision>13</cp:revision>
  <dcterms:created xsi:type="dcterms:W3CDTF">2021-11-29T14:00:51Z</dcterms:created>
  <dcterms:modified xsi:type="dcterms:W3CDTF">2021-11-30T15:35:43Z</dcterms:modified>
</cp:coreProperties>
</file>