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9" r:id="rId3"/>
    <p:sldId id="280" r:id="rId4"/>
    <p:sldId id="281" r:id="rId5"/>
    <p:sldId id="28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59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winkl" panose="020000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43A"/>
    <a:srgbClr val="EA5B9D"/>
    <a:srgbClr val="FBCD45"/>
    <a:srgbClr val="07A85B"/>
    <a:srgbClr val="BFD890"/>
    <a:srgbClr val="EC3133"/>
    <a:srgbClr val="18A0DB"/>
    <a:srgbClr val="D6EDF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87" autoAdjust="0"/>
    <p:restoredTop sz="95921"/>
  </p:normalViewPr>
  <p:slideViewPr>
    <p:cSldViewPr snapToGrid="0" showGuides="1">
      <p:cViewPr varScale="1">
        <p:scale>
          <a:sx n="114" d="100"/>
          <a:sy n="114" d="100"/>
        </p:scale>
        <p:origin x="1278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yfs-twinkl-originals/early-years-story-books-twinkl-educational-publishing-fiction/originals-explorers-space-fiction-eyfs-twinkl-original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yfs-twinkl-originals/early-years-story-books-twinkl-educational-publishing-fiction/originals-explorers-space-fiction-eyfs-twinkl-original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7504973" y="0"/>
            <a:ext cx="1464855" cy="991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CE57482F-149A-6646-A8EE-ECB5042651B4}"/>
              </a:ext>
            </a:extLst>
          </p:cNvPr>
          <p:cNvSpPr/>
          <p:nvPr userDrawn="1"/>
        </p:nvSpPr>
        <p:spPr>
          <a:xfrm>
            <a:off x="8461829" y="6152243"/>
            <a:ext cx="507999" cy="51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816E559A-0BF4-B842-88C3-DF2F47E95054}"/>
              </a:ext>
            </a:extLst>
          </p:cNvPr>
          <p:cNvSpPr/>
          <p:nvPr userDrawn="1"/>
        </p:nvSpPr>
        <p:spPr>
          <a:xfrm>
            <a:off x="168729" y="6019800"/>
            <a:ext cx="1063171" cy="644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7563031" y="18143"/>
            <a:ext cx="1450340" cy="968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185974A6-6FF8-924B-A1AC-683FA45F4C6A}"/>
              </a:ext>
            </a:extLst>
          </p:cNvPr>
          <p:cNvSpPr/>
          <p:nvPr userDrawn="1"/>
        </p:nvSpPr>
        <p:spPr>
          <a:xfrm>
            <a:off x="8490856" y="6125029"/>
            <a:ext cx="493485" cy="537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2B4DAE7D-22D4-6547-83EE-D7763F8316D7}"/>
              </a:ext>
            </a:extLst>
          </p:cNvPr>
          <p:cNvSpPr/>
          <p:nvPr userDrawn="1"/>
        </p:nvSpPr>
        <p:spPr>
          <a:xfrm>
            <a:off x="141518" y="6007100"/>
            <a:ext cx="1064982" cy="654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114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irror, car mirror, image, round&#10;&#10;Description automatically generated">
            <a:extLst>
              <a:ext uri="{FF2B5EF4-FFF2-40B4-BE49-F238E27FC236}">
                <a16:creationId xmlns:a16="http://schemas.microsoft.com/office/drawing/2014/main" id="{C3A6CCA0-4F19-8441-BC0E-E5B9A0783B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143" y="662112"/>
            <a:ext cx="3791856" cy="379185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ACBB05C-4DF5-8F48-A585-E3BD63FA933A}"/>
              </a:ext>
            </a:extLst>
          </p:cNvPr>
          <p:cNvSpPr/>
          <p:nvPr/>
        </p:nvSpPr>
        <p:spPr>
          <a:xfrm>
            <a:off x="4630057" y="5003265"/>
            <a:ext cx="4151087" cy="851134"/>
          </a:xfrm>
          <a:prstGeom prst="wedgeRoundRectCallout">
            <a:avLst>
              <a:gd name="adj1" fmla="val 33086"/>
              <a:gd name="adj2" fmla="val 33385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move like you are being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blown around in a storm?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7710B68-584A-9D42-9EF9-CF3471EA9F18}"/>
              </a:ext>
            </a:extLst>
          </p:cNvPr>
          <p:cNvSpPr/>
          <p:nvPr/>
        </p:nvSpPr>
        <p:spPr>
          <a:xfrm>
            <a:off x="3233702" y="3286019"/>
            <a:ext cx="5547442" cy="664355"/>
          </a:xfrm>
          <a:prstGeom prst="wedgeRoundRectCallout">
            <a:avLst>
              <a:gd name="adj1" fmla="val -57260"/>
              <a:gd name="adj2" fmla="val -1064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We’re just heading over to Jupiter now.   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9C1779D-030E-1F44-AA8A-D96DAAF934BA}"/>
              </a:ext>
            </a:extLst>
          </p:cNvPr>
          <p:cNvSpPr/>
          <p:nvPr/>
        </p:nvSpPr>
        <p:spPr>
          <a:xfrm>
            <a:off x="4630058" y="4123572"/>
            <a:ext cx="4151086" cy="664354"/>
          </a:xfrm>
          <a:prstGeom prst="wedgeRoundRectCallout">
            <a:avLst>
              <a:gd name="adj1" fmla="val 33086"/>
              <a:gd name="adj2" fmla="val 33385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It has a giant storm that never ends!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14A8378-5DAB-DE49-BFB2-15E3C7483E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481">
            <a:off x="601549" y="1936838"/>
            <a:ext cx="4455871" cy="59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7" grpId="0" animBg="1"/>
          <p:bldP spid="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7710B68-584A-9D42-9EF9-CF3471EA9F18}"/>
              </a:ext>
            </a:extLst>
          </p:cNvPr>
          <p:cNvSpPr/>
          <p:nvPr/>
        </p:nvSpPr>
        <p:spPr>
          <a:xfrm>
            <a:off x="7173055" y="1268898"/>
            <a:ext cx="1772969" cy="915839"/>
          </a:xfrm>
          <a:prstGeom prst="wedgeRoundRectCallout">
            <a:avLst>
              <a:gd name="adj1" fmla="val -22877"/>
              <a:gd name="adj2" fmla="val 76592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see Saturn up ahead.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9C1779D-030E-1F44-AA8A-D96DAAF934BA}"/>
              </a:ext>
            </a:extLst>
          </p:cNvPr>
          <p:cNvSpPr/>
          <p:nvPr/>
        </p:nvSpPr>
        <p:spPr>
          <a:xfrm>
            <a:off x="462851" y="3495595"/>
            <a:ext cx="4675206" cy="664354"/>
          </a:xfrm>
          <a:prstGeom prst="wedgeRoundRectCallout">
            <a:avLst>
              <a:gd name="adj1" fmla="val 31474"/>
              <a:gd name="adj2" fmla="val -32409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Get into groups of three or four.</a:t>
            </a:r>
          </a:p>
        </p:txBody>
      </p:sp>
      <p:pic>
        <p:nvPicPr>
          <p:cNvPr id="3" name="Picture 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D92427D3-4730-A141-B0E9-6CF6372B7D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16" y="814372"/>
            <a:ext cx="5359883" cy="2197599"/>
          </a:xfrm>
          <a:prstGeom prst="rect">
            <a:avLst/>
          </a:prstGeom>
        </p:spPr>
      </p:pic>
      <p:pic>
        <p:nvPicPr>
          <p:cNvPr id="10" name="Picture 9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BD053F7C-2EBE-DF43-AEE8-11195608E6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7597">
            <a:off x="3416854" y="1985920"/>
            <a:ext cx="7118975" cy="5579891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234E5A8-E07D-2D4E-B10C-90E8E2479AFC}"/>
              </a:ext>
            </a:extLst>
          </p:cNvPr>
          <p:cNvSpPr/>
          <p:nvPr/>
        </p:nvSpPr>
        <p:spPr>
          <a:xfrm>
            <a:off x="462851" y="5787033"/>
            <a:ext cx="3656973" cy="851134"/>
          </a:xfrm>
          <a:prstGeom prst="wedgeRoundRectCallout">
            <a:avLst>
              <a:gd name="adj1" fmla="val 33086"/>
              <a:gd name="adj2" fmla="val 33385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Now, you look just like Saturn!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ACBB05C-4DF5-8F48-A585-E3BD63FA933A}"/>
              </a:ext>
            </a:extLst>
          </p:cNvPr>
          <p:cNvSpPr/>
          <p:nvPr/>
        </p:nvSpPr>
        <p:spPr>
          <a:xfrm>
            <a:off x="462851" y="4299470"/>
            <a:ext cx="3656973" cy="1348042"/>
          </a:xfrm>
          <a:prstGeom prst="wedgeRoundRectCallout">
            <a:avLst>
              <a:gd name="adj1" fmla="val 60958"/>
              <a:gd name="adj2" fmla="val 6965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One person stands still.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 other people hold hands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to make a ring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27625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1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1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CF90DBF-CD84-C943-AC2A-A2EEB7E8F89F}"/>
              </a:ext>
            </a:extLst>
          </p:cNvPr>
          <p:cNvSpPr/>
          <p:nvPr/>
        </p:nvSpPr>
        <p:spPr>
          <a:xfrm>
            <a:off x="3624769" y="3034725"/>
            <a:ext cx="2038177" cy="713590"/>
          </a:xfrm>
          <a:prstGeom prst="wedgeRoundRectCallout">
            <a:avLst>
              <a:gd name="adj1" fmla="val -33331"/>
              <a:gd name="adj2" fmla="val 81387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spy Uranus.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6AD5A70-5CD8-6049-91D6-D154EF7C814F}"/>
              </a:ext>
            </a:extLst>
          </p:cNvPr>
          <p:cNvSpPr/>
          <p:nvPr/>
        </p:nvSpPr>
        <p:spPr>
          <a:xfrm>
            <a:off x="4367470" y="3994580"/>
            <a:ext cx="3749245" cy="842590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is the coldest planet in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our solar system.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759AB1F-AE70-1E4B-8372-86E5B392F779}"/>
              </a:ext>
            </a:extLst>
          </p:cNvPr>
          <p:cNvSpPr/>
          <p:nvPr/>
        </p:nvSpPr>
        <p:spPr>
          <a:xfrm>
            <a:off x="4381984" y="5083435"/>
            <a:ext cx="3749246" cy="775302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Brr</a:t>
            </a:r>
            <a:r>
              <a:rPr lang="en-GB" dirty="0">
                <a:solidFill>
                  <a:schemeClr val="tx1"/>
                </a:solidFill>
              </a:rPr>
              <a:t>! How can you show that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you are cold?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0131DB-FA81-154B-AB07-C8DD4EC5CB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6041"/>
            <a:ext cx="4223753" cy="4755729"/>
          </a:xfrm>
          <a:prstGeom prst="rect">
            <a:avLst/>
          </a:prstGeom>
        </p:spPr>
      </p:pic>
      <p:pic>
        <p:nvPicPr>
          <p:cNvPr id="10" name="Picture 9" descr="A picture containing indoor, mouse, tableware, porcelain&#10;&#10;Description automatically generated">
            <a:extLst>
              <a:ext uri="{FF2B5EF4-FFF2-40B4-BE49-F238E27FC236}">
                <a16:creationId xmlns:a16="http://schemas.microsoft.com/office/drawing/2014/main" id="{2D73D0DA-DB53-B444-9025-45A3F37486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946" y="704174"/>
            <a:ext cx="1971596" cy="316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9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bubble, microscope&#10;&#10;Description automatically generated">
            <a:extLst>
              <a:ext uri="{FF2B5EF4-FFF2-40B4-BE49-F238E27FC236}">
                <a16:creationId xmlns:a16="http://schemas.microsoft.com/office/drawing/2014/main" id="{FB141AFB-6026-1042-9335-1655F6CF94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63" y="735275"/>
            <a:ext cx="2841094" cy="2837332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579047D-05C4-4946-9419-51D4D40D003A}"/>
              </a:ext>
            </a:extLst>
          </p:cNvPr>
          <p:cNvSpPr/>
          <p:nvPr/>
        </p:nvSpPr>
        <p:spPr>
          <a:xfrm>
            <a:off x="402778" y="3750091"/>
            <a:ext cx="5677022" cy="599641"/>
          </a:xfrm>
          <a:prstGeom prst="wedgeRoundRectCallout">
            <a:avLst>
              <a:gd name="adj1" fmla="val 25980"/>
              <a:gd name="adj2" fmla="val -4747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furthest planet from the Sun is Neptune.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15DA093D-BD4E-214F-BC27-08C940FF9708}"/>
              </a:ext>
            </a:extLst>
          </p:cNvPr>
          <p:cNvSpPr/>
          <p:nvPr/>
        </p:nvSpPr>
        <p:spPr>
          <a:xfrm>
            <a:off x="377371" y="4586514"/>
            <a:ext cx="6560458" cy="599640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Neptune has the strongest winds in our solar system.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EBF7000-C3A3-D940-B680-BC0BC54C73A6}"/>
              </a:ext>
            </a:extLst>
          </p:cNvPr>
          <p:cNvSpPr/>
          <p:nvPr/>
        </p:nvSpPr>
        <p:spPr>
          <a:xfrm>
            <a:off x="377371" y="5449725"/>
            <a:ext cx="6560458" cy="599640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use your mouth to blow a strong wind?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1CC942D-DF53-9E46-BA7A-0026EE6E7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49832" y="1384347"/>
            <a:ext cx="761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5F10947-0A5E-2B4C-9DF4-380665A7A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12353" y="763455"/>
            <a:ext cx="2246276" cy="2318411"/>
          </a:xfrm>
          <a:prstGeom prst="rect">
            <a:avLst/>
          </a:prstGeom>
        </p:spPr>
      </p:pic>
      <p:pic>
        <p:nvPicPr>
          <p:cNvPr id="14" name="Picture 1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EEE0F14E-DE54-6C4B-B13D-4727C246E1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990" y="534631"/>
            <a:ext cx="4572000" cy="3384729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7710B68-584A-9D42-9EF9-CF3471EA9F18}"/>
              </a:ext>
            </a:extLst>
          </p:cNvPr>
          <p:cNvSpPr/>
          <p:nvPr/>
        </p:nvSpPr>
        <p:spPr>
          <a:xfrm>
            <a:off x="348343" y="1124951"/>
            <a:ext cx="6332858" cy="690684"/>
          </a:xfrm>
          <a:prstGeom prst="wedgeRoundRectCallout">
            <a:avLst>
              <a:gd name="adj1" fmla="val -33088"/>
              <a:gd name="adj2" fmla="val 44591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As we head back towards Earth, we might see some comets. 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9C1779D-030E-1F44-AA8A-D96DAAF934BA}"/>
              </a:ext>
            </a:extLst>
          </p:cNvPr>
          <p:cNvSpPr/>
          <p:nvPr/>
        </p:nvSpPr>
        <p:spPr>
          <a:xfrm>
            <a:off x="348343" y="1969741"/>
            <a:ext cx="6332858" cy="690684"/>
          </a:xfrm>
          <a:prstGeom prst="wedgeRoundRectCallout">
            <a:avLst>
              <a:gd name="adj1" fmla="val -33858"/>
              <a:gd name="adj2" fmla="val -1727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make a comet shape with a group of friends?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ACBB05C-4DF5-8F48-A585-E3BD63FA933A}"/>
              </a:ext>
            </a:extLst>
          </p:cNvPr>
          <p:cNvSpPr/>
          <p:nvPr/>
        </p:nvSpPr>
        <p:spPr>
          <a:xfrm>
            <a:off x="1204686" y="2814531"/>
            <a:ext cx="5476515" cy="942344"/>
          </a:xfrm>
          <a:prstGeom prst="wedgeRoundRectCallout">
            <a:avLst>
              <a:gd name="adj1" fmla="val -6700"/>
              <a:gd name="adj2" fmla="val 84219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One person should be at the front.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 others then make the tail.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BF39287-C16C-2548-85B3-266B1534EE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30" y="2588379"/>
            <a:ext cx="9144000" cy="4475677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234E5A8-E07D-2D4E-B10C-90E8E2479AFC}"/>
              </a:ext>
            </a:extLst>
          </p:cNvPr>
          <p:cNvSpPr/>
          <p:nvPr/>
        </p:nvSpPr>
        <p:spPr>
          <a:xfrm>
            <a:off x="5221109" y="4253589"/>
            <a:ext cx="2529521" cy="942344"/>
          </a:xfrm>
          <a:prstGeom prst="wedgeRoundRectCallout">
            <a:avLst>
              <a:gd name="adj1" fmla="val -8000"/>
              <a:gd name="adj2" fmla="val -88298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Move your comet slowly through space.</a:t>
            </a:r>
          </a:p>
        </p:txBody>
      </p:sp>
    </p:spTree>
    <p:extLst>
      <p:ext uri="{BB962C8B-B14F-4D97-AF65-F5344CB8AC3E}">
        <p14:creationId xmlns:p14="http://schemas.microsoft.com/office/powerpoint/2010/main" val="18538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DC194FD-9BD9-244E-B9BE-3CB969AFA30A}"/>
              </a:ext>
            </a:extLst>
          </p:cNvPr>
          <p:cNvSpPr/>
          <p:nvPr/>
        </p:nvSpPr>
        <p:spPr>
          <a:xfrm>
            <a:off x="-219264" y="-218341"/>
            <a:ext cx="4793060" cy="4793060"/>
          </a:xfrm>
          <a:prstGeom prst="ellipse">
            <a:avLst/>
          </a:prstGeom>
          <a:solidFill>
            <a:srgbClr val="F1843A"/>
          </a:solidFill>
          <a:ln w="76200">
            <a:solidFill>
              <a:srgbClr val="EC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lue, satellite, hydrozoan&#10;&#10;Description automatically generated">
            <a:extLst>
              <a:ext uri="{FF2B5EF4-FFF2-40B4-BE49-F238E27FC236}">
                <a16:creationId xmlns:a16="http://schemas.microsoft.com/office/drawing/2014/main" id="{7E73630D-50A4-BB41-AFB2-2BE5F54C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4" r="29888"/>
          <a:stretch/>
        </p:blipFill>
        <p:spPr>
          <a:xfrm>
            <a:off x="-127590" y="-126667"/>
            <a:ext cx="4609712" cy="4609712"/>
          </a:xfrm>
          <a:prstGeom prst="ellipse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15332DA-1745-E54E-BDDF-D0A227413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74051"/>
            <a:ext cx="4572000" cy="689773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579047D-05C4-4946-9419-51D4D40D003A}"/>
              </a:ext>
            </a:extLst>
          </p:cNvPr>
          <p:cNvSpPr/>
          <p:nvPr/>
        </p:nvSpPr>
        <p:spPr>
          <a:xfrm>
            <a:off x="2311807" y="3488788"/>
            <a:ext cx="4613857" cy="1040094"/>
          </a:xfrm>
          <a:prstGeom prst="wedgeRoundRectCallout">
            <a:avLst>
              <a:gd name="adj1" fmla="val 35103"/>
              <a:gd name="adj2" fmla="val -77923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Before we land back on Earth, we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have time to visit the Moon.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15DA093D-BD4E-214F-BC27-08C940FF9708}"/>
              </a:ext>
            </a:extLst>
          </p:cNvPr>
          <p:cNvSpPr/>
          <p:nvPr/>
        </p:nvSpPr>
        <p:spPr>
          <a:xfrm>
            <a:off x="2327220" y="4666393"/>
            <a:ext cx="4613857" cy="599640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Hold on tight and prepare for landing!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1E1E1F4-7999-4E4F-83FE-5B36DE5E6AC9}"/>
              </a:ext>
            </a:extLst>
          </p:cNvPr>
          <p:cNvSpPr/>
          <p:nvPr/>
        </p:nvSpPr>
        <p:spPr>
          <a:xfrm>
            <a:off x="5337093" y="192769"/>
            <a:ext cx="4209811" cy="4209811"/>
          </a:xfrm>
          <a:prstGeom prst="ellipse">
            <a:avLst/>
          </a:prstGeom>
          <a:solidFill>
            <a:srgbClr val="BFD890"/>
          </a:solidFill>
          <a:ln w="76200">
            <a:solidFill>
              <a:srgbClr val="07A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space suit on the moon&#10;&#10;Description automatically generated with low confidence">
            <a:extLst>
              <a:ext uri="{FF2B5EF4-FFF2-40B4-BE49-F238E27FC236}">
                <a16:creationId xmlns:a16="http://schemas.microsoft.com/office/drawing/2014/main" id="{78E0BDE8-2C5E-B24D-A6AC-8491A4685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7755" y="273431"/>
            <a:ext cx="4048486" cy="4048486"/>
          </a:xfrm>
          <a:prstGeom prst="ellipse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7710B68-584A-9D42-9EF9-CF3471EA9F18}"/>
              </a:ext>
            </a:extLst>
          </p:cNvPr>
          <p:cNvSpPr/>
          <p:nvPr/>
        </p:nvSpPr>
        <p:spPr>
          <a:xfrm>
            <a:off x="2643790" y="2334298"/>
            <a:ext cx="3244590" cy="1156004"/>
          </a:xfrm>
          <a:prstGeom prst="wedgeRoundRectCallout">
            <a:avLst>
              <a:gd name="adj1" fmla="val -59091"/>
              <a:gd name="adj2" fmla="val 33498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Here we are on the Moon. Step out of the rocket.</a:t>
            </a: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5778675-14C1-E647-AD1C-1AD373BCDF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9524" flipH="1">
            <a:off x="-71519" y="1900947"/>
            <a:ext cx="4151086" cy="5003265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9C1779D-030E-1F44-AA8A-D96DAAF934BA}"/>
              </a:ext>
            </a:extLst>
          </p:cNvPr>
          <p:cNvSpPr/>
          <p:nvPr/>
        </p:nvSpPr>
        <p:spPr>
          <a:xfrm>
            <a:off x="3108813" y="3663252"/>
            <a:ext cx="5423798" cy="1156004"/>
          </a:xfrm>
          <a:prstGeom prst="wedgeRoundRectCallout">
            <a:avLst>
              <a:gd name="adj1" fmla="val 33086"/>
              <a:gd name="adj2" fmla="val 33385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is hardly any gravity on the Moon. Try taking big slow steps like you are on the Moon!</a:t>
            </a:r>
          </a:p>
        </p:txBody>
      </p:sp>
    </p:spTree>
    <p:extLst>
      <p:ext uri="{BB962C8B-B14F-4D97-AF65-F5344CB8AC3E}">
        <p14:creationId xmlns:p14="http://schemas.microsoft.com/office/powerpoint/2010/main" val="12251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045F349-0ABF-1849-91F6-67D7BCB5D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5507"/>
            <a:ext cx="4313901" cy="5219235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72373D5-7844-9949-9A75-2DFA1F16F800}"/>
              </a:ext>
            </a:extLst>
          </p:cNvPr>
          <p:cNvSpPr/>
          <p:nvPr/>
        </p:nvSpPr>
        <p:spPr>
          <a:xfrm>
            <a:off x="2939983" y="4159979"/>
            <a:ext cx="6036257" cy="628954"/>
          </a:xfrm>
          <a:prstGeom prst="wedgeRoundRectCallout">
            <a:avLst>
              <a:gd name="adj1" fmla="val -34388"/>
              <a:gd name="adj2" fmla="val -114846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Before we head back to Earth, we can try one last thing.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17CCF2-7617-0946-8021-7841B1BCC773}"/>
              </a:ext>
            </a:extLst>
          </p:cNvPr>
          <p:cNvSpPr/>
          <p:nvPr/>
        </p:nvSpPr>
        <p:spPr>
          <a:xfrm>
            <a:off x="2939983" y="4940423"/>
            <a:ext cx="6036257" cy="838695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Step outside of the rocket and leap into space. There is very little gravity here so it feels like you’re floating!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15235E2-46EB-6542-85C2-475E1E38F16A}"/>
              </a:ext>
            </a:extLst>
          </p:cNvPr>
          <p:cNvSpPr/>
          <p:nvPr/>
        </p:nvSpPr>
        <p:spPr>
          <a:xfrm>
            <a:off x="1588469" y="5930608"/>
            <a:ext cx="7387771" cy="628954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float through the room like you are floating through space?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4DB722-423E-3C4D-956C-94C8F95E68E8}"/>
              </a:ext>
            </a:extLst>
          </p:cNvPr>
          <p:cNvSpPr/>
          <p:nvPr/>
        </p:nvSpPr>
        <p:spPr>
          <a:xfrm>
            <a:off x="5050159" y="-229667"/>
            <a:ext cx="4313901" cy="4313901"/>
          </a:xfrm>
          <a:prstGeom prst="ellipse">
            <a:avLst/>
          </a:prstGeom>
          <a:solidFill>
            <a:srgbClr val="F1843A"/>
          </a:solidFill>
          <a:ln w="76200">
            <a:solidFill>
              <a:srgbClr val="EC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03822BDC-29DC-FB4F-88EB-E6F9A9409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4398"/>
          <a:stretch/>
        </p:blipFill>
        <p:spPr>
          <a:xfrm rot="21118017">
            <a:off x="5135370" y="-134988"/>
            <a:ext cx="4143477" cy="41434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79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71F49C7-8726-5E43-8F7A-664E771D3ED7}"/>
              </a:ext>
            </a:extLst>
          </p:cNvPr>
          <p:cNvSpPr/>
          <p:nvPr/>
        </p:nvSpPr>
        <p:spPr>
          <a:xfrm>
            <a:off x="-281969" y="-172483"/>
            <a:ext cx="4091967" cy="4062558"/>
          </a:xfrm>
          <a:prstGeom prst="ellipse">
            <a:avLst/>
          </a:prstGeom>
          <a:solidFill>
            <a:srgbClr val="F1843A"/>
          </a:solidFill>
          <a:ln w="76200">
            <a:solidFill>
              <a:srgbClr val="EC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53250D23-7924-964D-BAB5-C519C174C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468" b="5368"/>
          <a:stretch/>
        </p:blipFill>
        <p:spPr>
          <a:xfrm>
            <a:off x="-177582" y="-88342"/>
            <a:ext cx="3885441" cy="3885441"/>
          </a:xfrm>
          <a:prstGeom prst="ellipse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617CCF2-7617-0946-8021-7841B1BCC773}"/>
              </a:ext>
            </a:extLst>
          </p:cNvPr>
          <p:cNvSpPr/>
          <p:nvPr/>
        </p:nvSpPr>
        <p:spPr>
          <a:xfrm>
            <a:off x="3004457" y="4285643"/>
            <a:ext cx="3252460" cy="981406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Let’s get back in the rocket and zoom back to Earth.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D5FE7C1-D88C-024F-B941-6034A0E7EF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987" y="1074358"/>
            <a:ext cx="4305213" cy="68580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72373D5-7844-9949-9A75-2DFA1F16F800}"/>
              </a:ext>
            </a:extLst>
          </p:cNvPr>
          <p:cNvSpPr/>
          <p:nvPr/>
        </p:nvSpPr>
        <p:spPr>
          <a:xfrm>
            <a:off x="2996003" y="3354779"/>
            <a:ext cx="4091967" cy="744738"/>
          </a:xfrm>
          <a:prstGeom prst="wedgeRoundRectCallout">
            <a:avLst>
              <a:gd name="adj1" fmla="val 34091"/>
              <a:gd name="adj2" fmla="val -98693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That’s the end of our space mission!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73AA6705-0AD6-8547-9BE0-8B949B7F97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19" y="2377609"/>
            <a:ext cx="3467875" cy="5138447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AEA3C20-F190-CC4B-8ABB-140B6E7924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282" y="2337695"/>
            <a:ext cx="3817257" cy="5953689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7A5D77C-AA4B-F545-8BFB-FD9B17A27D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079" y="3617544"/>
            <a:ext cx="2332134" cy="3835536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12148BF-4B86-3245-BA4A-FB7962B55965}"/>
              </a:ext>
            </a:extLst>
          </p:cNvPr>
          <p:cNvSpPr/>
          <p:nvPr/>
        </p:nvSpPr>
        <p:spPr>
          <a:xfrm>
            <a:off x="2403076" y="1295063"/>
            <a:ext cx="4337847" cy="885243"/>
          </a:xfrm>
          <a:prstGeom prst="wedgeRoundRectCallout">
            <a:avLst>
              <a:gd name="adj1" fmla="val -34591"/>
              <a:gd name="adj2" fmla="val 100084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Thank you so much for coming to explore space with us.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7E941AA-D223-084C-A639-4B4832D058AC}"/>
              </a:ext>
            </a:extLst>
          </p:cNvPr>
          <p:cNvSpPr/>
          <p:nvPr/>
        </p:nvSpPr>
        <p:spPr>
          <a:xfrm>
            <a:off x="883062" y="5154923"/>
            <a:ext cx="3578982" cy="594918"/>
          </a:xfrm>
          <a:prstGeom prst="wedgeRoundRectCallout">
            <a:avLst>
              <a:gd name="adj1" fmla="val 34095"/>
              <a:gd name="adj2" fmla="val -100037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Have fun on Earth!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9F7BECEA-1473-BA42-A356-643D569EA4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1" y="2425621"/>
            <a:ext cx="3467875" cy="5138447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21CF8B5-5BB0-5743-A4C0-3483936D95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352" y="2706548"/>
            <a:ext cx="3688938" cy="5753553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0913AF2-9D6A-424C-B716-63CBE58404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431" y="3665556"/>
            <a:ext cx="2332134" cy="3835536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EEEA142-1AAA-074D-9C0E-30EEE73140EC}"/>
              </a:ext>
            </a:extLst>
          </p:cNvPr>
          <p:cNvSpPr/>
          <p:nvPr/>
        </p:nvSpPr>
        <p:spPr>
          <a:xfrm>
            <a:off x="902044" y="1108159"/>
            <a:ext cx="5104287" cy="604316"/>
          </a:xfrm>
          <a:prstGeom prst="wedgeRoundRectCallout">
            <a:avLst>
              <a:gd name="adj1" fmla="val -32249"/>
              <a:gd name="adj2" fmla="val 118119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Hello! </a:t>
            </a:r>
            <a:r>
              <a:rPr lang="en-GB" dirty="0">
                <a:solidFill>
                  <a:schemeClr val="tx1"/>
                </a:solidFill>
              </a:rPr>
              <a:t>We’re </a:t>
            </a:r>
            <a:r>
              <a:rPr lang="en-GB" dirty="0" err="1">
                <a:solidFill>
                  <a:schemeClr val="tx1"/>
                </a:solidFill>
              </a:rPr>
              <a:t>Yoff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Zid</a:t>
            </a:r>
            <a:r>
              <a:rPr lang="en-GB" dirty="0">
                <a:solidFill>
                  <a:schemeClr val="tx1"/>
                </a:solidFill>
              </a:rPr>
              <a:t> and Mab. We are aliens!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A8EA849-DE82-5747-AA47-F7D902A057DE}"/>
              </a:ext>
            </a:extLst>
          </p:cNvPr>
          <p:cNvSpPr/>
          <p:nvPr/>
        </p:nvSpPr>
        <p:spPr>
          <a:xfrm>
            <a:off x="2471351" y="2063618"/>
            <a:ext cx="5595786" cy="594918"/>
          </a:xfrm>
          <a:prstGeom prst="wedgeRoundRectCallout">
            <a:avLst>
              <a:gd name="adj1" fmla="val -8082"/>
              <a:gd name="adj2" fmla="val 104899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Would you like to come and explore space with us?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70CC556-B3E2-6D44-A323-5BEB038B8842}"/>
              </a:ext>
            </a:extLst>
          </p:cNvPr>
          <p:cNvSpPr/>
          <p:nvPr/>
        </p:nvSpPr>
        <p:spPr>
          <a:xfrm>
            <a:off x="3478820" y="5285864"/>
            <a:ext cx="4588317" cy="594919"/>
          </a:xfrm>
          <a:prstGeom prst="wedgeRoundRectCallout">
            <a:avLst>
              <a:gd name="adj1" fmla="val -33722"/>
              <a:gd name="adj2" fmla="val -98766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You’ll need to be in a big space, like a hall.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52F17BA-0405-914F-97A5-AC9934EE2A47}"/>
              </a:ext>
            </a:extLst>
          </p:cNvPr>
          <p:cNvSpPr/>
          <p:nvPr/>
        </p:nvSpPr>
        <p:spPr>
          <a:xfrm>
            <a:off x="6748281" y="-64827"/>
            <a:ext cx="3051791" cy="3051791"/>
          </a:xfrm>
          <a:prstGeom prst="ellipse">
            <a:avLst/>
          </a:prstGeom>
          <a:solidFill>
            <a:srgbClr val="D6EDFB"/>
          </a:solidFill>
          <a:ln w="76200"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D14F80C-9D83-7640-9B2E-5AD7279EAAEE}"/>
              </a:ext>
            </a:extLst>
          </p:cNvPr>
          <p:cNvSpPr/>
          <p:nvPr/>
        </p:nvSpPr>
        <p:spPr>
          <a:xfrm>
            <a:off x="1455312" y="1142445"/>
            <a:ext cx="5924282" cy="729048"/>
          </a:xfrm>
          <a:prstGeom prst="wedgeRoundRectCallout">
            <a:avLst>
              <a:gd name="adj1" fmla="val -31023"/>
              <a:gd name="adj2" fmla="val 106273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First, you’ll need to put on your imaginary spacesuit.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0CED8F89-87A8-3443-81FA-964EDA663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25" y="2238000"/>
            <a:ext cx="3437267" cy="5591573"/>
          </a:xfrm>
          <a:prstGeom prst="rect">
            <a:avLst/>
          </a:prstGeom>
        </p:spPr>
      </p:pic>
      <p:pic>
        <p:nvPicPr>
          <p:cNvPr id="5" name="Picture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50043A5A-8A02-0F44-BC90-7A4D0F2B37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231" y="35"/>
            <a:ext cx="2140070" cy="3013868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AD59279B-EB71-DB49-8159-BA76A2DB3D94}"/>
              </a:ext>
            </a:extLst>
          </p:cNvPr>
          <p:cNvSpPr/>
          <p:nvPr/>
        </p:nvSpPr>
        <p:spPr>
          <a:xfrm>
            <a:off x="4220356" y="2082635"/>
            <a:ext cx="3159238" cy="729048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Put on your boots.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5160909-3E08-864A-8A42-C41CE58207DA}"/>
              </a:ext>
            </a:extLst>
          </p:cNvPr>
          <p:cNvSpPr/>
          <p:nvPr/>
        </p:nvSpPr>
        <p:spPr>
          <a:xfrm>
            <a:off x="4220356" y="3009392"/>
            <a:ext cx="3159238" cy="729048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Put on your gloves.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E5A6190-12FC-5245-A67B-7A060858BD4E}"/>
              </a:ext>
            </a:extLst>
          </p:cNvPr>
          <p:cNvSpPr/>
          <p:nvPr/>
        </p:nvSpPr>
        <p:spPr>
          <a:xfrm>
            <a:off x="4220356" y="3936703"/>
            <a:ext cx="3159238" cy="729048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Put on your oxygen pack.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1E3F865-1E22-E94A-9DF9-3588BA1B0676}"/>
              </a:ext>
            </a:extLst>
          </p:cNvPr>
          <p:cNvSpPr/>
          <p:nvPr/>
        </p:nvSpPr>
        <p:spPr>
          <a:xfrm>
            <a:off x="4220356" y="4864014"/>
            <a:ext cx="3159238" cy="729048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Put on your helmet.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 animBg="1"/>
          <p:bldP spid="7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 animBg="1"/>
          <p:bldP spid="7" grpId="0" animBg="1"/>
          <p:bldP spid="8" grpId="0" animBg="1"/>
          <p:bldP spid="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816E7DC5-FA1E-D046-9787-AF2167320CC4}"/>
              </a:ext>
            </a:extLst>
          </p:cNvPr>
          <p:cNvSpPr/>
          <p:nvPr/>
        </p:nvSpPr>
        <p:spPr>
          <a:xfrm>
            <a:off x="5364286" y="-149511"/>
            <a:ext cx="4076135" cy="4076135"/>
          </a:xfrm>
          <a:prstGeom prst="ellipse">
            <a:avLst/>
          </a:prstGeom>
          <a:solidFill>
            <a:srgbClr val="F1843A"/>
          </a:solidFill>
          <a:ln w="76200">
            <a:solidFill>
              <a:srgbClr val="EC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932ADF68-8556-034C-B252-AECB14868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r="18481"/>
          <a:stretch/>
        </p:blipFill>
        <p:spPr>
          <a:xfrm>
            <a:off x="5449366" y="-53992"/>
            <a:ext cx="3905974" cy="3885096"/>
          </a:xfrm>
          <a:prstGeom prst="ellipse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1CF92193-B3A2-5E47-9ADB-4B7A78DFF72A}"/>
              </a:ext>
            </a:extLst>
          </p:cNvPr>
          <p:cNvSpPr/>
          <p:nvPr/>
        </p:nvSpPr>
        <p:spPr>
          <a:xfrm>
            <a:off x="1347350" y="1308984"/>
            <a:ext cx="4722756" cy="729048"/>
          </a:xfrm>
          <a:prstGeom prst="wedgeRoundRectCallout">
            <a:avLst>
              <a:gd name="adj1" fmla="val -33659"/>
              <a:gd name="adj2" fmla="val 82458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Next, it’s time to get into your rocket.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1170E1B0-05E7-1A4C-9CCD-6FAA8EB0E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599" y="1783245"/>
            <a:ext cx="3880927" cy="5635565"/>
          </a:xfrm>
          <a:prstGeom prst="rect">
            <a:avLst/>
          </a:prstGeom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9D8271D-F3D6-B545-AD9B-C4089E98BDE2}"/>
              </a:ext>
            </a:extLst>
          </p:cNvPr>
          <p:cNvSpPr/>
          <p:nvPr/>
        </p:nvSpPr>
        <p:spPr>
          <a:xfrm>
            <a:off x="2947255" y="2269398"/>
            <a:ext cx="3051791" cy="776462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Climb in and find a seat.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559F3664-3F06-F341-9C0B-FFE1515F31B9}"/>
              </a:ext>
            </a:extLst>
          </p:cNvPr>
          <p:cNvSpPr/>
          <p:nvPr/>
        </p:nvSpPr>
        <p:spPr>
          <a:xfrm>
            <a:off x="2947255" y="3262297"/>
            <a:ext cx="3051791" cy="948965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Make sure you strap yourself in!</a:t>
            </a:r>
          </a:p>
        </p:txBody>
      </p:sp>
    </p:spTree>
    <p:extLst>
      <p:ext uri="{BB962C8B-B14F-4D97-AF65-F5344CB8AC3E}">
        <p14:creationId xmlns:p14="http://schemas.microsoft.com/office/powerpoint/2010/main" val="7278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7" grpId="0" animBg="1"/>
          <p:bldP spid="1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FA38B0C-A3CB-0949-BD26-02409E1854B6}"/>
              </a:ext>
            </a:extLst>
          </p:cNvPr>
          <p:cNvSpPr/>
          <p:nvPr/>
        </p:nvSpPr>
        <p:spPr>
          <a:xfrm>
            <a:off x="-62814" y="-74386"/>
            <a:ext cx="4209811" cy="4209811"/>
          </a:xfrm>
          <a:prstGeom prst="ellipse">
            <a:avLst/>
          </a:prstGeom>
          <a:solidFill>
            <a:srgbClr val="BFD890"/>
          </a:solidFill>
          <a:ln w="76200">
            <a:solidFill>
              <a:srgbClr val="07A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ansport, smoke, satellite, rocket&#10;&#10;Description automatically generated">
            <a:extLst>
              <a:ext uri="{FF2B5EF4-FFF2-40B4-BE49-F238E27FC236}">
                <a16:creationId xmlns:a16="http://schemas.microsoft.com/office/drawing/2014/main" id="{BD63FD08-F213-D34B-AB02-A5CC3617A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-225" r="26078" b="225"/>
          <a:stretch/>
        </p:blipFill>
        <p:spPr>
          <a:xfrm flipH="1">
            <a:off x="66057" y="28336"/>
            <a:ext cx="3952068" cy="4004366"/>
          </a:xfrm>
          <a:prstGeom prst="ellipse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63317D6-A487-8D41-9E6A-CD334692D7EF}"/>
              </a:ext>
            </a:extLst>
          </p:cNvPr>
          <p:cNvSpPr/>
          <p:nvPr/>
        </p:nvSpPr>
        <p:spPr>
          <a:xfrm>
            <a:off x="3666773" y="1552723"/>
            <a:ext cx="5163019" cy="729048"/>
          </a:xfrm>
          <a:prstGeom prst="wedgeRoundRectCallout">
            <a:avLst>
              <a:gd name="adj1" fmla="val -33958"/>
              <a:gd name="adj2" fmla="val 96747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Get ready to launch!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8996E2F-00C2-6F46-B882-0311FAF31BF4}"/>
              </a:ext>
            </a:extLst>
          </p:cNvPr>
          <p:cNvSpPr/>
          <p:nvPr/>
        </p:nvSpPr>
        <p:spPr>
          <a:xfrm>
            <a:off x="5778001" y="2545009"/>
            <a:ext cx="3051791" cy="851134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5, 4, 3, 2, 1, blast off!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EEE9CEBD-C067-CD42-A17A-25EC29D85DD7}"/>
              </a:ext>
            </a:extLst>
          </p:cNvPr>
          <p:cNvSpPr/>
          <p:nvPr/>
        </p:nvSpPr>
        <p:spPr>
          <a:xfrm>
            <a:off x="5798329" y="3659382"/>
            <a:ext cx="3051791" cy="948965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Zoom around like a rocket blasting into space!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FA53876-D2D5-494E-BA6D-AEF159C4C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8" y="2051389"/>
            <a:ext cx="4885358" cy="493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54357 -0.53681 L -0.00937 -0.03264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19" y="25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54357 -0.53681 L -0.00937 -0.03264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19" y="25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82B6D206-10E9-444B-B42B-D4FFEB316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6" y="2743200"/>
            <a:ext cx="4006039" cy="41148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CF90DBF-CD84-C943-AC2A-A2EEB7E8F89F}"/>
              </a:ext>
            </a:extLst>
          </p:cNvPr>
          <p:cNvSpPr/>
          <p:nvPr/>
        </p:nvSpPr>
        <p:spPr>
          <a:xfrm>
            <a:off x="2163791" y="1806473"/>
            <a:ext cx="4816417" cy="729048"/>
          </a:xfrm>
          <a:prstGeom prst="wedgeRoundRectCallout">
            <a:avLst>
              <a:gd name="adj1" fmla="val -31023"/>
              <a:gd name="adj2" fmla="val 106273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Wow! Here we are in space.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6AD5A70-5CD8-6049-91D6-D154EF7C814F}"/>
              </a:ext>
            </a:extLst>
          </p:cNvPr>
          <p:cNvSpPr/>
          <p:nvPr/>
        </p:nvSpPr>
        <p:spPr>
          <a:xfrm>
            <a:off x="4108705" y="2733784"/>
            <a:ext cx="2871503" cy="992758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twinkle like a star in the sky?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7710B68-584A-9D42-9EF9-CF3471EA9F18}"/>
              </a:ext>
            </a:extLst>
          </p:cNvPr>
          <p:cNvSpPr/>
          <p:nvPr/>
        </p:nvSpPr>
        <p:spPr>
          <a:xfrm>
            <a:off x="3842579" y="1377557"/>
            <a:ext cx="3989126" cy="851134"/>
          </a:xfrm>
          <a:prstGeom prst="wedgeRoundRectCallout">
            <a:avLst>
              <a:gd name="adj1" fmla="val 33342"/>
              <a:gd name="adj2" fmla="val 87715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There’s Mercury! Mercury is the smallest planet in our solar system.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9C1779D-030E-1F44-AA8A-D96DAAF934BA}"/>
              </a:ext>
            </a:extLst>
          </p:cNvPr>
          <p:cNvSpPr/>
          <p:nvPr/>
        </p:nvSpPr>
        <p:spPr>
          <a:xfrm>
            <a:off x="3842579" y="2535736"/>
            <a:ext cx="2288108" cy="1413412"/>
          </a:xfrm>
          <a:prstGeom prst="wedgeRoundRectCallout">
            <a:avLst>
              <a:gd name="adj1" fmla="val 33086"/>
              <a:gd name="adj2" fmla="val 33385"/>
              <a:gd name="adj3" fmla="val 16667"/>
            </a:avLst>
          </a:prstGeom>
          <a:solidFill>
            <a:schemeClr val="bg1"/>
          </a:solidFill>
          <a:ln w="57150">
            <a:solidFill>
              <a:srgbClr val="EA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make your body small like Mercury?</a:t>
            </a:r>
          </a:p>
        </p:txBody>
      </p:sp>
      <p:pic>
        <p:nvPicPr>
          <p:cNvPr id="10" name="Picture 9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D55B483E-90E2-D747-BB28-4406B48C92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112" y="1297716"/>
            <a:ext cx="2328418" cy="2328418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FEEE51B-8F1E-CD46-B587-D1241216FE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0846">
            <a:off x="5327011" y="2697169"/>
            <a:ext cx="3644856" cy="38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579047D-05C4-4946-9419-51D4D40D003A}"/>
              </a:ext>
            </a:extLst>
          </p:cNvPr>
          <p:cNvSpPr/>
          <p:nvPr/>
        </p:nvSpPr>
        <p:spPr>
          <a:xfrm>
            <a:off x="850052" y="3757487"/>
            <a:ext cx="4357035" cy="800969"/>
          </a:xfrm>
          <a:prstGeom prst="wedgeRoundRectCallout">
            <a:avLst>
              <a:gd name="adj1" fmla="val 82858"/>
              <a:gd name="adj2" fmla="val 18820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Use your hands to make a telescope and look into space.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15DA093D-BD4E-214F-BC27-08C940FF9708}"/>
              </a:ext>
            </a:extLst>
          </p:cNvPr>
          <p:cNvSpPr/>
          <p:nvPr/>
        </p:nvSpPr>
        <p:spPr>
          <a:xfrm>
            <a:off x="850052" y="4720736"/>
            <a:ext cx="4330916" cy="629502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Can you spot Venus over there?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EBF7000-C3A3-D940-B680-BC0BC54C73A6}"/>
              </a:ext>
            </a:extLst>
          </p:cNvPr>
          <p:cNvSpPr/>
          <p:nvPr/>
        </p:nvSpPr>
        <p:spPr>
          <a:xfrm>
            <a:off x="850052" y="5512519"/>
            <a:ext cx="4827563" cy="572977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BC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It’s the hottest planet in our solar system!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92C80D0-6DD3-754D-B7BF-18D5F0568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419" y="1615616"/>
            <a:ext cx="6090310" cy="7469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27E8D5-BD77-2640-A789-83DF2332D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241" y="808999"/>
            <a:ext cx="2542356" cy="25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1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53F8B-CDBA-1A4F-A223-EDF515D2FF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462" y="695459"/>
            <a:ext cx="3328282" cy="331631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CF90DBF-CD84-C943-AC2A-A2EEB7E8F89F}"/>
              </a:ext>
            </a:extLst>
          </p:cNvPr>
          <p:cNvSpPr/>
          <p:nvPr/>
        </p:nvSpPr>
        <p:spPr>
          <a:xfrm>
            <a:off x="3458679" y="3647245"/>
            <a:ext cx="3609777" cy="729048"/>
          </a:xfrm>
          <a:prstGeom prst="wedgeRoundRectCallout">
            <a:avLst>
              <a:gd name="adj1" fmla="val -64664"/>
              <a:gd name="adj2" fmla="val 30537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Time to head over to Mars.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6AD5A70-5CD8-6049-91D6-D154EF7C814F}"/>
              </a:ext>
            </a:extLst>
          </p:cNvPr>
          <p:cNvSpPr/>
          <p:nvPr/>
        </p:nvSpPr>
        <p:spPr>
          <a:xfrm>
            <a:off x="3468914" y="4583942"/>
            <a:ext cx="5442857" cy="729048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Could there be any Martians living here?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F3B86DEE-3DB5-5245-86C1-63FAFD317B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9" y="2826270"/>
            <a:ext cx="4455886" cy="4973439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759AB1F-AE70-1E4B-8372-86E5B392F779}"/>
              </a:ext>
            </a:extLst>
          </p:cNvPr>
          <p:cNvSpPr/>
          <p:nvPr/>
        </p:nvSpPr>
        <p:spPr>
          <a:xfrm>
            <a:off x="3468914" y="5522512"/>
            <a:ext cx="5442858" cy="729048"/>
          </a:xfrm>
          <a:prstGeom prst="wedgeRoundRectCallout">
            <a:avLst>
              <a:gd name="adj1" fmla="val -32459"/>
              <a:gd name="adj2" fmla="val 23222"/>
              <a:gd name="adj3" fmla="val 16667"/>
            </a:avLst>
          </a:prstGeom>
          <a:solidFill>
            <a:schemeClr val="bg1"/>
          </a:solidFill>
          <a:ln w="57150">
            <a:solidFill>
              <a:srgbClr val="F18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Give them a big smile and a wave just in case.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</TotalTime>
  <Words>531</Words>
  <Application>Microsoft Office PowerPoint</Application>
  <PresentationFormat>On-screen Show (4:3)</PresentationFormat>
  <Paragraphs>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Twin Kl</cp:lastModifiedBy>
  <cp:revision>31</cp:revision>
  <dcterms:created xsi:type="dcterms:W3CDTF">2021-09-14T13:08:16Z</dcterms:created>
  <dcterms:modified xsi:type="dcterms:W3CDTF">2022-04-14T09:30:24Z</dcterms:modified>
</cp:coreProperties>
</file>