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77" r:id="rId2"/>
    <p:sldId id="258" r:id="rId3"/>
    <p:sldId id="264" r:id="rId4"/>
    <p:sldId id="279" r:id="rId5"/>
    <p:sldId id="280" r:id="rId6"/>
    <p:sldId id="281" r:id="rId7"/>
    <p:sldId id="282" r:id="rId8"/>
    <p:sldId id="283" r:id="rId9"/>
    <p:sldId id="284" r:id="rId10"/>
    <p:sldId id="285" r:id="rId11"/>
    <p:sldId id="286" r:id="rId12"/>
    <p:sldId id="287" r:id="rId13"/>
    <p:sldId id="288" r:id="rId14"/>
    <p:sldId id="267"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Roboto" panose="02000000000000000000" pitchFamily="2" charset="0"/>
      <p:regular r:id="rId22"/>
      <p:bold r:id="rId23"/>
      <p:italic r:id="rId24"/>
      <p:boldItalic r:id="rId25"/>
    </p:embeddedFont>
    <p:embeddedFont>
      <p:font typeface="Twinkl" pitchFamily="2"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dith Watts" initials="JW" lastIdx="1" clrIdx="0">
    <p:extLst>
      <p:ext uri="{19B8F6BF-5375-455C-9EA6-DF929625EA0E}">
        <p15:presenceInfo xmlns:p15="http://schemas.microsoft.com/office/powerpoint/2012/main" userId="S-1-5-21-1651119330-1013474095-91958013-30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987" autoAdjust="0"/>
    <p:restoredTop sz="94660"/>
  </p:normalViewPr>
  <p:slideViewPr>
    <p:cSldViewPr snapToGrid="0" showGuides="1">
      <p:cViewPr varScale="1">
        <p:scale>
          <a:sx n="115" d="100"/>
          <a:sy n="115" d="100"/>
        </p:scale>
        <p:origin x="846"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07/12/2021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07/12/2021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 y="0"/>
            <a:ext cx="2319251" cy="1712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8135E05F-D708-44B7-B245-BECA16366392}"/>
              </a:ext>
            </a:extLst>
          </p:cNvPr>
          <p:cNvSpPr/>
          <p:nvPr userDrawn="1"/>
        </p:nvSpPr>
        <p:spPr>
          <a:xfrm>
            <a:off x="-1" y="0"/>
            <a:ext cx="2319251" cy="1712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8442"/>
            <a:ext cx="8220075" cy="652318"/>
          </a:xfrm>
        </p:spPr>
        <p:txBody>
          <a:bodyPr/>
          <a:lstStyle/>
          <a:p>
            <a:pPr algn="ctr"/>
            <a:r>
              <a:rPr lang="en-GB" altLang="en-US" sz="2800" dirty="0">
                <a:solidFill>
                  <a:schemeClr val="accent1"/>
                </a:solidFill>
                <a:latin typeface="Roboto" panose="02000000000000000000" pitchFamily="2" charset="0"/>
                <a:ea typeface="Roboto" panose="02000000000000000000" pitchFamily="2" charset="0"/>
                <a:cs typeface="Arial" panose="020B0604020202020204" pitchFamily="34" charset="0"/>
              </a:rPr>
              <a:t>Disclaimer</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71737"/>
            <a:ext cx="7644513" cy="2295228"/>
            <a:chOff x="743837" y="1344834"/>
            <a:chExt cx="7644513" cy="2295228"/>
          </a:xfrm>
        </p:grpSpPr>
        <p:sp>
          <p:nvSpPr>
            <p:cNvPr id="6" name="Rectangle 5"/>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2862974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86EF0-F3A4-40F8-9EB8-BF0B00CB54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52" r="5552"/>
          <a:stretch/>
        </p:blipFill>
        <p:spPr>
          <a:xfrm>
            <a:off x="0" y="0"/>
            <a:ext cx="9144000" cy="6857999"/>
          </a:xfrm>
          <a:prstGeom prst="rect">
            <a:avLst/>
          </a:prstGeom>
        </p:spPr>
      </p:pic>
      <p:sp>
        <p:nvSpPr>
          <p:cNvPr id="10" name="Title 20">
            <a:extLst>
              <a:ext uri="{FF2B5EF4-FFF2-40B4-BE49-F238E27FC236}">
                <a16:creationId xmlns:a16="http://schemas.microsoft.com/office/drawing/2014/main" id="{27D1A7D9-F9DF-4972-8725-6AA7298D4923}"/>
              </a:ext>
            </a:extLst>
          </p:cNvPr>
          <p:cNvSpPr txBox="1">
            <a:spLocks/>
          </p:cNvSpPr>
          <p:nvPr/>
        </p:nvSpPr>
        <p:spPr>
          <a:xfrm>
            <a:off x="1200150" y="5143500"/>
            <a:ext cx="2667000" cy="949325"/>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6000">
                <a:solidFill>
                  <a:schemeClr val="bg1"/>
                </a:solidFill>
                <a:latin typeface="+mn-lt"/>
              </a:rPr>
              <a:t>piglet</a:t>
            </a:r>
            <a:endParaRPr lang="en-GB" sz="6000" dirty="0">
              <a:solidFill>
                <a:schemeClr val="bg1"/>
              </a:solidFill>
              <a:latin typeface="+mn-lt"/>
            </a:endParaRPr>
          </a:p>
        </p:txBody>
      </p:sp>
      <p:pic>
        <p:nvPicPr>
          <p:cNvPr id="8" name="Picture 7">
            <a:extLst>
              <a:ext uri="{FF2B5EF4-FFF2-40B4-BE49-F238E27FC236}">
                <a16:creationId xmlns:a16="http://schemas.microsoft.com/office/drawing/2014/main" id="{32E6C50D-D4B4-4C32-B001-765F1435DE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69238" y="-3343275"/>
            <a:ext cx="18037175" cy="127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0">
            <a:extLst>
              <a:ext uri="{FF2B5EF4-FFF2-40B4-BE49-F238E27FC236}">
                <a16:creationId xmlns:a16="http://schemas.microsoft.com/office/drawing/2014/main" id="{45DA2D61-F883-4B99-B0CF-5FC2DDDB8459}"/>
              </a:ext>
            </a:extLst>
          </p:cNvPr>
          <p:cNvSpPr>
            <a:spLocks noGrp="1"/>
          </p:cNvSpPr>
          <p:nvPr>
            <p:ph type="title"/>
          </p:nvPr>
        </p:nvSpPr>
        <p:spPr>
          <a:xfrm>
            <a:off x="457198" y="478895"/>
            <a:ext cx="8220075" cy="994306"/>
          </a:xfrm>
        </p:spPr>
        <p:txBody>
          <a:bodyPr/>
          <a:lstStyle/>
          <a:p>
            <a:r>
              <a:rPr lang="en-GB" sz="3600" dirty="0">
                <a:solidFill>
                  <a:schemeClr val="bg1"/>
                </a:solidFill>
                <a:latin typeface="+mn-lt"/>
              </a:rPr>
              <a:t>What Am I Looking At?</a:t>
            </a:r>
          </a:p>
        </p:txBody>
      </p:sp>
    </p:spTree>
    <p:extLst>
      <p:ext uri="{BB962C8B-B14F-4D97-AF65-F5344CB8AC3E}">
        <p14:creationId xmlns:p14="http://schemas.microsoft.com/office/powerpoint/2010/main" val="202997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path" presetSubtype="0" accel="50000" decel="50000" fill="hold" nodeType="withEffect">
                                  <p:stCondLst>
                                    <p:cond delay="0"/>
                                  </p:stCondLst>
                                  <p:childTnLst>
                                    <p:animMotion origin="layout" path="M 2.22222E-6 -4.81481E-6 C 2.22222E-6 -0.06273 0.05816 -0.11365 0.12969 -0.11365 L 0.42934 -0.11365 C 0.50087 -0.11365 0.5592 -0.06273 0.5592 -4.81481E-6 L 0.5592 0.25811 C 0.5592 0.32084 0.50087 0.37408 0.42934 0.37408 L 0.12969 0.37408 C 0.05816 0.37408 2.22222E-6 0.32084 2.22222E-6 0.25811 L 2.22222E-6 -4.81481E-6 Z " pathEditMode="relative" rAng="0" ptsTypes="AAAAAAAAA">
                                      <p:cBhvr>
                                        <p:cTn id="6" dur="5000" fill="hold"/>
                                        <p:tgtEl>
                                          <p:spTgt spid="8"/>
                                        </p:tgtEl>
                                        <p:attrNameLst>
                                          <p:attrName>ppt_x</p:attrName>
                                          <p:attrName>ppt_y</p:attrName>
                                        </p:attrNameLst>
                                      </p:cBhvr>
                                      <p:rCtr x="27951" y="1300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4FF47-7B7B-4C29-9DDC-EBCEC653E3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99" t="14155" r="17599"/>
          <a:stretch/>
        </p:blipFill>
        <p:spPr>
          <a:xfrm>
            <a:off x="-1" y="0"/>
            <a:ext cx="9144001" cy="6858000"/>
          </a:xfrm>
          <a:prstGeom prst="rect">
            <a:avLst/>
          </a:prstGeom>
        </p:spPr>
      </p:pic>
      <p:sp>
        <p:nvSpPr>
          <p:cNvPr id="10" name="Title 20">
            <a:extLst>
              <a:ext uri="{FF2B5EF4-FFF2-40B4-BE49-F238E27FC236}">
                <a16:creationId xmlns:a16="http://schemas.microsoft.com/office/drawing/2014/main" id="{C28F7CD5-162D-408A-8CFF-C243E148F876}"/>
              </a:ext>
            </a:extLst>
          </p:cNvPr>
          <p:cNvSpPr txBox="1">
            <a:spLocks/>
          </p:cNvSpPr>
          <p:nvPr/>
        </p:nvSpPr>
        <p:spPr>
          <a:xfrm>
            <a:off x="2816224" y="2954337"/>
            <a:ext cx="3511550" cy="949325"/>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6000">
                <a:solidFill>
                  <a:schemeClr val="bg1"/>
                </a:solidFill>
                <a:latin typeface="+mn-lt"/>
              </a:rPr>
              <a:t>tadpoles</a:t>
            </a:r>
            <a:endParaRPr lang="en-GB" sz="6000" dirty="0">
              <a:solidFill>
                <a:schemeClr val="bg1"/>
              </a:solidFill>
              <a:latin typeface="+mn-lt"/>
            </a:endParaRPr>
          </a:p>
        </p:txBody>
      </p:sp>
      <p:pic>
        <p:nvPicPr>
          <p:cNvPr id="8" name="Picture 7">
            <a:extLst>
              <a:ext uri="{FF2B5EF4-FFF2-40B4-BE49-F238E27FC236}">
                <a16:creationId xmlns:a16="http://schemas.microsoft.com/office/drawing/2014/main" id="{CCCC12BA-5D6D-435D-A107-E49024BDA9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5288" y="-3151188"/>
            <a:ext cx="16130588" cy="1140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0">
            <a:extLst>
              <a:ext uri="{FF2B5EF4-FFF2-40B4-BE49-F238E27FC236}">
                <a16:creationId xmlns:a16="http://schemas.microsoft.com/office/drawing/2014/main" id="{0F5D360C-07B2-49A5-AEDD-253935388025}"/>
              </a:ext>
            </a:extLst>
          </p:cNvPr>
          <p:cNvSpPr>
            <a:spLocks noGrp="1"/>
          </p:cNvSpPr>
          <p:nvPr>
            <p:ph type="title"/>
          </p:nvPr>
        </p:nvSpPr>
        <p:spPr>
          <a:xfrm>
            <a:off x="457198" y="478895"/>
            <a:ext cx="8220075" cy="994306"/>
          </a:xfrm>
        </p:spPr>
        <p:txBody>
          <a:bodyPr/>
          <a:lstStyle/>
          <a:p>
            <a:r>
              <a:rPr lang="en-GB" sz="3600" dirty="0">
                <a:solidFill>
                  <a:schemeClr val="bg1"/>
                </a:solidFill>
                <a:latin typeface="+mn-lt"/>
              </a:rPr>
              <a:t>What Am I Looking At?</a:t>
            </a:r>
          </a:p>
        </p:txBody>
      </p:sp>
    </p:spTree>
    <p:extLst>
      <p:ext uri="{BB962C8B-B14F-4D97-AF65-F5344CB8AC3E}">
        <p14:creationId xmlns:p14="http://schemas.microsoft.com/office/powerpoint/2010/main" val="183409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withEffect">
                                  <p:stCondLst>
                                    <p:cond delay="0"/>
                                  </p:stCondLst>
                                  <p:childTnLst>
                                    <p:animMotion origin="layout" path="M 2.5E-6 7.40741E-7 C 0.1243 7.40741E-7 0.22569 0.10093 0.22569 0.22546 C 0.22569 0.35 0.1243 0.45139 2.5E-6 0.45139 C -0.12466 0.45139 -0.22552 0.35 -0.22552 0.22546 C -0.22552 0.10093 -0.12466 7.40741E-7 2.5E-6 7.40741E-7 Z " pathEditMode="relative" rAng="0" ptsTypes="AAAAA">
                                      <p:cBhvr>
                                        <p:cTn id="6" dur="5000" fill="hold"/>
                                        <p:tgtEl>
                                          <p:spTgt spid="8"/>
                                        </p:tgtEl>
                                        <p:attrNameLst>
                                          <p:attrName>ppt_x</p:attrName>
                                          <p:attrName>ppt_y</p:attrName>
                                        </p:attrNameLst>
                                      </p:cBhvr>
                                      <p:rCtr x="0" y="2256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91842-762A-46F5-BC86-44D1BF3914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73" r="5026" b="9548"/>
          <a:stretch/>
        </p:blipFill>
        <p:spPr>
          <a:xfrm>
            <a:off x="0" y="0"/>
            <a:ext cx="9144000" cy="6858000"/>
          </a:xfrm>
          <a:prstGeom prst="rect">
            <a:avLst/>
          </a:prstGeom>
        </p:spPr>
      </p:pic>
      <p:sp>
        <p:nvSpPr>
          <p:cNvPr id="10" name="Title 20">
            <a:extLst>
              <a:ext uri="{FF2B5EF4-FFF2-40B4-BE49-F238E27FC236}">
                <a16:creationId xmlns:a16="http://schemas.microsoft.com/office/drawing/2014/main" id="{90FCB49E-60AC-4E4C-AB1E-81CF7B207187}"/>
              </a:ext>
            </a:extLst>
          </p:cNvPr>
          <p:cNvSpPr txBox="1">
            <a:spLocks/>
          </p:cNvSpPr>
          <p:nvPr/>
        </p:nvSpPr>
        <p:spPr>
          <a:xfrm>
            <a:off x="4352924" y="898525"/>
            <a:ext cx="4251326" cy="949325"/>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6000">
                <a:solidFill>
                  <a:schemeClr val="bg1"/>
                </a:solidFill>
                <a:latin typeface="+mn-lt"/>
              </a:rPr>
              <a:t>bumblebee</a:t>
            </a:r>
            <a:endParaRPr lang="en-GB" sz="6000" dirty="0">
              <a:solidFill>
                <a:schemeClr val="bg1"/>
              </a:solidFill>
              <a:latin typeface="+mn-lt"/>
            </a:endParaRPr>
          </a:p>
        </p:txBody>
      </p:sp>
      <p:pic>
        <p:nvPicPr>
          <p:cNvPr id="8" name="Picture 7">
            <a:extLst>
              <a:ext uri="{FF2B5EF4-FFF2-40B4-BE49-F238E27FC236}">
                <a16:creationId xmlns:a16="http://schemas.microsoft.com/office/drawing/2014/main" id="{785FAEF8-FBE7-4CB4-9F65-800B46321B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272507"/>
            <a:ext cx="16129000" cy="1140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0">
            <a:extLst>
              <a:ext uri="{FF2B5EF4-FFF2-40B4-BE49-F238E27FC236}">
                <a16:creationId xmlns:a16="http://schemas.microsoft.com/office/drawing/2014/main" id="{755A02EC-7704-4068-8AEA-1A1503EE0435}"/>
              </a:ext>
            </a:extLst>
          </p:cNvPr>
          <p:cNvSpPr>
            <a:spLocks noGrp="1"/>
          </p:cNvSpPr>
          <p:nvPr>
            <p:ph type="title"/>
          </p:nvPr>
        </p:nvSpPr>
        <p:spPr>
          <a:xfrm>
            <a:off x="457198" y="478895"/>
            <a:ext cx="8220075" cy="994306"/>
          </a:xfrm>
        </p:spPr>
        <p:txBody>
          <a:bodyPr/>
          <a:lstStyle/>
          <a:p>
            <a:r>
              <a:rPr lang="en-GB" sz="3600" dirty="0">
                <a:solidFill>
                  <a:schemeClr val="bg1"/>
                </a:solidFill>
                <a:latin typeface="+mn-lt"/>
              </a:rPr>
              <a:t>What Am I Looking At?</a:t>
            </a:r>
          </a:p>
        </p:txBody>
      </p:sp>
    </p:spTree>
    <p:extLst>
      <p:ext uri="{BB962C8B-B14F-4D97-AF65-F5344CB8AC3E}">
        <p14:creationId xmlns:p14="http://schemas.microsoft.com/office/powerpoint/2010/main" val="205744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path" presetSubtype="0" accel="50000" decel="50000" fill="hold" nodeType="withEffect">
                                  <p:stCondLst>
                                    <p:cond delay="0"/>
                                  </p:stCondLst>
                                  <p:childTnLst>
                                    <p:animMotion origin="layout" path="M -3.33333E-6 1.48148E-6 C -3.33333E-6 -0.05046 0.04931 -0.09167 0.11007 -0.09167 L 0.36459 -0.09167 C 0.42552 -0.09167 0.475 -0.05046 0.475 1.48148E-6 L 0.475 0.20879 C 0.475 0.25949 0.42552 0.30254 0.36459 0.30254 L 0.11007 0.30254 C 0.04931 0.30254 -3.33333E-6 0.25949 -3.33333E-6 0.20879 L -3.33333E-6 1.48148E-6 Z " pathEditMode="relative" rAng="0" ptsTypes="AAAAAAAAA">
                                      <p:cBhvr>
                                        <p:cTn id="6" dur="5000" spd="-100000" fill="hold"/>
                                        <p:tgtEl>
                                          <p:spTgt spid="8"/>
                                        </p:tgtEl>
                                        <p:attrNameLst>
                                          <p:attrName>ppt_x</p:attrName>
                                          <p:attrName>ppt_y</p:attrName>
                                        </p:attrNameLst>
                                      </p:cBhvr>
                                      <p:rCtr x="23750" y="1053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C819F-ED63-4EEF-9245-DF6CE2D18E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101"/>
          <a:stretch/>
        </p:blipFill>
        <p:spPr>
          <a:xfrm>
            <a:off x="1" y="0"/>
            <a:ext cx="9144000" cy="6858000"/>
          </a:xfrm>
          <a:prstGeom prst="rect">
            <a:avLst/>
          </a:prstGeom>
        </p:spPr>
      </p:pic>
      <p:sp>
        <p:nvSpPr>
          <p:cNvPr id="11" name="Title 20">
            <a:extLst>
              <a:ext uri="{FF2B5EF4-FFF2-40B4-BE49-F238E27FC236}">
                <a16:creationId xmlns:a16="http://schemas.microsoft.com/office/drawing/2014/main" id="{8F103B3B-D467-47F4-88AC-E90843224FD1}"/>
              </a:ext>
            </a:extLst>
          </p:cNvPr>
          <p:cNvSpPr txBox="1">
            <a:spLocks/>
          </p:cNvSpPr>
          <p:nvPr/>
        </p:nvSpPr>
        <p:spPr>
          <a:xfrm>
            <a:off x="539750" y="765175"/>
            <a:ext cx="3641726" cy="949325"/>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6000">
                <a:solidFill>
                  <a:schemeClr val="bg1"/>
                </a:solidFill>
                <a:latin typeface="+mn-lt"/>
              </a:rPr>
              <a:t>ladybird</a:t>
            </a:r>
            <a:endParaRPr lang="en-GB" sz="6000" dirty="0">
              <a:solidFill>
                <a:schemeClr val="bg1"/>
              </a:solidFill>
              <a:latin typeface="+mn-lt"/>
            </a:endParaRPr>
          </a:p>
        </p:txBody>
      </p:sp>
      <p:pic>
        <p:nvPicPr>
          <p:cNvPr id="9" name="Picture 8">
            <a:extLst>
              <a:ext uri="{FF2B5EF4-FFF2-40B4-BE49-F238E27FC236}">
                <a16:creationId xmlns:a16="http://schemas.microsoft.com/office/drawing/2014/main" id="{AAE1462B-66E9-448F-817E-E88353A865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5738" y="-1905000"/>
            <a:ext cx="16130588" cy="1140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20">
            <a:extLst>
              <a:ext uri="{FF2B5EF4-FFF2-40B4-BE49-F238E27FC236}">
                <a16:creationId xmlns:a16="http://schemas.microsoft.com/office/drawing/2014/main" id="{40A7AB2B-F3E4-4232-94D9-6CCC909B0125}"/>
              </a:ext>
            </a:extLst>
          </p:cNvPr>
          <p:cNvSpPr>
            <a:spLocks noGrp="1"/>
          </p:cNvSpPr>
          <p:nvPr>
            <p:ph type="title"/>
          </p:nvPr>
        </p:nvSpPr>
        <p:spPr>
          <a:xfrm>
            <a:off x="457198" y="478895"/>
            <a:ext cx="8220075" cy="994306"/>
          </a:xfrm>
        </p:spPr>
        <p:txBody>
          <a:bodyPr/>
          <a:lstStyle/>
          <a:p>
            <a:r>
              <a:rPr lang="en-GB" sz="3600" dirty="0">
                <a:solidFill>
                  <a:schemeClr val="bg1"/>
                </a:solidFill>
                <a:latin typeface="+mn-lt"/>
              </a:rPr>
              <a:t>What Am I Looking At?</a:t>
            </a:r>
          </a:p>
        </p:txBody>
      </p:sp>
    </p:spTree>
    <p:extLst>
      <p:ext uri="{BB962C8B-B14F-4D97-AF65-F5344CB8AC3E}">
        <p14:creationId xmlns:p14="http://schemas.microsoft.com/office/powerpoint/2010/main" val="309084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accel="50000" decel="50000" fill="hold" nodeType="withEffect">
                                  <p:stCondLst>
                                    <p:cond delay="0"/>
                                  </p:stCondLst>
                                  <p:childTnLst>
                                    <p:animMotion origin="layout" path="M 3.61111E-6 -2.22222E-6 C 3.61111E-6 0.07685 0.05538 0.13935 0.12291 0.13935 C 0.20243 0.13935 0.23125 0.06991 0.2434 0.02778 L 0.2559 -0.02801 C 0.26823 -0.07014 0.29878 -0.13935 0.38871 -0.13935 C 0.44635 -0.13935 0.5118 -0.07708 0.5118 -2.22222E-6 C 0.5118 0.07685 0.44635 0.13935 0.38871 0.13935 C 0.29878 0.13935 0.26823 0.06991 0.2559 0.02778 L 0.2434 -0.02801 C 0.23125 -0.07014 0.20243 -0.13935 0.12291 -0.13935 C 0.05538 -0.13935 3.61111E-6 -0.07708 3.61111E-6 -2.22222E-6 Z " pathEditMode="relative" rAng="0" ptsTypes="AAAAAAAAAAA">
                                      <p:cBhvr>
                                        <p:cTn id="6" dur="5000" fill="hold"/>
                                        <p:tgtEl>
                                          <p:spTgt spid="9"/>
                                        </p:tgtEl>
                                        <p:attrNameLst>
                                          <p:attrName>ppt_x</p:attrName>
                                          <p:attrName>ppt_y</p:attrName>
                                        </p:attrNameLst>
                                      </p:cBhvr>
                                      <p:rCtr x="25590"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2C45FC-6A48-42AC-B56C-CF5534A26D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437" y="0"/>
            <a:ext cx="10264876" cy="6857999"/>
          </a:xfrm>
          <a:prstGeom prst="rect">
            <a:avLst/>
          </a:prstGeom>
        </p:spPr>
      </p:pic>
      <p:sp>
        <p:nvSpPr>
          <p:cNvPr id="8" name="Title 20">
            <a:extLst>
              <a:ext uri="{FF2B5EF4-FFF2-40B4-BE49-F238E27FC236}">
                <a16:creationId xmlns:a16="http://schemas.microsoft.com/office/drawing/2014/main" id="{A7443FB1-B8FC-4535-A7F0-D9568B78A221}"/>
              </a:ext>
            </a:extLst>
          </p:cNvPr>
          <p:cNvSpPr txBox="1">
            <a:spLocks/>
          </p:cNvSpPr>
          <p:nvPr/>
        </p:nvSpPr>
        <p:spPr>
          <a:xfrm>
            <a:off x="4991101" y="1393295"/>
            <a:ext cx="2809870"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6000">
                <a:solidFill>
                  <a:schemeClr val="bg1"/>
                </a:solidFill>
                <a:latin typeface="+mn-lt"/>
              </a:rPr>
              <a:t>lamb</a:t>
            </a:r>
            <a:endParaRPr lang="en-GB" sz="6000" dirty="0">
              <a:solidFill>
                <a:schemeClr val="bg1"/>
              </a:solidFill>
              <a:latin typeface="+mn-lt"/>
            </a:endParaRPr>
          </a:p>
        </p:txBody>
      </p:sp>
      <p:pic>
        <p:nvPicPr>
          <p:cNvPr id="6" name="Picture 5">
            <a:extLst>
              <a:ext uri="{FF2B5EF4-FFF2-40B4-BE49-F238E27FC236}">
                <a16:creationId xmlns:a16="http://schemas.microsoft.com/office/drawing/2014/main" id="{2DE2AB10-A71B-4B02-AA4D-B163E1CA8B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9125" y="-4151313"/>
            <a:ext cx="18037175" cy="127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20"/>
          <p:cNvSpPr>
            <a:spLocks noGrp="1"/>
          </p:cNvSpPr>
          <p:nvPr>
            <p:ph type="title"/>
          </p:nvPr>
        </p:nvSpPr>
        <p:spPr/>
        <p:txBody>
          <a:bodyPr/>
          <a:lstStyle/>
          <a:p>
            <a:r>
              <a:rPr lang="en-GB" sz="3600" dirty="0">
                <a:solidFill>
                  <a:schemeClr val="bg1"/>
                </a:solidFill>
                <a:latin typeface="+mn-lt"/>
              </a:rPr>
              <a:t>What Am I Looking At?</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path" presetSubtype="0" accel="50000" decel="50000" fill="hold" nodeType="withEffect">
                                  <p:stCondLst>
                                    <p:cond delay="0"/>
                                  </p:stCondLst>
                                  <p:childTnLst>
                                    <p:animMotion origin="layout" path="M -1.94444E-6 -3.33333E-6 C -1.94444E-6 -0.04791 0.05174 -0.0868 0.11563 -0.0868 L 0.38281 -0.0868 C 0.4467 -0.0868 0.49879 -0.04791 0.49879 -3.33333E-6 L 0.49879 0.19769 C 0.49879 0.24561 0.4467 0.28681 0.38281 0.28681 L 0.11563 0.28681 C 0.05174 0.28681 -1.94444E-6 0.24561 -1.94444E-6 0.19769 L -1.94444E-6 -3.33333E-6 Z " pathEditMode="relative" rAng="0" ptsTypes="AAAAAAAAA">
                                      <p:cBhvr>
                                        <p:cTn id="6" dur="5000" fill="hold"/>
                                        <p:tgtEl>
                                          <p:spTgt spid="6"/>
                                        </p:tgtEl>
                                        <p:attrNameLst>
                                          <p:attrName>ppt_x</p:attrName>
                                          <p:attrName>ppt_y</p:attrName>
                                        </p:attrNameLst>
                                      </p:cBhvr>
                                      <p:rCtr x="24931" y="1000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079A4E-D179-4A49-8931-3E27544298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70" r="5570"/>
          <a:stretch/>
        </p:blipFill>
        <p:spPr>
          <a:xfrm>
            <a:off x="0" y="1"/>
            <a:ext cx="9144000" cy="6858000"/>
          </a:xfrm>
          <a:prstGeom prst="rect">
            <a:avLst/>
          </a:prstGeom>
        </p:spPr>
      </p:pic>
      <p:sp>
        <p:nvSpPr>
          <p:cNvPr id="10" name="Title 20">
            <a:extLst>
              <a:ext uri="{FF2B5EF4-FFF2-40B4-BE49-F238E27FC236}">
                <a16:creationId xmlns:a16="http://schemas.microsoft.com/office/drawing/2014/main" id="{BAA4A958-F5A1-4253-981B-9AB41762ADBC}"/>
              </a:ext>
            </a:extLst>
          </p:cNvPr>
          <p:cNvSpPr txBox="1">
            <a:spLocks/>
          </p:cNvSpPr>
          <p:nvPr/>
        </p:nvSpPr>
        <p:spPr>
          <a:xfrm>
            <a:off x="1047748" y="632356"/>
            <a:ext cx="2971802"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6000">
                <a:solidFill>
                  <a:schemeClr val="bg1"/>
                </a:solidFill>
                <a:latin typeface="+mn-lt"/>
              </a:rPr>
              <a:t>chicks</a:t>
            </a:r>
            <a:endParaRPr lang="en-GB" sz="6000" dirty="0">
              <a:solidFill>
                <a:schemeClr val="bg1"/>
              </a:solidFill>
              <a:latin typeface="+mn-lt"/>
            </a:endParaRPr>
          </a:p>
        </p:txBody>
      </p:sp>
      <p:pic>
        <p:nvPicPr>
          <p:cNvPr id="8" name="Picture 7">
            <a:extLst>
              <a:ext uri="{FF2B5EF4-FFF2-40B4-BE49-F238E27FC236}">
                <a16:creationId xmlns:a16="http://schemas.microsoft.com/office/drawing/2014/main" id="{2E354805-DE90-45BC-B0E3-D177B5495B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8438" y="-2920207"/>
            <a:ext cx="16130588" cy="1140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0">
            <a:extLst>
              <a:ext uri="{FF2B5EF4-FFF2-40B4-BE49-F238E27FC236}">
                <a16:creationId xmlns:a16="http://schemas.microsoft.com/office/drawing/2014/main" id="{909DE70B-07DF-4F02-8970-926C445FA0EE}"/>
              </a:ext>
            </a:extLst>
          </p:cNvPr>
          <p:cNvSpPr>
            <a:spLocks noGrp="1"/>
          </p:cNvSpPr>
          <p:nvPr>
            <p:ph type="title"/>
          </p:nvPr>
        </p:nvSpPr>
        <p:spPr>
          <a:xfrm>
            <a:off x="457198" y="478895"/>
            <a:ext cx="8220075" cy="994306"/>
          </a:xfrm>
        </p:spPr>
        <p:txBody>
          <a:bodyPr/>
          <a:lstStyle/>
          <a:p>
            <a:r>
              <a:rPr lang="en-GB" sz="3600" dirty="0">
                <a:solidFill>
                  <a:schemeClr val="bg1"/>
                </a:solidFill>
                <a:latin typeface="+mn-lt"/>
              </a:rPr>
              <a:t>What Am I Looking At?</a:t>
            </a:r>
          </a:p>
        </p:txBody>
      </p:sp>
    </p:spTree>
    <p:extLst>
      <p:ext uri="{BB962C8B-B14F-4D97-AF65-F5344CB8AC3E}">
        <p14:creationId xmlns:p14="http://schemas.microsoft.com/office/powerpoint/2010/main" val="205081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withEffect">
                                  <p:stCondLst>
                                    <p:cond delay="0"/>
                                  </p:stCondLst>
                                  <p:childTnLst>
                                    <p:animMotion origin="layout" path="M 4.72222E-6 -4.07407E-6 C 0.1243 -4.07407E-6 0.22569 0.0801 0.22569 0.17894 C 0.22569 0.27801 0.1243 0.35857 4.72222E-6 0.35857 C -0.12466 0.35857 -0.22553 0.27801 -0.22553 0.17894 C -0.22553 0.0801 -0.12466 -4.07407E-6 4.72222E-6 -4.07407E-6 Z " pathEditMode="relative" rAng="0" ptsTypes="AAAAA">
                                      <p:cBhvr>
                                        <p:cTn id="6" dur="5000" fill="hold"/>
                                        <p:tgtEl>
                                          <p:spTgt spid="8"/>
                                        </p:tgtEl>
                                        <p:attrNameLst>
                                          <p:attrName>ppt_x</p:attrName>
                                          <p:attrName>ppt_y</p:attrName>
                                        </p:attrNameLst>
                                      </p:cBhvr>
                                      <p:rCtr x="0" y="1791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2E6C15-1206-4A5D-A543-A73AC6775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29" t="7646" r="15176" b="7646"/>
          <a:stretch/>
        </p:blipFill>
        <p:spPr>
          <a:xfrm>
            <a:off x="0" y="0"/>
            <a:ext cx="9144000" cy="6858000"/>
          </a:xfrm>
          <a:prstGeom prst="rect">
            <a:avLst/>
          </a:prstGeom>
        </p:spPr>
      </p:pic>
      <p:sp>
        <p:nvSpPr>
          <p:cNvPr id="10" name="Title 20">
            <a:extLst>
              <a:ext uri="{FF2B5EF4-FFF2-40B4-BE49-F238E27FC236}">
                <a16:creationId xmlns:a16="http://schemas.microsoft.com/office/drawing/2014/main" id="{897DDF4C-F542-4A36-9563-42D5FFDBB02C}"/>
              </a:ext>
            </a:extLst>
          </p:cNvPr>
          <p:cNvSpPr txBox="1">
            <a:spLocks/>
          </p:cNvSpPr>
          <p:nvPr/>
        </p:nvSpPr>
        <p:spPr>
          <a:xfrm>
            <a:off x="717550" y="2969947"/>
            <a:ext cx="4086230"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6000">
                <a:solidFill>
                  <a:schemeClr val="bg1"/>
                </a:solidFill>
                <a:latin typeface="+mn-lt"/>
              </a:rPr>
              <a:t>daffodils</a:t>
            </a:r>
            <a:endParaRPr lang="en-GB" sz="6000" dirty="0">
              <a:solidFill>
                <a:schemeClr val="bg1"/>
              </a:solidFill>
              <a:latin typeface="+mn-lt"/>
            </a:endParaRPr>
          </a:p>
        </p:txBody>
      </p:sp>
      <p:pic>
        <p:nvPicPr>
          <p:cNvPr id="8" name="Picture 7">
            <a:extLst>
              <a:ext uri="{FF2B5EF4-FFF2-40B4-BE49-F238E27FC236}">
                <a16:creationId xmlns:a16="http://schemas.microsoft.com/office/drawing/2014/main" id="{723418EC-C82E-4594-9221-032D187037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7338" y="-2495550"/>
            <a:ext cx="16129001" cy="1140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0">
            <a:extLst>
              <a:ext uri="{FF2B5EF4-FFF2-40B4-BE49-F238E27FC236}">
                <a16:creationId xmlns:a16="http://schemas.microsoft.com/office/drawing/2014/main" id="{45DDE6D0-62D4-4448-BA68-107CBFB0780F}"/>
              </a:ext>
            </a:extLst>
          </p:cNvPr>
          <p:cNvSpPr>
            <a:spLocks noGrp="1"/>
          </p:cNvSpPr>
          <p:nvPr>
            <p:ph type="title"/>
          </p:nvPr>
        </p:nvSpPr>
        <p:spPr>
          <a:xfrm>
            <a:off x="457198" y="478895"/>
            <a:ext cx="8220075" cy="994306"/>
          </a:xfrm>
        </p:spPr>
        <p:txBody>
          <a:bodyPr/>
          <a:lstStyle/>
          <a:p>
            <a:r>
              <a:rPr lang="en-GB" sz="3600" dirty="0">
                <a:solidFill>
                  <a:schemeClr val="bg1"/>
                </a:solidFill>
                <a:latin typeface="+mn-lt"/>
              </a:rPr>
              <a:t>What Am I Looking At?</a:t>
            </a:r>
          </a:p>
        </p:txBody>
      </p:sp>
    </p:spTree>
    <p:extLst>
      <p:ext uri="{BB962C8B-B14F-4D97-AF65-F5344CB8AC3E}">
        <p14:creationId xmlns:p14="http://schemas.microsoft.com/office/powerpoint/2010/main" val="371669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path" presetSubtype="0" accel="50000" decel="50000" fill="hold" nodeType="withEffect">
                                  <p:stCondLst>
                                    <p:cond delay="0"/>
                                  </p:stCondLst>
                                  <p:childTnLst>
                                    <p:animMotion origin="layout" path="M 4.72222E-6 -1.11111E-6 C 4.72222E-6 -0.05972 0.06041 -0.10856 0.13472 -0.10856 L 0.44583 -0.10856 C 0.52031 -0.10856 0.58072 -0.05972 0.58072 -1.11111E-6 L 0.58072 0.24745 C 0.58072 0.30764 0.52031 0.35857 0.44583 0.35857 L 0.13472 0.35857 C 0.06041 0.35857 4.72222E-6 0.30764 4.72222E-6 0.24745 L 4.72222E-6 -1.11111E-6 Z " pathEditMode="relative" rAng="0" ptsTypes="AAAAAAAAA">
                                      <p:cBhvr>
                                        <p:cTn id="6" dur="5000" spd="-100000" fill="hold"/>
                                        <p:tgtEl>
                                          <p:spTgt spid="8"/>
                                        </p:tgtEl>
                                        <p:attrNameLst>
                                          <p:attrName>ppt_x</p:attrName>
                                          <p:attrName>ppt_y</p:attrName>
                                        </p:attrNameLst>
                                      </p:cBhvr>
                                      <p:rCtr x="29028" y="1250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020DD5-93F0-4F0E-A9A8-7BB5286402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20">
            <a:extLst>
              <a:ext uri="{FF2B5EF4-FFF2-40B4-BE49-F238E27FC236}">
                <a16:creationId xmlns:a16="http://schemas.microsoft.com/office/drawing/2014/main" id="{045FF140-EAD6-4EB9-8D07-114451E8FD0A}"/>
              </a:ext>
            </a:extLst>
          </p:cNvPr>
          <p:cNvSpPr txBox="1">
            <a:spLocks/>
          </p:cNvSpPr>
          <p:nvPr/>
        </p:nvSpPr>
        <p:spPr>
          <a:xfrm>
            <a:off x="3613150" y="765175"/>
            <a:ext cx="4086230"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6000">
                <a:solidFill>
                  <a:schemeClr val="bg1"/>
                </a:solidFill>
                <a:latin typeface="+mn-lt"/>
              </a:rPr>
              <a:t>blossom</a:t>
            </a:r>
            <a:endParaRPr lang="en-GB" sz="6000" dirty="0">
              <a:solidFill>
                <a:schemeClr val="bg1"/>
              </a:solidFill>
              <a:latin typeface="+mn-lt"/>
            </a:endParaRPr>
          </a:p>
        </p:txBody>
      </p:sp>
      <p:pic>
        <p:nvPicPr>
          <p:cNvPr id="10" name="Picture 9">
            <a:extLst>
              <a:ext uri="{FF2B5EF4-FFF2-40B4-BE49-F238E27FC236}">
                <a16:creationId xmlns:a16="http://schemas.microsoft.com/office/drawing/2014/main" id="{C2D2902D-D279-4501-A0C1-3596FC0C09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5738" y="-1905000"/>
            <a:ext cx="16130588" cy="1140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20">
            <a:extLst>
              <a:ext uri="{FF2B5EF4-FFF2-40B4-BE49-F238E27FC236}">
                <a16:creationId xmlns:a16="http://schemas.microsoft.com/office/drawing/2014/main" id="{1D51A6CA-739D-41A3-A944-794CE6E1B495}"/>
              </a:ext>
            </a:extLst>
          </p:cNvPr>
          <p:cNvSpPr>
            <a:spLocks noGrp="1"/>
          </p:cNvSpPr>
          <p:nvPr>
            <p:ph type="title"/>
          </p:nvPr>
        </p:nvSpPr>
        <p:spPr>
          <a:xfrm>
            <a:off x="457198" y="478895"/>
            <a:ext cx="8220075" cy="994306"/>
          </a:xfrm>
        </p:spPr>
        <p:txBody>
          <a:bodyPr/>
          <a:lstStyle/>
          <a:p>
            <a:r>
              <a:rPr lang="en-GB" sz="3600" dirty="0">
                <a:solidFill>
                  <a:schemeClr val="bg1"/>
                </a:solidFill>
                <a:latin typeface="+mn-lt"/>
              </a:rPr>
              <a:t>What Am I Looking At?</a:t>
            </a:r>
          </a:p>
        </p:txBody>
      </p:sp>
    </p:spTree>
    <p:extLst>
      <p:ext uri="{BB962C8B-B14F-4D97-AF65-F5344CB8AC3E}">
        <p14:creationId xmlns:p14="http://schemas.microsoft.com/office/powerpoint/2010/main" val="386568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accel="50000" decel="50000" fill="hold" nodeType="withEffect">
                                  <p:stCondLst>
                                    <p:cond delay="0"/>
                                  </p:stCondLst>
                                  <p:childTnLst>
                                    <p:animMotion origin="layout" path="M 3.61111E-6 -2.22222E-6 C 3.61111E-6 0.07685 0.05538 0.13935 0.12291 0.13935 C 0.20243 0.13935 0.23125 0.06991 0.2434 0.02778 L 0.2559 -0.02801 C 0.26823 -0.07014 0.29878 -0.13935 0.38871 -0.13935 C 0.44635 -0.13935 0.5118 -0.07708 0.5118 -2.22222E-6 C 0.5118 0.07685 0.44635 0.13935 0.38871 0.13935 C 0.29878 0.13935 0.26823 0.06991 0.2559 0.02778 L 0.2434 -0.02801 C 0.23125 -0.07014 0.20243 -0.13935 0.12291 -0.13935 C 0.05538 -0.13935 3.61111E-6 -0.07708 3.61111E-6 -2.22222E-6 Z " pathEditMode="relative" rAng="0" ptsTypes="AAAAAAAAAAA">
                                      <p:cBhvr>
                                        <p:cTn id="6" dur="5000" fill="hold"/>
                                        <p:tgtEl>
                                          <p:spTgt spid="10"/>
                                        </p:tgtEl>
                                        <p:attrNameLst>
                                          <p:attrName>ppt_x</p:attrName>
                                          <p:attrName>ppt_y</p:attrName>
                                        </p:attrNameLst>
                                      </p:cBhvr>
                                      <p:rCtr x="25590"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6BC9E7-6E73-4F50-9B1B-D0AFD87047D2}"/>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4819" r="10000" b="4819"/>
          <a:stretch/>
        </p:blipFill>
        <p:spPr>
          <a:xfrm>
            <a:off x="-1" y="0"/>
            <a:ext cx="9144001" cy="6858000"/>
          </a:xfrm>
          <a:prstGeom prst="rect">
            <a:avLst/>
          </a:prstGeom>
        </p:spPr>
      </p:pic>
      <p:sp>
        <p:nvSpPr>
          <p:cNvPr id="10" name="Title 20">
            <a:extLst>
              <a:ext uri="{FF2B5EF4-FFF2-40B4-BE49-F238E27FC236}">
                <a16:creationId xmlns:a16="http://schemas.microsoft.com/office/drawing/2014/main" id="{B5BCE550-55D6-4111-B9D6-86F8F0BFD9E1}"/>
              </a:ext>
            </a:extLst>
          </p:cNvPr>
          <p:cNvSpPr txBox="1">
            <a:spLocks/>
          </p:cNvSpPr>
          <p:nvPr/>
        </p:nvSpPr>
        <p:spPr>
          <a:xfrm>
            <a:off x="5749930" y="974725"/>
            <a:ext cx="2441570"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6000">
                <a:solidFill>
                  <a:schemeClr val="bg1"/>
                </a:solidFill>
                <a:latin typeface="+mn-lt"/>
              </a:rPr>
              <a:t>calf</a:t>
            </a:r>
            <a:endParaRPr lang="en-GB" sz="6000" dirty="0">
              <a:solidFill>
                <a:schemeClr val="bg1"/>
              </a:solidFill>
              <a:latin typeface="+mn-lt"/>
            </a:endParaRPr>
          </a:p>
        </p:txBody>
      </p:sp>
      <p:pic>
        <p:nvPicPr>
          <p:cNvPr id="8" name="Picture 7">
            <a:extLst>
              <a:ext uri="{FF2B5EF4-FFF2-40B4-BE49-F238E27FC236}">
                <a16:creationId xmlns:a16="http://schemas.microsoft.com/office/drawing/2014/main" id="{7CECEC43-876D-410A-A45B-C515D4BDEE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6050" y="-2517775"/>
            <a:ext cx="16130588" cy="1140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0">
            <a:extLst>
              <a:ext uri="{FF2B5EF4-FFF2-40B4-BE49-F238E27FC236}">
                <a16:creationId xmlns:a16="http://schemas.microsoft.com/office/drawing/2014/main" id="{1EB0EA9A-72E9-4574-9B9B-0ADD4C37C513}"/>
              </a:ext>
            </a:extLst>
          </p:cNvPr>
          <p:cNvSpPr>
            <a:spLocks noGrp="1"/>
          </p:cNvSpPr>
          <p:nvPr>
            <p:ph type="title"/>
          </p:nvPr>
        </p:nvSpPr>
        <p:spPr>
          <a:xfrm>
            <a:off x="457198" y="478895"/>
            <a:ext cx="8220075" cy="994306"/>
          </a:xfrm>
        </p:spPr>
        <p:txBody>
          <a:bodyPr/>
          <a:lstStyle/>
          <a:p>
            <a:r>
              <a:rPr lang="en-GB" sz="3600" dirty="0">
                <a:solidFill>
                  <a:schemeClr val="bg1"/>
                </a:solidFill>
                <a:latin typeface="+mn-lt"/>
              </a:rPr>
              <a:t>What Am I Looking At?</a:t>
            </a:r>
          </a:p>
        </p:txBody>
      </p:sp>
    </p:spTree>
    <p:extLst>
      <p:ext uri="{BB962C8B-B14F-4D97-AF65-F5344CB8AC3E}">
        <p14:creationId xmlns:p14="http://schemas.microsoft.com/office/powerpoint/2010/main" val="307992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path" presetSubtype="0" accel="50000" decel="50000" fill="hold" nodeType="withEffect">
                                  <p:stCondLst>
                                    <p:cond delay="0"/>
                                  </p:stCondLst>
                                  <p:childTnLst>
                                    <p:animMotion origin="layout" path="M 4.44444E-6 -3.7037E-7 L 0.29843 -0.15347 L 0.10138 0.35509 L 4.44444E-6 -3.7037E-7 Z " pathEditMode="relative" rAng="4140000" ptsTypes="AAAA">
                                      <p:cBhvr>
                                        <p:cTn id="6" dur="5000" spd="-100000" fill="hold"/>
                                        <p:tgtEl>
                                          <p:spTgt spid="8"/>
                                        </p:tgtEl>
                                        <p:attrNameLst>
                                          <p:attrName>ppt_x</p:attrName>
                                          <p:attrName>ppt_y</p:attrName>
                                        </p:attrNameLst>
                                      </p:cBhvr>
                                      <p:rCtr x="20000" y="1006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42FB92-6A89-4E16-B8EB-31DDC9BAA3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42" r="6025" b="16473"/>
          <a:stretch/>
        </p:blipFill>
        <p:spPr>
          <a:xfrm>
            <a:off x="0" y="0"/>
            <a:ext cx="9144000" cy="6858000"/>
          </a:xfrm>
          <a:prstGeom prst="rect">
            <a:avLst/>
          </a:prstGeom>
        </p:spPr>
      </p:pic>
      <p:sp>
        <p:nvSpPr>
          <p:cNvPr id="10" name="Title 20">
            <a:extLst>
              <a:ext uri="{FF2B5EF4-FFF2-40B4-BE49-F238E27FC236}">
                <a16:creationId xmlns:a16="http://schemas.microsoft.com/office/drawing/2014/main" id="{637C661A-10DA-47F1-923E-4187DE45A492}"/>
              </a:ext>
            </a:extLst>
          </p:cNvPr>
          <p:cNvSpPr txBox="1">
            <a:spLocks/>
          </p:cNvSpPr>
          <p:nvPr/>
        </p:nvSpPr>
        <p:spPr>
          <a:xfrm>
            <a:off x="476250" y="530225"/>
            <a:ext cx="4000500" cy="1673225"/>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6000">
                <a:solidFill>
                  <a:schemeClr val="bg1"/>
                </a:solidFill>
                <a:latin typeface="+mn-lt"/>
              </a:rPr>
              <a:t>monarch butterfly</a:t>
            </a:r>
            <a:endParaRPr lang="en-GB" sz="6000" dirty="0">
              <a:solidFill>
                <a:schemeClr val="bg1"/>
              </a:solidFill>
              <a:latin typeface="+mn-lt"/>
            </a:endParaRPr>
          </a:p>
        </p:txBody>
      </p:sp>
      <p:pic>
        <p:nvPicPr>
          <p:cNvPr id="8" name="Picture 7">
            <a:extLst>
              <a:ext uri="{FF2B5EF4-FFF2-40B4-BE49-F238E27FC236}">
                <a16:creationId xmlns:a16="http://schemas.microsoft.com/office/drawing/2014/main" id="{BE0EC739-F01F-491A-B705-A614B89793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900113"/>
            <a:ext cx="16129000" cy="1140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0">
            <a:extLst>
              <a:ext uri="{FF2B5EF4-FFF2-40B4-BE49-F238E27FC236}">
                <a16:creationId xmlns:a16="http://schemas.microsoft.com/office/drawing/2014/main" id="{63D97A67-883D-4360-9DF2-2B32679EEDC5}"/>
              </a:ext>
            </a:extLst>
          </p:cNvPr>
          <p:cNvSpPr>
            <a:spLocks noGrp="1"/>
          </p:cNvSpPr>
          <p:nvPr>
            <p:ph type="title"/>
          </p:nvPr>
        </p:nvSpPr>
        <p:spPr>
          <a:xfrm>
            <a:off x="457198" y="478895"/>
            <a:ext cx="8220075" cy="994306"/>
          </a:xfrm>
        </p:spPr>
        <p:txBody>
          <a:bodyPr/>
          <a:lstStyle/>
          <a:p>
            <a:r>
              <a:rPr lang="en-GB" sz="3600" dirty="0">
                <a:solidFill>
                  <a:schemeClr val="bg1"/>
                </a:solidFill>
                <a:latin typeface="+mn-lt"/>
              </a:rPr>
              <a:t>What Am I Looking At?</a:t>
            </a:r>
          </a:p>
        </p:txBody>
      </p:sp>
    </p:spTree>
    <p:extLst>
      <p:ext uri="{BB962C8B-B14F-4D97-AF65-F5344CB8AC3E}">
        <p14:creationId xmlns:p14="http://schemas.microsoft.com/office/powerpoint/2010/main" val="404724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path" presetSubtype="0" accel="50000" decel="50000" fill="hold" nodeType="withEffect">
                                  <p:stCondLst>
                                    <p:cond delay="0"/>
                                  </p:stCondLst>
                                  <p:childTnLst>
                                    <p:animMotion origin="layout" path="M -3.33333E-6 0 L -3.33333E-6 -0.36505 L 0.26789 0.01968 L -3.33333E-6 0 Z " pathEditMode="relative" rAng="0" ptsTypes="AAAA">
                                      <p:cBhvr>
                                        <p:cTn id="6" dur="5000" spd="-100000" fill="hold"/>
                                        <p:tgtEl>
                                          <p:spTgt spid="8"/>
                                        </p:tgtEl>
                                        <p:attrNameLst>
                                          <p:attrName>ppt_x</p:attrName>
                                          <p:attrName>ppt_y</p:attrName>
                                        </p:attrNameLst>
                                      </p:cBhvr>
                                      <p:rCtr x="13385" y="-1726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94F3E-596E-4A9F-8FDC-ED05D93FD0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217" r="30412"/>
          <a:stretch/>
        </p:blipFill>
        <p:spPr>
          <a:xfrm>
            <a:off x="0" y="0"/>
            <a:ext cx="9144000" cy="6858000"/>
          </a:xfrm>
          <a:prstGeom prst="rect">
            <a:avLst/>
          </a:prstGeom>
        </p:spPr>
      </p:pic>
      <p:sp>
        <p:nvSpPr>
          <p:cNvPr id="10" name="Title 20">
            <a:extLst>
              <a:ext uri="{FF2B5EF4-FFF2-40B4-BE49-F238E27FC236}">
                <a16:creationId xmlns:a16="http://schemas.microsoft.com/office/drawing/2014/main" id="{C2AF1AF0-4287-4FF4-B6FF-7FA8B26FE7DC}"/>
              </a:ext>
            </a:extLst>
          </p:cNvPr>
          <p:cNvSpPr txBox="1">
            <a:spLocks/>
          </p:cNvSpPr>
          <p:nvPr/>
        </p:nvSpPr>
        <p:spPr>
          <a:xfrm>
            <a:off x="266700" y="4419600"/>
            <a:ext cx="4000500" cy="1673225"/>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6000">
                <a:solidFill>
                  <a:schemeClr val="bg1"/>
                </a:solidFill>
                <a:latin typeface="+mn-lt"/>
              </a:rPr>
              <a:t>peacock butterfly</a:t>
            </a:r>
            <a:endParaRPr lang="en-GB" sz="6000" dirty="0">
              <a:solidFill>
                <a:schemeClr val="bg1"/>
              </a:solidFill>
              <a:latin typeface="+mn-lt"/>
            </a:endParaRPr>
          </a:p>
        </p:txBody>
      </p:sp>
      <p:pic>
        <p:nvPicPr>
          <p:cNvPr id="8" name="Picture 7">
            <a:extLst>
              <a:ext uri="{FF2B5EF4-FFF2-40B4-BE49-F238E27FC236}">
                <a16:creationId xmlns:a16="http://schemas.microsoft.com/office/drawing/2014/main" id="{474F87AB-545D-4A77-9CD3-A478C65143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75" y="-473075"/>
            <a:ext cx="16129000" cy="1140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0">
            <a:extLst>
              <a:ext uri="{FF2B5EF4-FFF2-40B4-BE49-F238E27FC236}">
                <a16:creationId xmlns:a16="http://schemas.microsoft.com/office/drawing/2014/main" id="{DBD32689-EC94-48D8-9012-F479D8EE1672}"/>
              </a:ext>
            </a:extLst>
          </p:cNvPr>
          <p:cNvSpPr>
            <a:spLocks noGrp="1"/>
          </p:cNvSpPr>
          <p:nvPr>
            <p:ph type="title"/>
          </p:nvPr>
        </p:nvSpPr>
        <p:spPr>
          <a:xfrm>
            <a:off x="457198" y="478895"/>
            <a:ext cx="8220075" cy="994306"/>
          </a:xfrm>
        </p:spPr>
        <p:txBody>
          <a:bodyPr/>
          <a:lstStyle/>
          <a:p>
            <a:r>
              <a:rPr lang="en-GB" sz="3600" dirty="0">
                <a:solidFill>
                  <a:schemeClr val="bg1"/>
                </a:solidFill>
                <a:latin typeface="+mn-lt"/>
              </a:rPr>
              <a:t>What Am I Looking At?</a:t>
            </a:r>
          </a:p>
        </p:txBody>
      </p:sp>
    </p:spTree>
    <p:extLst>
      <p:ext uri="{BB962C8B-B14F-4D97-AF65-F5344CB8AC3E}">
        <p14:creationId xmlns:p14="http://schemas.microsoft.com/office/powerpoint/2010/main" val="100872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path" presetSubtype="0" accel="50000" decel="50000" fill="hold" nodeType="withEffect">
                                  <p:stCondLst>
                                    <p:cond delay="0"/>
                                  </p:stCondLst>
                                  <p:childTnLst>
                                    <p:animMotion origin="layout" path="M 5E-6 1.48148E-6 L 5E-6 -0.36505 L 0.26771 0.01967 L 5E-6 1.48148E-6 Z " pathEditMode="relative" rAng="0" ptsTypes="AAAA">
                                      <p:cBhvr>
                                        <p:cTn id="6" dur="5000" spd="-100000" fill="hold"/>
                                        <p:tgtEl>
                                          <p:spTgt spid="8"/>
                                        </p:tgtEl>
                                        <p:attrNameLst>
                                          <p:attrName>ppt_x</p:attrName>
                                          <p:attrName>ppt_y</p:attrName>
                                        </p:attrNameLst>
                                      </p:cBhvr>
                                      <p:rCtr x="13385" y="-1726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138</TotalTime>
  <Words>207</Words>
  <Application>Microsoft Office PowerPoint</Application>
  <PresentationFormat>On-screen Show (4:3)</PresentationFormat>
  <Paragraphs>28</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Twinkl</vt:lpstr>
      <vt:lpstr>Arial</vt:lpstr>
      <vt:lpstr>Calibri</vt:lpstr>
      <vt:lpstr>Roboto</vt:lpstr>
      <vt:lpstr>Office Theme</vt:lpstr>
      <vt:lpstr>Disclaimer</vt:lpstr>
      <vt:lpstr>PowerPoint Presentation</vt:lpstr>
      <vt:lpstr>What Am I Looking At?</vt:lpstr>
      <vt:lpstr>What Am I Looking At?</vt:lpstr>
      <vt:lpstr>What Am I Looking At?</vt:lpstr>
      <vt:lpstr>What Am I Looking At?</vt:lpstr>
      <vt:lpstr>What Am I Looking At?</vt:lpstr>
      <vt:lpstr>What Am I Looking At?</vt:lpstr>
      <vt:lpstr>What Am I Looking At?</vt:lpstr>
      <vt:lpstr>What Am I Looking At?</vt:lpstr>
      <vt:lpstr>What Am I Looking At?</vt:lpstr>
      <vt:lpstr>What Am I Looking At?</vt:lpstr>
      <vt:lpstr>What Am I Looking At?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Disclaimer</dc:title>
  <dc:creator>Judith Watts</dc:creator>
  <cp:lastModifiedBy>Judith Watts</cp:lastModifiedBy>
  <cp:revision>2</cp:revision>
  <dcterms:created xsi:type="dcterms:W3CDTF">2021-12-07T13:24:42Z</dcterms:created>
  <dcterms:modified xsi:type="dcterms:W3CDTF">2021-12-07T16:01:58Z</dcterms:modified>
</cp:coreProperties>
</file>