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Twinkl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C4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1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6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she/health-and-wellbeing-pshce-subjects-key-stage-1/feelings-and-emotions-health-and-wellbeing-pshce-subject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she/health-and-wellbeing-pshce-subjects-key-stage-1/feelings-and-emotions-health-and-wellbeing-pshce-subject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/2.0/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1DA2231-F4B7-466E-BC3C-B21DD94A0AF8}"/>
              </a:ext>
            </a:extLst>
          </p:cNvPr>
          <p:cNvSpPr/>
          <p:nvPr/>
        </p:nvSpPr>
        <p:spPr>
          <a:xfrm>
            <a:off x="0" y="5574082"/>
            <a:ext cx="1878904" cy="128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boy feel?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63362EE-E73A-4F95-B4DA-9A8D4763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8"/>
          <a:stretch/>
        </p:blipFill>
        <p:spPr bwMode="auto">
          <a:xfrm>
            <a:off x="3118660" y="1765509"/>
            <a:ext cx="3235795" cy="397878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C7BFFF-D63E-4458-81A4-18C58084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he feels like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EE57D-8412-4F08-8F3A-88197ACD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makes you feel happy? </a:t>
            </a:r>
          </a:p>
        </p:txBody>
      </p:sp>
    </p:spTree>
    <p:extLst>
      <p:ext uri="{BB962C8B-B14F-4D97-AF65-F5344CB8AC3E}">
        <p14:creationId xmlns:p14="http://schemas.microsoft.com/office/powerpoint/2010/main" val="20538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E6A5AD-3FCA-4AAB-8183-EE77CED04686}"/>
              </a:ext>
            </a:extLst>
          </p:cNvPr>
          <p:cNvGrpSpPr/>
          <p:nvPr/>
        </p:nvGrpSpPr>
        <p:grpSpPr>
          <a:xfrm>
            <a:off x="733376" y="3944587"/>
            <a:ext cx="1915886" cy="2387149"/>
            <a:chOff x="733376" y="3944587"/>
            <a:chExt cx="1915886" cy="238714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D42F8B-AB8E-4858-87F0-5172C0AB0290}"/>
                </a:ext>
              </a:extLst>
            </p:cNvPr>
            <p:cNvSpPr/>
            <p:nvPr/>
          </p:nvSpPr>
          <p:spPr>
            <a:xfrm>
              <a:off x="733376" y="4011622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E3AAF3-B2F2-4587-ACA0-458D3B072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763" y="3944587"/>
              <a:ext cx="1397108" cy="195729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4C382B-E14B-49C0-8CCD-B5635AB7748A}"/>
                </a:ext>
              </a:extLst>
            </p:cNvPr>
            <p:cNvSpPr/>
            <p:nvPr/>
          </p:nvSpPr>
          <p:spPr bwMode="auto">
            <a:xfrm>
              <a:off x="833535" y="5834848"/>
              <a:ext cx="1703976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tired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AE6F83-4D60-4D40-ABE6-A88021A7D484}"/>
              </a:ext>
            </a:extLst>
          </p:cNvPr>
          <p:cNvGrpSpPr/>
          <p:nvPr/>
        </p:nvGrpSpPr>
        <p:grpSpPr>
          <a:xfrm>
            <a:off x="3614057" y="4011622"/>
            <a:ext cx="1915886" cy="2320114"/>
            <a:chOff x="3614057" y="4011622"/>
            <a:chExt cx="1915886" cy="232011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9A0476-3A82-485C-8291-6EF8843F39EF}"/>
                </a:ext>
              </a:extLst>
            </p:cNvPr>
            <p:cNvSpPr/>
            <p:nvPr/>
          </p:nvSpPr>
          <p:spPr>
            <a:xfrm>
              <a:off x="3614057" y="4011622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AD2CB74-294B-4135-9554-5D668B06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191" y="4252858"/>
              <a:ext cx="1217615" cy="161419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24AB2-C7EE-482D-BDA5-90414B4A7A4D}"/>
                </a:ext>
              </a:extLst>
            </p:cNvPr>
            <p:cNvSpPr/>
            <p:nvPr/>
          </p:nvSpPr>
          <p:spPr bwMode="auto">
            <a:xfrm>
              <a:off x="3839314" y="5834848"/>
              <a:ext cx="1541041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sad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92AF52-F500-4FF3-9629-C2B72C8939CF}"/>
              </a:ext>
            </a:extLst>
          </p:cNvPr>
          <p:cNvGrpSpPr/>
          <p:nvPr/>
        </p:nvGrpSpPr>
        <p:grpSpPr>
          <a:xfrm>
            <a:off x="6494736" y="4011622"/>
            <a:ext cx="1915888" cy="2320114"/>
            <a:chOff x="6494736" y="4011622"/>
            <a:chExt cx="1915888" cy="232011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A4AC5A-4BFE-4829-AF4E-F2630A4977D6}"/>
                </a:ext>
              </a:extLst>
            </p:cNvPr>
            <p:cNvSpPr/>
            <p:nvPr/>
          </p:nvSpPr>
          <p:spPr>
            <a:xfrm>
              <a:off x="6494738" y="4011622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4FC122-7101-4E0E-9E88-359175BAE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736" y="4144979"/>
              <a:ext cx="1694466" cy="17175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A8DB2-6814-4878-B0C8-0CD2AE347D27}"/>
                </a:ext>
              </a:extLst>
            </p:cNvPr>
            <p:cNvSpPr/>
            <p:nvPr/>
          </p:nvSpPr>
          <p:spPr bwMode="auto">
            <a:xfrm>
              <a:off x="6494737" y="5834848"/>
              <a:ext cx="181572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embarrassed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2C173D-4018-4A89-B817-BFF3A7E5DF66}"/>
              </a:ext>
            </a:extLst>
          </p:cNvPr>
          <p:cNvGrpSpPr/>
          <p:nvPr/>
        </p:nvGrpSpPr>
        <p:grpSpPr>
          <a:xfrm>
            <a:off x="6494738" y="1409898"/>
            <a:ext cx="1915886" cy="2332798"/>
            <a:chOff x="6494738" y="1409898"/>
            <a:chExt cx="1915886" cy="23327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9C66F4-434D-41B6-B803-62FD1FA0FC2C}"/>
                </a:ext>
              </a:extLst>
            </p:cNvPr>
            <p:cNvSpPr/>
            <p:nvPr/>
          </p:nvSpPr>
          <p:spPr>
            <a:xfrm>
              <a:off x="6494738" y="1409898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84B944-592A-4D93-A93C-0667ADB3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488" y="1567823"/>
              <a:ext cx="1546386" cy="17791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1B73A-622D-46CA-849D-DEFA3DC128B8}"/>
                </a:ext>
              </a:extLst>
            </p:cNvPr>
            <p:cNvSpPr/>
            <p:nvPr/>
          </p:nvSpPr>
          <p:spPr bwMode="auto">
            <a:xfrm>
              <a:off x="6679488" y="3245808"/>
              <a:ext cx="1541041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happy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04395F-528F-426D-8ECC-2EEDC33DE192}"/>
              </a:ext>
            </a:extLst>
          </p:cNvPr>
          <p:cNvGrpSpPr/>
          <p:nvPr/>
        </p:nvGrpSpPr>
        <p:grpSpPr>
          <a:xfrm>
            <a:off x="3589732" y="1409898"/>
            <a:ext cx="1958574" cy="2332244"/>
            <a:chOff x="3589732" y="1409898"/>
            <a:chExt cx="1958574" cy="23322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060F4B-CF06-45B1-B617-F76688A84886}"/>
                </a:ext>
              </a:extLst>
            </p:cNvPr>
            <p:cNvSpPr/>
            <p:nvPr/>
          </p:nvSpPr>
          <p:spPr>
            <a:xfrm>
              <a:off x="3614057" y="1409898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8B677C-34BB-49B9-87D8-4A0ED6CC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732" y="1521174"/>
              <a:ext cx="1958574" cy="17477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C70A12-033B-4D64-8BBC-4F9FC7867B12}"/>
                </a:ext>
              </a:extLst>
            </p:cNvPr>
            <p:cNvSpPr/>
            <p:nvPr/>
          </p:nvSpPr>
          <p:spPr bwMode="auto">
            <a:xfrm>
              <a:off x="3798807" y="3245254"/>
              <a:ext cx="1541041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angry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AF236B-B0E4-4B62-9065-FA8971AFA1C5}"/>
              </a:ext>
            </a:extLst>
          </p:cNvPr>
          <p:cNvGrpSpPr/>
          <p:nvPr/>
        </p:nvGrpSpPr>
        <p:grpSpPr>
          <a:xfrm>
            <a:off x="733376" y="1409898"/>
            <a:ext cx="1915886" cy="2332244"/>
            <a:chOff x="733376" y="1409898"/>
            <a:chExt cx="1915886" cy="233224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35BD131-95CD-4B75-A354-D8241AF7FB42}"/>
                </a:ext>
              </a:extLst>
            </p:cNvPr>
            <p:cNvSpPr/>
            <p:nvPr/>
          </p:nvSpPr>
          <p:spPr>
            <a:xfrm>
              <a:off x="733376" y="1409898"/>
              <a:ext cx="1915886" cy="19158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4531D2-D916-4BF3-A9C6-DD682F743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26" y="1589043"/>
              <a:ext cx="1430898" cy="17579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ADC971-167A-4A74-885A-1B0A650E66C0}"/>
                </a:ext>
              </a:extLst>
            </p:cNvPr>
            <p:cNvSpPr/>
            <p:nvPr/>
          </p:nvSpPr>
          <p:spPr bwMode="auto">
            <a:xfrm>
              <a:off x="786211" y="3245254"/>
              <a:ext cx="169472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shocked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3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22D589A-47B2-4886-9B41-5528AF96C62A}"/>
              </a:ext>
            </a:extLst>
          </p:cNvPr>
          <p:cNvSpPr/>
          <p:nvPr/>
        </p:nvSpPr>
        <p:spPr>
          <a:xfrm>
            <a:off x="0" y="5574082"/>
            <a:ext cx="1878904" cy="128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D7011B49-9D24-4D43-9367-8C5D06F0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Title of Image Used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Author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9A389-B4FE-46EB-8BC8-6509C7986151}"/>
              </a:ext>
            </a:extLst>
          </p:cNvPr>
          <p:cNvSpPr/>
          <p:nvPr/>
        </p:nvSpPr>
        <p:spPr>
          <a:xfrm>
            <a:off x="0" y="6205729"/>
            <a:ext cx="9144000" cy="24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B3DBCB-5648-4E49-BAE9-3EB303B3252E}"/>
              </a:ext>
            </a:extLst>
          </p:cNvPr>
          <p:cNvGrpSpPr/>
          <p:nvPr/>
        </p:nvGrpSpPr>
        <p:grpSpPr>
          <a:xfrm>
            <a:off x="507618" y="2115346"/>
            <a:ext cx="1888431" cy="3719502"/>
            <a:chOff x="507618" y="2115346"/>
            <a:chExt cx="1888431" cy="371950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8B8CB4-4549-4B25-B1EC-05332B003D26}"/>
                </a:ext>
              </a:extLst>
            </p:cNvPr>
            <p:cNvSpPr/>
            <p:nvPr/>
          </p:nvSpPr>
          <p:spPr bwMode="auto">
            <a:xfrm>
              <a:off x="990666" y="5337960"/>
              <a:ext cx="92233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happy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D4B501-4377-4076-BB5C-07953EF4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18" y="2115346"/>
              <a:ext cx="1888431" cy="292007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AB2793-3732-4623-941D-4FEF2B6A5F82}"/>
              </a:ext>
            </a:extLst>
          </p:cNvPr>
          <p:cNvGrpSpPr/>
          <p:nvPr/>
        </p:nvGrpSpPr>
        <p:grpSpPr>
          <a:xfrm>
            <a:off x="5106039" y="1567573"/>
            <a:ext cx="1098955" cy="4267275"/>
            <a:chOff x="5106039" y="1567573"/>
            <a:chExt cx="1098955" cy="42672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F8070C-31C9-480B-8A91-0DE08A9A0084}"/>
                </a:ext>
              </a:extLst>
            </p:cNvPr>
            <p:cNvSpPr/>
            <p:nvPr/>
          </p:nvSpPr>
          <p:spPr bwMode="auto">
            <a:xfrm>
              <a:off x="5149582" y="5337960"/>
              <a:ext cx="92233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scared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2D3E76-715D-4BC7-9E62-7C6DC79D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039" y="1567573"/>
              <a:ext cx="1098955" cy="363465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5E2996-C85C-4612-9960-A1CC130A1225}"/>
              </a:ext>
            </a:extLst>
          </p:cNvPr>
          <p:cNvGrpSpPr/>
          <p:nvPr/>
        </p:nvGrpSpPr>
        <p:grpSpPr>
          <a:xfrm>
            <a:off x="3044326" y="1904060"/>
            <a:ext cx="993636" cy="3930788"/>
            <a:chOff x="3044326" y="1904060"/>
            <a:chExt cx="993636" cy="39307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026981-CCC7-489E-93F8-F2824136D379}"/>
                </a:ext>
              </a:extLst>
            </p:cNvPr>
            <p:cNvSpPr/>
            <p:nvPr/>
          </p:nvSpPr>
          <p:spPr bwMode="auto">
            <a:xfrm>
              <a:off x="3070124" y="5337960"/>
              <a:ext cx="92233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sad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C4FF03-4DDF-4FC6-9C0B-9BDF18CB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326" y="1904060"/>
              <a:ext cx="993636" cy="320211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26E00A-94CD-440A-B1C7-FE7C85A10F45}"/>
              </a:ext>
            </a:extLst>
          </p:cNvPr>
          <p:cNvGrpSpPr/>
          <p:nvPr/>
        </p:nvGrpSpPr>
        <p:grpSpPr>
          <a:xfrm>
            <a:off x="6892226" y="2045330"/>
            <a:ext cx="1555942" cy="3789518"/>
            <a:chOff x="6892226" y="2045330"/>
            <a:chExt cx="1555942" cy="37895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38FE85-E6A4-45E2-A209-32B959E89DC7}"/>
                </a:ext>
              </a:extLst>
            </p:cNvPr>
            <p:cNvSpPr/>
            <p:nvPr/>
          </p:nvSpPr>
          <p:spPr bwMode="auto">
            <a:xfrm>
              <a:off x="7229039" y="5337960"/>
              <a:ext cx="922337" cy="496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angry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4A5519-5F3B-45BB-BE3E-AAD9A9DAB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26" y="2045330"/>
              <a:ext cx="1555942" cy="313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these children feel?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B767DE63-B51F-4CCB-BF36-2489D021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02" y="1721406"/>
            <a:ext cx="5998995" cy="4042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DE6BEB-C06B-4EDC-B629-23736514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they feel like this?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BCD0DA-556A-459A-ACC5-C5BF4269C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What makes you feel happy?</a:t>
            </a:r>
          </a:p>
        </p:txBody>
      </p:sp>
    </p:spTree>
    <p:extLst>
      <p:ext uri="{BB962C8B-B14F-4D97-AF65-F5344CB8AC3E}">
        <p14:creationId xmlns:p14="http://schemas.microsoft.com/office/powerpoint/2010/main" val="26594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boy feel?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59092A3-E679-4A0A-95BA-32C41515A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9478"/>
          <a:stretch/>
        </p:blipFill>
        <p:spPr bwMode="auto">
          <a:xfrm>
            <a:off x="2925085" y="1729974"/>
            <a:ext cx="3275168" cy="40485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DAFB7-29F6-4091-863A-77681EF47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he feels like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CF0DB-864A-4B17-8079-88B5F551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cheers you up when you feel sad?</a:t>
            </a:r>
          </a:p>
        </p:txBody>
      </p:sp>
    </p:spTree>
    <p:extLst>
      <p:ext uri="{BB962C8B-B14F-4D97-AF65-F5344CB8AC3E}">
        <p14:creationId xmlns:p14="http://schemas.microsoft.com/office/powerpoint/2010/main" val="40312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girl feel?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F17EFF8-7F74-40D0-A61B-2E46409AF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96" y="1778669"/>
            <a:ext cx="3144545" cy="395246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DB7CC-7BF4-49E0-912B-F16ED8D8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BB757D-2AAE-4D30-B341-F2B4A702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is another word for happy?</a:t>
            </a:r>
          </a:p>
        </p:txBody>
      </p:sp>
    </p:spTree>
    <p:extLst>
      <p:ext uri="{BB962C8B-B14F-4D97-AF65-F5344CB8AC3E}">
        <p14:creationId xmlns:p14="http://schemas.microsoft.com/office/powerpoint/2010/main" val="11818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boy feel?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D4FC61-8512-4830-9BED-737EC902E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>
            <a:fillRect/>
          </a:stretch>
        </p:blipFill>
        <p:spPr bwMode="auto">
          <a:xfrm>
            <a:off x="3114347" y="1717534"/>
            <a:ext cx="2915305" cy="405965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F81F0B-BB9D-41C8-A1CB-74D0E70C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he feels like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7FC16-61CE-4CBF-B987-53CAFD11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cheers you up when you feel sad?</a:t>
            </a:r>
          </a:p>
        </p:txBody>
      </p:sp>
    </p:spTree>
    <p:extLst>
      <p:ext uri="{BB962C8B-B14F-4D97-AF65-F5344CB8AC3E}">
        <p14:creationId xmlns:p14="http://schemas.microsoft.com/office/powerpoint/2010/main" val="30831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girl feel?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848DEC8-9280-412D-BE87-33DD8640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62" y="1767353"/>
            <a:ext cx="3732213" cy="3975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840078-4D2C-46B2-BA00-C7216FFC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D6EAF-DEF3-417E-A0E0-4D8379A3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is another word for angry?</a:t>
            </a:r>
          </a:p>
        </p:txBody>
      </p:sp>
    </p:spTree>
    <p:extLst>
      <p:ext uri="{BB962C8B-B14F-4D97-AF65-F5344CB8AC3E}">
        <p14:creationId xmlns:p14="http://schemas.microsoft.com/office/powerpoint/2010/main" val="12027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girl feel?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9BC32-0DAA-4191-9410-F57D5E48E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7"/>
          <a:stretch/>
        </p:blipFill>
        <p:spPr>
          <a:xfrm>
            <a:off x="2716609" y="1784410"/>
            <a:ext cx="3710782" cy="39540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73213-1985-4AA5-9947-C48E6F5D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55752-37C7-40A1-856C-C44EEE83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makes you scared?</a:t>
            </a:r>
          </a:p>
        </p:txBody>
      </p:sp>
    </p:spTree>
    <p:extLst>
      <p:ext uri="{BB962C8B-B14F-4D97-AF65-F5344CB8AC3E}">
        <p14:creationId xmlns:p14="http://schemas.microsoft.com/office/powerpoint/2010/main" val="2436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09954"/>
            <a:ext cx="9144000" cy="994306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Feelings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6FF62-662E-4C42-B4C0-B1481B62D243}"/>
              </a:ext>
            </a:extLst>
          </p:cNvPr>
          <p:cNvSpPr txBox="1"/>
          <p:nvPr/>
        </p:nvSpPr>
        <p:spPr>
          <a:xfrm>
            <a:off x="1" y="127623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does this girl feel?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8C6B8-A488-4078-AA9D-F2C32ADE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67" y="1717534"/>
            <a:ext cx="2690266" cy="4035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0619-DB58-43DE-AFD6-1EF910308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5864244"/>
            <a:ext cx="8254481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C0F93-A1C4-4E7F-9345-4473A42C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6240399"/>
            <a:ext cx="8254481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What is another word for sad?</a:t>
            </a:r>
          </a:p>
        </p:txBody>
      </p:sp>
    </p:spTree>
    <p:extLst>
      <p:ext uri="{BB962C8B-B14F-4D97-AF65-F5344CB8AC3E}">
        <p14:creationId xmlns:p14="http://schemas.microsoft.com/office/powerpoint/2010/main" val="2641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121</TotalTime>
  <Words>212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Twinkl</vt:lpstr>
      <vt:lpstr>Roboto</vt:lpstr>
      <vt:lpstr>Office Theme</vt:lpstr>
      <vt:lpstr>PowerPoint Presentation</vt:lpstr>
      <vt:lpstr>Feelings</vt:lpstr>
      <vt:lpstr>Feelings</vt:lpstr>
      <vt:lpstr>Feelings</vt:lpstr>
      <vt:lpstr>Feelings</vt:lpstr>
      <vt:lpstr>Feelings</vt:lpstr>
      <vt:lpstr>Feelings</vt:lpstr>
      <vt:lpstr>Feelings</vt:lpstr>
      <vt:lpstr>Feelings</vt:lpstr>
      <vt:lpstr>Feelings</vt:lpstr>
      <vt:lpstr>Feelings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Claire Kerekes</cp:lastModifiedBy>
  <cp:revision>15</cp:revision>
  <dcterms:created xsi:type="dcterms:W3CDTF">2020-04-13T12:09:49Z</dcterms:created>
  <dcterms:modified xsi:type="dcterms:W3CDTF">2021-05-13T12:39:39Z</dcterms:modified>
</cp:coreProperties>
</file>