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8" r:id="rId2"/>
    <p:sldId id="26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67" r:id="rId1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Twinkl" pitchFamily="2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A0DB"/>
    <a:srgbClr val="DE1E5A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1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588" y="11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everyday-life/everyday-life-transport/powerpoints-transport-everyday-life-topics-key-stage-1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everyday-life/everyday-life-transport/powerpoints-transport-everyday-life-topics-key-stage-1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7504315" y="-1"/>
            <a:ext cx="1531620" cy="997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4"/>
            <a:extLst>
              <a:ext uri="{FF2B5EF4-FFF2-40B4-BE49-F238E27FC236}">
                <a16:creationId xmlns:a16="http://schemas.microsoft.com/office/drawing/2014/main" id="{63E52C6C-9F5C-47AA-AE0B-074F4E128159}"/>
              </a:ext>
            </a:extLst>
          </p:cNvPr>
          <p:cNvSpPr/>
          <p:nvPr userDrawn="1"/>
        </p:nvSpPr>
        <p:spPr>
          <a:xfrm>
            <a:off x="7504315" y="-1"/>
            <a:ext cx="1531620" cy="997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>
                <a:latin typeface="+mn-lt"/>
              </a:rPr>
              <a:t>Speed Boat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1FE6D9-8197-41D4-8E20-4A899B3BB6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5" b="4855"/>
          <a:stretch/>
        </p:blipFill>
        <p:spPr>
          <a:xfrm>
            <a:off x="721454" y="1473201"/>
            <a:ext cx="7655651" cy="4608817"/>
          </a:xfrm>
          <a:prstGeom prst="roundRect">
            <a:avLst>
              <a:gd name="adj" fmla="val 5018"/>
            </a:avLst>
          </a:prstGeom>
        </p:spPr>
      </p:pic>
    </p:spTree>
    <p:extLst>
      <p:ext uri="{BB962C8B-B14F-4D97-AF65-F5344CB8AC3E}">
        <p14:creationId xmlns:p14="http://schemas.microsoft.com/office/powerpoint/2010/main" val="545624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>
                <a:latin typeface="+mn-lt"/>
              </a:rPr>
              <a:t>Canoe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1FE6D9-8197-41D4-8E20-4A899B3BB6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7" b="4707"/>
          <a:stretch/>
        </p:blipFill>
        <p:spPr>
          <a:xfrm>
            <a:off x="721454" y="1473201"/>
            <a:ext cx="7655651" cy="4608817"/>
          </a:xfrm>
          <a:prstGeom prst="roundRect">
            <a:avLst>
              <a:gd name="adj" fmla="val 5018"/>
            </a:avLst>
          </a:prstGeom>
        </p:spPr>
      </p:pic>
    </p:spTree>
    <p:extLst>
      <p:ext uri="{BB962C8B-B14F-4D97-AF65-F5344CB8AC3E}">
        <p14:creationId xmlns:p14="http://schemas.microsoft.com/office/powerpoint/2010/main" val="3617106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>
                <a:latin typeface="+mn-lt"/>
              </a:rPr>
              <a:t>Kayak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1FE6D9-8197-41D4-8E20-4A899B3BB6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45" b="427"/>
          <a:stretch/>
        </p:blipFill>
        <p:spPr>
          <a:xfrm>
            <a:off x="721454" y="1473201"/>
            <a:ext cx="7655651" cy="4608817"/>
          </a:xfrm>
          <a:prstGeom prst="roundRect">
            <a:avLst>
              <a:gd name="adj" fmla="val 5018"/>
            </a:avLst>
          </a:prstGeom>
        </p:spPr>
      </p:pic>
    </p:spTree>
    <p:extLst>
      <p:ext uri="{BB962C8B-B14F-4D97-AF65-F5344CB8AC3E}">
        <p14:creationId xmlns:p14="http://schemas.microsoft.com/office/powerpoint/2010/main" val="66897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>
                <a:latin typeface="+mn-lt"/>
              </a:rPr>
              <a:t>Yacht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1FE6D9-8197-41D4-8E20-4A899B3BB6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8"/>
          <a:stretch/>
        </p:blipFill>
        <p:spPr>
          <a:xfrm>
            <a:off x="721454" y="1473201"/>
            <a:ext cx="7655651" cy="4608817"/>
          </a:xfrm>
          <a:prstGeom prst="roundRect">
            <a:avLst>
              <a:gd name="adj" fmla="val 5018"/>
            </a:avLst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>
                <a:latin typeface="+mn-lt"/>
              </a:rPr>
              <a:t>Boat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1FE6D9-8197-41D4-8E20-4A899B3BB6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86" b="3560"/>
          <a:stretch/>
        </p:blipFill>
        <p:spPr>
          <a:xfrm>
            <a:off x="721454" y="1473201"/>
            <a:ext cx="7655651" cy="4608817"/>
          </a:xfrm>
          <a:prstGeom prst="roundRect">
            <a:avLst>
              <a:gd name="adj" fmla="val 5018"/>
            </a:avLst>
          </a:prstGeom>
        </p:spPr>
      </p:pic>
    </p:spTree>
    <p:extLst>
      <p:ext uri="{BB962C8B-B14F-4D97-AF65-F5344CB8AC3E}">
        <p14:creationId xmlns:p14="http://schemas.microsoft.com/office/powerpoint/2010/main" val="2691540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>
                <a:latin typeface="+mn-lt"/>
              </a:rPr>
              <a:t>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1FE6D9-8197-41D4-8E20-4A899B3BB6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" b="8301"/>
          <a:stretch/>
        </p:blipFill>
        <p:spPr>
          <a:xfrm>
            <a:off x="721454" y="1473201"/>
            <a:ext cx="7655651" cy="4608817"/>
          </a:xfrm>
          <a:prstGeom prst="roundRect">
            <a:avLst>
              <a:gd name="adj" fmla="val 5018"/>
            </a:avLst>
          </a:prstGeom>
        </p:spPr>
      </p:pic>
    </p:spTree>
    <p:extLst>
      <p:ext uri="{BB962C8B-B14F-4D97-AF65-F5344CB8AC3E}">
        <p14:creationId xmlns:p14="http://schemas.microsoft.com/office/powerpoint/2010/main" val="423986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>
                <a:latin typeface="+mn-lt"/>
              </a:rPr>
              <a:t>Hovercraft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1FE6D9-8197-41D4-8E20-4A899B3BB6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9" b="4849"/>
          <a:stretch/>
        </p:blipFill>
        <p:spPr>
          <a:xfrm>
            <a:off x="721454" y="1473201"/>
            <a:ext cx="7655651" cy="4608817"/>
          </a:xfrm>
          <a:prstGeom prst="roundRect">
            <a:avLst>
              <a:gd name="adj" fmla="val 5018"/>
            </a:avLst>
          </a:prstGeom>
        </p:spPr>
      </p:pic>
    </p:spTree>
    <p:extLst>
      <p:ext uri="{BB962C8B-B14F-4D97-AF65-F5344CB8AC3E}">
        <p14:creationId xmlns:p14="http://schemas.microsoft.com/office/powerpoint/2010/main" val="4043829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>
                <a:latin typeface="+mn-lt"/>
              </a:rPr>
              <a:t>Dinghy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1FE6D9-8197-41D4-8E20-4A899B3BB6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3" b="4913"/>
          <a:stretch/>
        </p:blipFill>
        <p:spPr>
          <a:xfrm>
            <a:off x="721454" y="1473201"/>
            <a:ext cx="7655651" cy="4608817"/>
          </a:xfrm>
          <a:prstGeom prst="roundRect">
            <a:avLst>
              <a:gd name="adj" fmla="val 5018"/>
            </a:avLst>
          </a:prstGeom>
        </p:spPr>
      </p:pic>
    </p:spTree>
    <p:extLst>
      <p:ext uri="{BB962C8B-B14F-4D97-AF65-F5344CB8AC3E}">
        <p14:creationId xmlns:p14="http://schemas.microsoft.com/office/powerpoint/2010/main" val="3538272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>
                <a:latin typeface="+mn-lt"/>
              </a:rPr>
              <a:t>Ferry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1FE6D9-8197-41D4-8E20-4A899B3BB6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" b="4800"/>
          <a:stretch/>
        </p:blipFill>
        <p:spPr>
          <a:xfrm>
            <a:off x="721454" y="1473201"/>
            <a:ext cx="7655651" cy="4608817"/>
          </a:xfrm>
          <a:prstGeom prst="roundRect">
            <a:avLst>
              <a:gd name="adj" fmla="val 5018"/>
            </a:avLst>
          </a:prstGeom>
        </p:spPr>
      </p:pic>
    </p:spTree>
    <p:extLst>
      <p:ext uri="{BB962C8B-B14F-4D97-AF65-F5344CB8AC3E}">
        <p14:creationId xmlns:p14="http://schemas.microsoft.com/office/powerpoint/2010/main" val="1224189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>
                <a:latin typeface="+mn-lt"/>
              </a:rPr>
              <a:t>Cruise 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1FE6D9-8197-41D4-8E20-4A899B3BB6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3" b="6103"/>
          <a:stretch/>
        </p:blipFill>
        <p:spPr>
          <a:xfrm>
            <a:off x="721454" y="1473201"/>
            <a:ext cx="7655651" cy="4608817"/>
          </a:xfrm>
          <a:prstGeom prst="roundRect">
            <a:avLst>
              <a:gd name="adj" fmla="val 5018"/>
            </a:avLst>
          </a:prstGeom>
        </p:spPr>
      </p:pic>
    </p:spTree>
    <p:extLst>
      <p:ext uri="{BB962C8B-B14F-4D97-AF65-F5344CB8AC3E}">
        <p14:creationId xmlns:p14="http://schemas.microsoft.com/office/powerpoint/2010/main" val="2016715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>
                <a:latin typeface="+mn-lt"/>
              </a:rPr>
              <a:t>Jet Ski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1FE6D9-8197-41D4-8E20-4A899B3BB6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8" b="4898"/>
          <a:stretch/>
        </p:blipFill>
        <p:spPr>
          <a:xfrm>
            <a:off x="721454" y="1473201"/>
            <a:ext cx="7655651" cy="4608817"/>
          </a:xfrm>
          <a:prstGeom prst="roundRect">
            <a:avLst>
              <a:gd name="adj" fmla="val 5018"/>
            </a:avLst>
          </a:prstGeom>
        </p:spPr>
      </p:pic>
    </p:spTree>
    <p:extLst>
      <p:ext uri="{BB962C8B-B14F-4D97-AF65-F5344CB8AC3E}">
        <p14:creationId xmlns:p14="http://schemas.microsoft.com/office/powerpoint/2010/main" val="20512844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C62058F5-E99F-4F27-B9E9-05AC47688FF5}" vid="{052CBA24-7177-4CBD-BE8E-943201157C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7</TotalTime>
  <Words>14</Words>
  <Application>Microsoft Office PowerPoint</Application>
  <PresentationFormat>On-screen Show (4:3)</PresentationFormat>
  <Paragraphs>11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Twinkl</vt:lpstr>
      <vt:lpstr>Calibri</vt:lpstr>
      <vt:lpstr>Arial</vt:lpstr>
      <vt:lpstr>Office Theme</vt:lpstr>
      <vt:lpstr>PowerPoint Presentation</vt:lpstr>
      <vt:lpstr>Yacht</vt:lpstr>
      <vt:lpstr>Boat</vt:lpstr>
      <vt:lpstr>Ship</vt:lpstr>
      <vt:lpstr>Hovercraft</vt:lpstr>
      <vt:lpstr>Dinghy</vt:lpstr>
      <vt:lpstr>Ferry</vt:lpstr>
      <vt:lpstr>Cruise Ship</vt:lpstr>
      <vt:lpstr>Jet Ski</vt:lpstr>
      <vt:lpstr>Speed Boat</vt:lpstr>
      <vt:lpstr>Canoe</vt:lpstr>
      <vt:lpstr>Kayak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 A5</dc:creator>
  <cp:lastModifiedBy>Twinkl A5</cp:lastModifiedBy>
  <cp:revision>2</cp:revision>
  <dcterms:created xsi:type="dcterms:W3CDTF">2021-01-04T03:48:58Z</dcterms:created>
  <dcterms:modified xsi:type="dcterms:W3CDTF">2021-01-04T03:56:23Z</dcterms:modified>
</cp:coreProperties>
</file>