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8" r:id="rId2"/>
    <p:sldId id="264" r:id="rId3"/>
    <p:sldId id="275" r:id="rId4"/>
    <p:sldId id="276" r:id="rId5"/>
    <p:sldId id="277" r:id="rId6"/>
    <p:sldId id="278" r:id="rId7"/>
    <p:sldId id="279" r:id="rId8"/>
    <p:sldId id="280" r:id="rId9"/>
    <p:sldId id="284" r:id="rId10"/>
    <p:sldId id="282" r:id="rId11"/>
    <p:sldId id="281" r:id="rId12"/>
    <p:sldId id="283" r:id="rId13"/>
    <p:sldId id="285" r:id="rId14"/>
    <p:sldId id="286" r:id="rId15"/>
    <p:sldId id="287" r:id="rId16"/>
    <p:sldId id="288" r:id="rId17"/>
    <p:sldId id="267" r:id="rId1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Roboto" panose="02000000000000000000" pitchFamily="2" charset="0"/>
      <p:regular r:id="rId25"/>
      <p:bold r:id="rId26"/>
      <p:italic r:id="rId27"/>
      <p:boldItalic r:id="rId28"/>
    </p:embeddedFont>
    <p:embeddedFont>
      <p:font typeface="Twinkl" pitchFamily="2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A0DB"/>
    <a:srgbClr val="DE1E5A"/>
    <a:srgbClr val="BC0105"/>
    <a:srgbClr val="4DB1E3"/>
    <a:srgbClr val="80C1EB"/>
    <a:srgbClr val="ACDDFC"/>
    <a:srgbClr val="FFFFFF"/>
    <a:srgbClr val="4AA1D9"/>
    <a:srgbClr val="21A6F9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1" autoAdjust="0"/>
    <p:restoredTop sz="94660"/>
  </p:normalViewPr>
  <p:slideViewPr>
    <p:cSldViewPr snapToGrid="0" showGuides="1">
      <p:cViewPr>
        <p:scale>
          <a:sx n="96" d="100"/>
          <a:sy n="96" d="100"/>
        </p:scale>
        <p:origin x="1782" y="49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everyday-life/everyday-life-transport/powerpoints-transport-everyday-life-topics-key-stage-1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everyday-life/everyday-life-transport/powerpoints-transport-everyday-life-topics-key-stage-1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7520940" y="-1"/>
            <a:ext cx="1623060" cy="10640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3"/>
            <a:extLst>
              <a:ext uri="{FF2B5EF4-FFF2-40B4-BE49-F238E27FC236}">
                <a16:creationId xmlns:a16="http://schemas.microsoft.com/office/drawing/2014/main" id="{1A4993F2-69A6-435A-B558-A29D62163142}"/>
              </a:ext>
            </a:extLst>
          </p:cNvPr>
          <p:cNvSpPr/>
          <p:nvPr userDrawn="1"/>
        </p:nvSpPr>
        <p:spPr>
          <a:xfrm>
            <a:off x="7520940" y="-1"/>
            <a:ext cx="1623060" cy="10640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2.0/uk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000" dirty="0">
                <a:latin typeface="+mn-lt"/>
              </a:rPr>
              <a:t>Scooter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ABD0AB-1316-4DF9-9A34-2841A5644E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4" r="15278" b="6915"/>
          <a:stretch/>
        </p:blipFill>
        <p:spPr>
          <a:xfrm>
            <a:off x="779890" y="1473201"/>
            <a:ext cx="7584219" cy="4434788"/>
          </a:xfrm>
          <a:prstGeom prst="roundRect">
            <a:avLst>
              <a:gd name="adj" fmla="val 4486"/>
            </a:avLst>
          </a:prstGeom>
        </p:spPr>
      </p:pic>
    </p:spTree>
    <p:extLst>
      <p:ext uri="{BB962C8B-B14F-4D97-AF65-F5344CB8AC3E}">
        <p14:creationId xmlns:p14="http://schemas.microsoft.com/office/powerpoint/2010/main" val="3139526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000" dirty="0">
                <a:latin typeface="+mn-lt"/>
              </a:rPr>
              <a:t>Tram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ABD0AB-1316-4DF9-9A34-2841A5644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 r="5156"/>
          <a:stretch/>
        </p:blipFill>
        <p:spPr>
          <a:xfrm>
            <a:off x="964448" y="1496798"/>
            <a:ext cx="7215103" cy="4545199"/>
          </a:xfrm>
          <a:prstGeom prst="roundRect">
            <a:avLst>
              <a:gd name="adj" fmla="val 4486"/>
            </a:avLst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0675A06-5ABF-4327-AFF6-5903D5CD6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“</a:t>
            </a:r>
            <a:r>
              <a:rPr lang="en-GB" altLang="en-US" sz="5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Birmingham tram UK</a:t>
            </a:r>
            <a:r>
              <a:rPr lang="en-GB" altLang="en-US" sz="5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” by [</a:t>
            </a:r>
            <a:r>
              <a:rPr lang="en-GB" altLang="en-US" sz="500" b="1" dirty="0" err="1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newkemall</a:t>
            </a:r>
            <a:r>
              <a:rPr lang="en-GB" altLang="en-US" sz="5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] is licensed under </a:t>
            </a:r>
            <a:r>
              <a:rPr lang="en-GB" altLang="en-US" sz="5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hlinkClick r:id="rId3"/>
              </a:rPr>
              <a:t>CC BY 2.0</a:t>
            </a:r>
            <a:endParaRPr lang="en-GB" altLang="en-US" sz="500" b="1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578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000" dirty="0">
                <a:latin typeface="+mn-lt"/>
              </a:rPr>
              <a:t>Rollerblades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ABD0AB-1316-4DF9-9A34-2841A5644E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0" b="6920"/>
          <a:stretch/>
        </p:blipFill>
        <p:spPr>
          <a:xfrm>
            <a:off x="670548" y="1565480"/>
            <a:ext cx="7793373" cy="4476518"/>
          </a:xfrm>
          <a:prstGeom prst="roundRect">
            <a:avLst>
              <a:gd name="adj" fmla="val 4486"/>
            </a:avLst>
          </a:prstGeom>
        </p:spPr>
      </p:pic>
    </p:spTree>
    <p:extLst>
      <p:ext uri="{BB962C8B-B14F-4D97-AF65-F5344CB8AC3E}">
        <p14:creationId xmlns:p14="http://schemas.microsoft.com/office/powerpoint/2010/main" val="2889937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000" dirty="0">
                <a:latin typeface="+mn-lt"/>
              </a:rPr>
              <a:t>Skateboard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ABD0AB-1316-4DF9-9A34-2841A5644E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5" b="6995"/>
          <a:stretch/>
        </p:blipFill>
        <p:spPr>
          <a:xfrm>
            <a:off x="670548" y="1565480"/>
            <a:ext cx="7793373" cy="4476518"/>
          </a:xfrm>
          <a:prstGeom prst="roundRect">
            <a:avLst>
              <a:gd name="adj" fmla="val 4486"/>
            </a:avLst>
          </a:prstGeom>
        </p:spPr>
      </p:pic>
    </p:spTree>
    <p:extLst>
      <p:ext uri="{BB962C8B-B14F-4D97-AF65-F5344CB8AC3E}">
        <p14:creationId xmlns:p14="http://schemas.microsoft.com/office/powerpoint/2010/main" val="3908196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000" dirty="0">
                <a:latin typeface="+mn-lt"/>
              </a:rPr>
              <a:t>Sledge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ABD0AB-1316-4DF9-9A34-2841A5644E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0" b="6920"/>
          <a:stretch/>
        </p:blipFill>
        <p:spPr>
          <a:xfrm>
            <a:off x="670548" y="1565480"/>
            <a:ext cx="7793373" cy="4476518"/>
          </a:xfrm>
          <a:prstGeom prst="roundRect">
            <a:avLst>
              <a:gd name="adj" fmla="val 4486"/>
            </a:avLst>
          </a:prstGeom>
        </p:spPr>
      </p:pic>
    </p:spTree>
    <p:extLst>
      <p:ext uri="{BB962C8B-B14F-4D97-AF65-F5344CB8AC3E}">
        <p14:creationId xmlns:p14="http://schemas.microsoft.com/office/powerpoint/2010/main" val="2156543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000" dirty="0">
                <a:latin typeface="+mn-lt"/>
              </a:rPr>
              <a:t>Skidoo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ABD0AB-1316-4DF9-9A34-2841A5644E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0" b="6920"/>
          <a:stretch/>
        </p:blipFill>
        <p:spPr>
          <a:xfrm>
            <a:off x="670548" y="1565480"/>
            <a:ext cx="7793373" cy="4476518"/>
          </a:xfrm>
          <a:prstGeom prst="roundRect">
            <a:avLst>
              <a:gd name="adj" fmla="val 4486"/>
            </a:avLst>
          </a:prstGeom>
        </p:spPr>
      </p:pic>
    </p:spTree>
    <p:extLst>
      <p:ext uri="{BB962C8B-B14F-4D97-AF65-F5344CB8AC3E}">
        <p14:creationId xmlns:p14="http://schemas.microsoft.com/office/powerpoint/2010/main" val="3440140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000" dirty="0">
                <a:latin typeface="+mn-lt"/>
              </a:rPr>
              <a:t>Skis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ABD0AB-1316-4DF9-9A34-2841A5644E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4" b="6914"/>
          <a:stretch/>
        </p:blipFill>
        <p:spPr>
          <a:xfrm>
            <a:off x="670548" y="1565480"/>
            <a:ext cx="7793373" cy="4476518"/>
          </a:xfrm>
          <a:prstGeom prst="roundRect">
            <a:avLst>
              <a:gd name="adj" fmla="val 4486"/>
            </a:avLst>
          </a:prstGeom>
        </p:spPr>
      </p:pic>
    </p:spTree>
    <p:extLst>
      <p:ext uri="{BB962C8B-B14F-4D97-AF65-F5344CB8AC3E}">
        <p14:creationId xmlns:p14="http://schemas.microsoft.com/office/powerpoint/2010/main" val="300624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000" dirty="0">
                <a:latin typeface="+mn-lt"/>
              </a:rPr>
              <a:t>Car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ABD0AB-1316-4DF9-9A34-2841A5644E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9"/>
          <a:stretch/>
        </p:blipFill>
        <p:spPr>
          <a:xfrm>
            <a:off x="670548" y="1473201"/>
            <a:ext cx="7793373" cy="4476518"/>
          </a:xfrm>
          <a:prstGeom prst="roundRect">
            <a:avLst>
              <a:gd name="adj" fmla="val 4486"/>
            </a:avLst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000" dirty="0">
                <a:latin typeface="+mn-lt"/>
              </a:rPr>
              <a:t>Bus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ABD0AB-1316-4DF9-9A34-2841A5644E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4" b="6834"/>
          <a:stretch/>
        </p:blipFill>
        <p:spPr>
          <a:xfrm>
            <a:off x="670548" y="1565480"/>
            <a:ext cx="7793373" cy="4476518"/>
          </a:xfrm>
          <a:prstGeom prst="roundRect">
            <a:avLst>
              <a:gd name="adj" fmla="val 4486"/>
            </a:avLst>
          </a:prstGeom>
        </p:spPr>
      </p:pic>
    </p:spTree>
    <p:extLst>
      <p:ext uri="{BB962C8B-B14F-4D97-AF65-F5344CB8AC3E}">
        <p14:creationId xmlns:p14="http://schemas.microsoft.com/office/powerpoint/2010/main" val="1749783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000" dirty="0">
                <a:latin typeface="+mn-lt"/>
              </a:rPr>
              <a:t>Train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ABD0AB-1316-4DF9-9A34-2841A5644E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7" b="11707"/>
          <a:stretch/>
        </p:blipFill>
        <p:spPr>
          <a:xfrm>
            <a:off x="670548" y="1565480"/>
            <a:ext cx="7793373" cy="4476518"/>
          </a:xfrm>
          <a:prstGeom prst="roundRect">
            <a:avLst>
              <a:gd name="adj" fmla="val 4486"/>
            </a:avLst>
          </a:prstGeom>
        </p:spPr>
      </p:pic>
    </p:spTree>
    <p:extLst>
      <p:ext uri="{BB962C8B-B14F-4D97-AF65-F5344CB8AC3E}">
        <p14:creationId xmlns:p14="http://schemas.microsoft.com/office/powerpoint/2010/main" val="4270423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000" dirty="0">
                <a:latin typeface="+mn-lt"/>
              </a:rPr>
              <a:t>Lorry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ABD0AB-1316-4DF9-9A34-2841A5644E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38" r="29810" b="21194"/>
          <a:stretch/>
        </p:blipFill>
        <p:spPr>
          <a:xfrm>
            <a:off x="729614" y="1669409"/>
            <a:ext cx="7675241" cy="4204809"/>
          </a:xfrm>
          <a:prstGeom prst="roundRect">
            <a:avLst>
              <a:gd name="adj" fmla="val 4486"/>
            </a:avLst>
          </a:prstGeom>
        </p:spPr>
      </p:pic>
    </p:spTree>
    <p:extLst>
      <p:ext uri="{BB962C8B-B14F-4D97-AF65-F5344CB8AC3E}">
        <p14:creationId xmlns:p14="http://schemas.microsoft.com/office/powerpoint/2010/main" val="990172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000" dirty="0">
                <a:latin typeface="+mn-lt"/>
              </a:rPr>
              <a:t>Van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ABD0AB-1316-4DF9-9A34-2841A5644E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3" t="27903" r="17107" b="6782"/>
          <a:stretch/>
        </p:blipFill>
        <p:spPr>
          <a:xfrm>
            <a:off x="1096290" y="1473201"/>
            <a:ext cx="6941890" cy="4581300"/>
          </a:xfrm>
          <a:prstGeom prst="roundRect">
            <a:avLst>
              <a:gd name="adj" fmla="val 4486"/>
            </a:avLst>
          </a:prstGeom>
        </p:spPr>
      </p:pic>
    </p:spTree>
    <p:extLst>
      <p:ext uri="{BB962C8B-B14F-4D97-AF65-F5344CB8AC3E}">
        <p14:creationId xmlns:p14="http://schemas.microsoft.com/office/powerpoint/2010/main" val="1804016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000" dirty="0">
                <a:latin typeface="+mn-lt"/>
              </a:rPr>
              <a:t>Motorbike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ABD0AB-1316-4DF9-9A34-2841A5644E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" r="1154"/>
          <a:stretch/>
        </p:blipFill>
        <p:spPr>
          <a:xfrm>
            <a:off x="670548" y="1565480"/>
            <a:ext cx="7793373" cy="4476518"/>
          </a:xfrm>
          <a:prstGeom prst="roundRect">
            <a:avLst>
              <a:gd name="adj" fmla="val 4486"/>
            </a:avLst>
          </a:prstGeom>
        </p:spPr>
      </p:pic>
    </p:spTree>
    <p:extLst>
      <p:ext uri="{BB962C8B-B14F-4D97-AF65-F5344CB8AC3E}">
        <p14:creationId xmlns:p14="http://schemas.microsoft.com/office/powerpoint/2010/main" val="4202894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000" dirty="0">
                <a:latin typeface="+mn-lt"/>
              </a:rPr>
              <a:t>Bicycle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ABD0AB-1316-4DF9-9A34-2841A5644E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0" b="6990"/>
          <a:stretch/>
        </p:blipFill>
        <p:spPr>
          <a:xfrm>
            <a:off x="670548" y="1565480"/>
            <a:ext cx="7793373" cy="4476518"/>
          </a:xfrm>
          <a:prstGeom prst="roundRect">
            <a:avLst>
              <a:gd name="adj" fmla="val 4486"/>
            </a:avLst>
          </a:prstGeom>
        </p:spPr>
      </p:pic>
    </p:spTree>
    <p:extLst>
      <p:ext uri="{BB962C8B-B14F-4D97-AF65-F5344CB8AC3E}">
        <p14:creationId xmlns:p14="http://schemas.microsoft.com/office/powerpoint/2010/main" val="1775707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000" dirty="0">
                <a:latin typeface="+mn-lt"/>
              </a:rPr>
              <a:t>Walking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ABD0AB-1316-4DF9-9A34-2841A5644E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" r="4901"/>
          <a:stretch/>
        </p:blipFill>
        <p:spPr>
          <a:xfrm>
            <a:off x="670548" y="1565480"/>
            <a:ext cx="7793373" cy="4476518"/>
          </a:xfrm>
          <a:prstGeom prst="roundRect">
            <a:avLst>
              <a:gd name="adj" fmla="val 4486"/>
            </a:avLst>
          </a:prstGeom>
        </p:spPr>
      </p:pic>
    </p:spTree>
    <p:extLst>
      <p:ext uri="{BB962C8B-B14F-4D97-AF65-F5344CB8AC3E}">
        <p14:creationId xmlns:p14="http://schemas.microsoft.com/office/powerpoint/2010/main" val="14211328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C62058F5-E99F-4F27-B9E9-05AC47688FF5}" vid="{052CBA24-7177-4CBD-BE8E-943201157C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9</TotalTime>
  <Words>30</Words>
  <Application>Microsoft Office PowerPoint</Application>
  <PresentationFormat>On-screen Show (4:3)</PresentationFormat>
  <Paragraphs>16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Twinkl</vt:lpstr>
      <vt:lpstr>Roboto</vt:lpstr>
      <vt:lpstr>Arial</vt:lpstr>
      <vt:lpstr>Calibri</vt:lpstr>
      <vt:lpstr>Office Theme</vt:lpstr>
      <vt:lpstr>PowerPoint Presentation</vt:lpstr>
      <vt:lpstr>Car</vt:lpstr>
      <vt:lpstr>Bus</vt:lpstr>
      <vt:lpstr>Train</vt:lpstr>
      <vt:lpstr>Lorry</vt:lpstr>
      <vt:lpstr>Van</vt:lpstr>
      <vt:lpstr>Motorbike</vt:lpstr>
      <vt:lpstr>Bicycle</vt:lpstr>
      <vt:lpstr>Walking</vt:lpstr>
      <vt:lpstr>Scooter</vt:lpstr>
      <vt:lpstr>Tram</vt:lpstr>
      <vt:lpstr>Rollerblades</vt:lpstr>
      <vt:lpstr>Skateboard</vt:lpstr>
      <vt:lpstr>Sledge</vt:lpstr>
      <vt:lpstr>Skidoo</vt:lpstr>
      <vt:lpstr>Skis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Twinkl A5</dc:creator>
  <cp:lastModifiedBy>Twinkl A5</cp:lastModifiedBy>
  <cp:revision>7</cp:revision>
  <dcterms:created xsi:type="dcterms:W3CDTF">2021-01-04T03:20:40Z</dcterms:created>
  <dcterms:modified xsi:type="dcterms:W3CDTF">2021-01-11T23:10:51Z</dcterms:modified>
</cp:coreProperties>
</file>