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handoutMasterIdLst>
    <p:handoutMasterId r:id="rId6"/>
  </p:handoutMasterIdLst>
  <p:sldIdLst>
    <p:sldId id="258" r:id="rId2"/>
    <p:sldId id="264" r:id="rId3"/>
    <p:sldId id="267" r:id="rId4"/>
  </p:sldIdLst>
  <p:sldSz cx="9144000" cy="6858000" type="screen4x3"/>
  <p:notesSz cx="6858000" cy="9144000"/>
  <p:embeddedFontLst>
    <p:embeddedFont>
      <p:font typeface="Twinkl SemiBold" pitchFamily="2" charset="0"/>
      <p:bold r:id="rId7"/>
    </p:embeddedFont>
    <p:embeddedFont>
      <p:font typeface="Twinkl" pitchFamily="2" charset="0"/>
      <p:regular r:id="rId8"/>
      <p:bold r:id="rId9"/>
    </p:embeddedFont>
    <p:embeddedFont>
      <p:font typeface="Sassoon Infant Rg" panose="02000503030000020003" pitchFamily="50"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78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27FB19-2BA6-47A2-8B71-630ECD616B30}" type="datetimeFigureOut">
              <a:rPr lang="en-GB"/>
              <a:pPr>
                <a:defRPr/>
              </a:pPr>
              <a:t>03/09/2018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11A0F8-F6A1-4F2D-929F-218E1288F7C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2E1A1DB-EA6E-4F85-9A4B-CDB4C5FFF840}" type="datetimeFigureOut">
              <a:rPr lang="en-GB"/>
              <a:pPr>
                <a:defRPr/>
              </a:pPr>
              <a:t>03/09/2018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76EA45D-580D-4A44-94DC-E0087D51594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53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3704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11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434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755650" y="642938"/>
            <a:ext cx="76327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a:solidFill>
                  <a:schemeClr val="tx1"/>
                </a:solidFill>
              </a:rPr>
              <a:t>If I were a witch, I would climb on my broom, </a:t>
            </a:r>
          </a:p>
          <a:p>
            <a:pPr algn="ctr" eaLnBrk="1" hangingPunct="1">
              <a:lnSpc>
                <a:spcPct val="100000"/>
              </a:lnSpc>
              <a:spcBef>
                <a:spcPct val="0"/>
              </a:spcBef>
              <a:buFontTx/>
              <a:buNone/>
            </a:pPr>
            <a:r>
              <a:rPr lang="en-GB" altLang="en-US" sz="2000">
                <a:solidFill>
                  <a:schemeClr val="tx1"/>
                </a:solidFill>
              </a:rPr>
              <a:t>And fly away with a zoom, zoom, zoom. </a:t>
            </a:r>
          </a:p>
          <a:p>
            <a:pPr algn="ctr" eaLnBrk="1" hangingPunct="1">
              <a:lnSpc>
                <a:spcPct val="100000"/>
              </a:lnSpc>
              <a:spcBef>
                <a:spcPct val="0"/>
              </a:spcBef>
              <a:buFontTx/>
              <a:buNone/>
            </a:pPr>
            <a:endParaRPr lang="en-GB" altLang="en-US" sz="2000">
              <a:solidFill>
                <a:schemeClr val="tx1"/>
              </a:solidFill>
            </a:endParaRPr>
          </a:p>
          <a:p>
            <a:pPr algn="ctr" eaLnBrk="1" hangingPunct="1">
              <a:lnSpc>
                <a:spcPct val="100000"/>
              </a:lnSpc>
              <a:spcBef>
                <a:spcPct val="0"/>
              </a:spcBef>
              <a:buFontTx/>
              <a:buNone/>
            </a:pPr>
            <a:r>
              <a:rPr lang="en-GB" altLang="en-US" sz="2000">
                <a:solidFill>
                  <a:schemeClr val="tx1"/>
                </a:solidFill>
              </a:rPr>
              <a:t>(Show the children walking fingers and tell them that is the witch. Next, explain that the pointer finger is the broom. Children need to put their 'witch' onto the 'broom' to make her fly!) </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2768600"/>
            <a:ext cx="3990975"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28</TotalTime>
  <Words>65</Words>
  <Application>Microsoft Office PowerPoint</Application>
  <PresentationFormat>On-screen Show (4:3)</PresentationFormat>
  <Paragraphs>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Twinkl SemiBold</vt:lpstr>
      <vt:lpstr>Twinkl</vt:lpstr>
      <vt:lpstr>Sassoon Infant Rg</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for Video/Audio in PowerPoints</dc:title>
  <dc:creator>Sabine Drabble</dc:creator>
  <cp:lastModifiedBy>Georgina Smith</cp:lastModifiedBy>
  <cp:revision>5</cp:revision>
  <dcterms:created xsi:type="dcterms:W3CDTF">2017-09-19T14:41:20Z</dcterms:created>
  <dcterms:modified xsi:type="dcterms:W3CDTF">2018-09-03T10:34:59Z</dcterms:modified>
</cp:coreProperties>
</file>