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2"/>
  </p:notesMasterIdLst>
  <p:handoutMasterIdLst>
    <p:handoutMasterId r:id="rId13"/>
  </p:handoutMasterIdLst>
  <p:sldIdLst>
    <p:sldId id="276" r:id="rId3"/>
    <p:sldId id="268" r:id="rId4"/>
    <p:sldId id="269" r:id="rId5"/>
    <p:sldId id="271" r:id="rId6"/>
    <p:sldId id="272" r:id="rId7"/>
    <p:sldId id="273" r:id="rId8"/>
    <p:sldId id="274" r:id="rId9"/>
    <p:sldId id="275" r:id="rId10"/>
    <p:sldId id="270"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Twinkl" panose="02000000000000000000"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616"/>
    <a:srgbClr val="AFDEF9"/>
    <a:srgbClr val="21A6F9"/>
    <a:srgbClr val="4DB1E3"/>
    <a:srgbClr val="E34192"/>
    <a:srgbClr val="18A0DB"/>
    <a:srgbClr val="DE1E5A"/>
    <a:srgbClr val="BC0105"/>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autoAdjust="0"/>
    <p:restoredTop sz="94660"/>
  </p:normalViewPr>
  <p:slideViewPr>
    <p:cSldViewPr snapToGrid="0" showGuides="1">
      <p:cViewPr varScale="1">
        <p:scale>
          <a:sx n="99" d="100"/>
          <a:sy n="99" d="100"/>
        </p:scale>
        <p:origin x="118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25/10/2022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0070C0"/>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0070C0"/>
                </a:solidFill>
                <a:latin typeface="Roboto" panose="02000000000000000000" pitchFamily="2" charset="0"/>
                <a:ea typeface="Roboto" panose="02000000000000000000" pitchFamily="2" charset="0"/>
              </a:rPr>
              <a:t>Disclaimer</a:t>
            </a:r>
            <a:endParaRPr lang="en-GB" sz="2800" b="1" dirty="0">
              <a:solidFill>
                <a:srgbClr val="0070C0"/>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3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5B334A0-A525-DF39-5CEE-3781895D2ABC}"/>
              </a:ext>
            </a:extLst>
          </p:cNvPr>
          <p:cNvSpPr/>
          <p:nvPr/>
        </p:nvSpPr>
        <p:spPr>
          <a:xfrm>
            <a:off x="2276374" y="1558115"/>
            <a:ext cx="4591251" cy="4591251"/>
          </a:xfrm>
          <a:prstGeom prst="ellipse">
            <a:avLst/>
          </a:prstGeom>
          <a:solidFill>
            <a:srgbClr val="AFDE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Box">
            <a:extLst>
              <a:ext uri="{FF2B5EF4-FFF2-40B4-BE49-F238E27FC236}">
                <a16:creationId xmlns:a16="http://schemas.microsoft.com/office/drawing/2014/main" id="{2AB28D1A-D3B4-76ED-1768-8BF94C1B69A1}"/>
              </a:ext>
            </a:extLst>
          </p:cNvPr>
          <p:cNvSpPr/>
          <p:nvPr/>
        </p:nvSpPr>
        <p:spPr>
          <a:xfrm>
            <a:off x="755650" y="375411"/>
            <a:ext cx="7632700" cy="85424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3600" b="1" dirty="0">
                <a:solidFill>
                  <a:schemeClr val="tx1"/>
                </a:solidFill>
              </a:rPr>
              <a:t>Never throw fireworks.</a:t>
            </a:r>
          </a:p>
        </p:txBody>
      </p:sp>
      <p:pic>
        <p:nvPicPr>
          <p:cNvPr id="8" name="Picture 7" descr="A close-up of a logo&#10;&#10;Description automatically generated with low confidence">
            <a:extLst>
              <a:ext uri="{FF2B5EF4-FFF2-40B4-BE49-F238E27FC236}">
                <a16:creationId xmlns:a16="http://schemas.microsoft.com/office/drawing/2014/main" id="{0A0D35C2-F515-EB29-D125-0BF1751CE4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9649" y="1663993"/>
            <a:ext cx="3051687" cy="4830772"/>
          </a:xfrm>
          <a:prstGeom prst="rect">
            <a:avLst/>
          </a:prstGeom>
        </p:spPr>
      </p:pic>
    </p:spTree>
    <p:extLst>
      <p:ext uri="{BB962C8B-B14F-4D97-AF65-F5344CB8AC3E}">
        <p14:creationId xmlns:p14="http://schemas.microsoft.com/office/powerpoint/2010/main" val="102760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2AB28D1A-D3B4-76ED-1768-8BF94C1B69A1}"/>
              </a:ext>
            </a:extLst>
          </p:cNvPr>
          <p:cNvSpPr/>
          <p:nvPr/>
        </p:nvSpPr>
        <p:spPr>
          <a:xfrm>
            <a:off x="755650" y="375411"/>
            <a:ext cx="7632700" cy="85424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3600" b="1" dirty="0">
                <a:solidFill>
                  <a:schemeClr val="tx1"/>
                </a:solidFill>
              </a:rPr>
              <a:t>Keep pets indoors.</a:t>
            </a:r>
          </a:p>
        </p:txBody>
      </p:sp>
      <p:pic>
        <p:nvPicPr>
          <p:cNvPr id="3" name="Picture 2" descr="A picture containing graphical user interface&#10;&#10;Description automatically generated">
            <a:extLst>
              <a:ext uri="{FF2B5EF4-FFF2-40B4-BE49-F238E27FC236}">
                <a16:creationId xmlns:a16="http://schemas.microsoft.com/office/drawing/2014/main" id="{3FDEA9FE-90C5-F869-8F6F-7DCBE50B7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282" y="1558391"/>
            <a:ext cx="6795436" cy="4805158"/>
          </a:xfrm>
          <a:prstGeom prst="roundRect">
            <a:avLst>
              <a:gd name="adj" fmla="val 3847"/>
            </a:avLst>
          </a:prstGeom>
          <a:ln w="28575">
            <a:solidFill>
              <a:schemeClr val="tx1"/>
            </a:solidFill>
          </a:ln>
        </p:spPr>
      </p:pic>
      <p:sp>
        <p:nvSpPr>
          <p:cNvPr id="6" name="Oval 5">
            <a:extLst>
              <a:ext uri="{FF2B5EF4-FFF2-40B4-BE49-F238E27FC236}">
                <a16:creationId xmlns:a16="http://schemas.microsoft.com/office/drawing/2014/main" id="{B5094BB0-6A70-53DD-C68A-D062EDD860D1}"/>
              </a:ext>
            </a:extLst>
          </p:cNvPr>
          <p:cNvSpPr/>
          <p:nvPr/>
        </p:nvSpPr>
        <p:spPr>
          <a:xfrm>
            <a:off x="3337764" y="4610501"/>
            <a:ext cx="3022333" cy="1010653"/>
          </a:xfrm>
          <a:prstGeom prst="ellipse">
            <a:avLst/>
          </a:prstGeom>
          <a:solidFill>
            <a:srgbClr val="1A1616">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378F262-1ED3-0C82-7A51-3E9B72BCAD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316" y="2607824"/>
            <a:ext cx="2697275" cy="2816012"/>
          </a:xfrm>
          <a:prstGeom prst="rect">
            <a:avLst/>
          </a:prstGeom>
        </p:spPr>
      </p:pic>
    </p:spTree>
    <p:extLst>
      <p:ext uri="{BB962C8B-B14F-4D97-AF65-F5344CB8AC3E}">
        <p14:creationId xmlns:p14="http://schemas.microsoft.com/office/powerpoint/2010/main" val="37006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5B334A0-A525-DF39-5CEE-3781895D2ABC}"/>
              </a:ext>
            </a:extLst>
          </p:cNvPr>
          <p:cNvSpPr/>
          <p:nvPr/>
        </p:nvSpPr>
        <p:spPr>
          <a:xfrm>
            <a:off x="2276374" y="2019966"/>
            <a:ext cx="4591251" cy="4591251"/>
          </a:xfrm>
          <a:prstGeom prst="ellipse">
            <a:avLst/>
          </a:prstGeom>
          <a:solidFill>
            <a:srgbClr val="AFDE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Box">
            <a:extLst>
              <a:ext uri="{FF2B5EF4-FFF2-40B4-BE49-F238E27FC236}">
                <a16:creationId xmlns:a16="http://schemas.microsoft.com/office/drawing/2014/main" id="{2AB28D1A-D3B4-76ED-1768-8BF94C1B69A1}"/>
              </a:ext>
            </a:extLst>
          </p:cNvPr>
          <p:cNvSpPr/>
          <p:nvPr/>
        </p:nvSpPr>
        <p:spPr>
          <a:xfrm>
            <a:off x="676207" y="297400"/>
            <a:ext cx="7791584" cy="14671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chemeClr val="tx1"/>
                </a:solidFill>
              </a:rPr>
              <a:t>Always wear gloves when </a:t>
            </a:r>
            <a:br>
              <a:rPr lang="en-GB" sz="3600" b="1" dirty="0">
                <a:solidFill>
                  <a:schemeClr val="tx1"/>
                </a:solidFill>
              </a:rPr>
            </a:br>
            <a:r>
              <a:rPr lang="en-GB" sz="3600" b="1" dirty="0">
                <a:solidFill>
                  <a:schemeClr val="tx1"/>
                </a:solidFill>
              </a:rPr>
              <a:t>handling sparklers.</a:t>
            </a:r>
          </a:p>
        </p:txBody>
      </p:sp>
      <p:pic>
        <p:nvPicPr>
          <p:cNvPr id="3" name="Picture 2" descr="Logo&#10;&#10;Description automatically generated with medium confidence">
            <a:extLst>
              <a:ext uri="{FF2B5EF4-FFF2-40B4-BE49-F238E27FC236}">
                <a16:creationId xmlns:a16="http://schemas.microsoft.com/office/drawing/2014/main" id="{1820C2F8-094E-80EC-759A-067642CAEF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128" y="2127022"/>
            <a:ext cx="3802705" cy="5932797"/>
          </a:xfrm>
          <a:prstGeom prst="rect">
            <a:avLst/>
          </a:prstGeom>
        </p:spPr>
      </p:pic>
    </p:spTree>
    <p:extLst>
      <p:ext uri="{BB962C8B-B14F-4D97-AF65-F5344CB8AC3E}">
        <p14:creationId xmlns:p14="http://schemas.microsoft.com/office/powerpoint/2010/main" val="47883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5B334A0-A525-DF39-5CEE-3781895D2ABC}"/>
              </a:ext>
            </a:extLst>
          </p:cNvPr>
          <p:cNvSpPr/>
          <p:nvPr/>
        </p:nvSpPr>
        <p:spPr>
          <a:xfrm>
            <a:off x="2276374" y="1558115"/>
            <a:ext cx="4591251" cy="4591251"/>
          </a:xfrm>
          <a:prstGeom prst="ellipse">
            <a:avLst/>
          </a:prstGeom>
          <a:solidFill>
            <a:srgbClr val="AFDE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Box">
            <a:extLst>
              <a:ext uri="{FF2B5EF4-FFF2-40B4-BE49-F238E27FC236}">
                <a16:creationId xmlns:a16="http://schemas.microsoft.com/office/drawing/2014/main" id="{2AB28D1A-D3B4-76ED-1768-8BF94C1B69A1}"/>
              </a:ext>
            </a:extLst>
          </p:cNvPr>
          <p:cNvSpPr/>
          <p:nvPr/>
        </p:nvSpPr>
        <p:spPr>
          <a:xfrm>
            <a:off x="755650" y="375411"/>
            <a:ext cx="7632700" cy="85424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3600" b="1" dirty="0">
                <a:solidFill>
                  <a:schemeClr val="tx1"/>
                </a:solidFill>
              </a:rPr>
              <a:t>Keep fireworks in a closed box.</a:t>
            </a:r>
          </a:p>
        </p:txBody>
      </p:sp>
      <p:pic>
        <p:nvPicPr>
          <p:cNvPr id="3" name="Picture 2" descr="Shape, rectangle&#10;&#10;Description automatically generated">
            <a:extLst>
              <a:ext uri="{FF2B5EF4-FFF2-40B4-BE49-F238E27FC236}">
                <a16:creationId xmlns:a16="http://schemas.microsoft.com/office/drawing/2014/main" id="{B7B28139-DC2D-5F33-AC67-590CE2B594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219" y="2211319"/>
            <a:ext cx="3025560" cy="3088566"/>
          </a:xfrm>
          <a:prstGeom prst="rect">
            <a:avLst/>
          </a:prstGeom>
        </p:spPr>
      </p:pic>
      <p:grpSp>
        <p:nvGrpSpPr>
          <p:cNvPr id="12" name="Group 11">
            <a:extLst>
              <a:ext uri="{FF2B5EF4-FFF2-40B4-BE49-F238E27FC236}">
                <a16:creationId xmlns:a16="http://schemas.microsoft.com/office/drawing/2014/main" id="{3DA7A2EC-05CE-7282-F8F4-6EC67AF0A3C7}"/>
              </a:ext>
            </a:extLst>
          </p:cNvPr>
          <p:cNvGrpSpPr/>
          <p:nvPr/>
        </p:nvGrpSpPr>
        <p:grpSpPr>
          <a:xfrm>
            <a:off x="3892137" y="3389322"/>
            <a:ext cx="1359723" cy="967338"/>
            <a:chOff x="1483871" y="2464067"/>
            <a:chExt cx="6176258" cy="4393932"/>
          </a:xfrm>
        </p:grpSpPr>
        <p:pic>
          <p:nvPicPr>
            <p:cNvPr id="5" name="Picture 4" descr="Icon&#10;&#10;Description automatically generated">
              <a:extLst>
                <a:ext uri="{FF2B5EF4-FFF2-40B4-BE49-F238E27FC236}">
                  <a16:creationId xmlns:a16="http://schemas.microsoft.com/office/drawing/2014/main" id="{286913C6-F18C-1C78-89B9-47A23DD271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930"/>
            <a:stretch/>
          </p:blipFill>
          <p:spPr>
            <a:xfrm>
              <a:off x="1483871" y="2464067"/>
              <a:ext cx="6176258" cy="4393932"/>
            </a:xfrm>
            <a:prstGeom prst="rect">
              <a:avLst/>
            </a:prstGeom>
          </p:spPr>
        </p:pic>
        <p:sp>
          <p:nvSpPr>
            <p:cNvPr id="6" name="Rectangle 5">
              <a:extLst>
                <a:ext uri="{FF2B5EF4-FFF2-40B4-BE49-F238E27FC236}">
                  <a16:creationId xmlns:a16="http://schemas.microsoft.com/office/drawing/2014/main" id="{68CEEE82-7E2F-49DD-15D4-80F117E014F8}"/>
                </a:ext>
              </a:extLst>
            </p:cNvPr>
            <p:cNvSpPr/>
            <p:nvPr/>
          </p:nvSpPr>
          <p:spPr>
            <a:xfrm>
              <a:off x="3590223" y="2464067"/>
              <a:ext cx="2146434" cy="125129"/>
            </a:xfrm>
            <a:prstGeom prst="rect">
              <a:avLst/>
            </a:prstGeom>
            <a:solidFill>
              <a:srgbClr val="1A1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C447790-2B2B-4005-67D6-DE01730E5A09}"/>
                </a:ext>
              </a:extLst>
            </p:cNvPr>
            <p:cNvSpPr/>
            <p:nvPr/>
          </p:nvSpPr>
          <p:spPr>
            <a:xfrm>
              <a:off x="3696100" y="2589196"/>
              <a:ext cx="2146434" cy="839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8FCB5972-7F95-085D-167D-FD721018A47D}"/>
              </a:ext>
            </a:extLst>
          </p:cNvPr>
          <p:cNvSpPr txBox="1"/>
          <p:nvPr/>
        </p:nvSpPr>
        <p:spPr>
          <a:xfrm rot="20983771">
            <a:off x="3948121" y="3703505"/>
            <a:ext cx="1247754" cy="369332"/>
          </a:xfrm>
          <a:prstGeom prst="rect">
            <a:avLst/>
          </a:prstGeom>
          <a:noFill/>
        </p:spPr>
        <p:txBody>
          <a:bodyPr wrap="square" rtlCol="0">
            <a:spAutoFit/>
          </a:bodyPr>
          <a:lstStyle/>
          <a:p>
            <a:pPr algn="ctr"/>
            <a:r>
              <a:rPr lang="en-GB" dirty="0"/>
              <a:t>Fireworks</a:t>
            </a:r>
          </a:p>
        </p:txBody>
      </p:sp>
    </p:spTree>
    <p:extLst>
      <p:ext uri="{BB962C8B-B14F-4D97-AF65-F5344CB8AC3E}">
        <p14:creationId xmlns:p14="http://schemas.microsoft.com/office/powerpoint/2010/main" val="27117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2AB28D1A-D3B4-76ED-1768-8BF94C1B69A1}"/>
              </a:ext>
            </a:extLst>
          </p:cNvPr>
          <p:cNvSpPr/>
          <p:nvPr/>
        </p:nvSpPr>
        <p:spPr>
          <a:xfrm>
            <a:off x="755650" y="375411"/>
            <a:ext cx="7632700" cy="85424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3600" b="1" dirty="0">
                <a:solidFill>
                  <a:schemeClr val="tx1"/>
                </a:solidFill>
              </a:rPr>
              <a:t>Stand well back.</a:t>
            </a:r>
          </a:p>
        </p:txBody>
      </p:sp>
      <p:pic>
        <p:nvPicPr>
          <p:cNvPr id="3" name="Picture 2">
            <a:extLst>
              <a:ext uri="{FF2B5EF4-FFF2-40B4-BE49-F238E27FC236}">
                <a16:creationId xmlns:a16="http://schemas.microsoft.com/office/drawing/2014/main" id="{3FDEA9FE-90C5-F869-8F6F-7DCBE50B71B6}"/>
              </a:ext>
            </a:extLst>
          </p:cNvPr>
          <p:cNvPicPr>
            <a:picLocks noChangeAspect="1"/>
          </p:cNvPicPr>
          <p:nvPr/>
        </p:nvPicPr>
        <p:blipFill>
          <a:blip r:embed="rId2" cstate="print">
            <a:extLst>
              <a:ext uri="{28A0092B-C50C-407E-A947-70E740481C1C}">
                <a14:useLocalDpi xmlns:a14="http://schemas.microsoft.com/office/drawing/2010/main" val="0"/>
              </a:ext>
            </a:extLst>
          </a:blip>
          <a:srcRect l="10" r="10"/>
          <a:stretch/>
        </p:blipFill>
        <p:spPr>
          <a:xfrm>
            <a:off x="1174282" y="1558391"/>
            <a:ext cx="6795436" cy="4805158"/>
          </a:xfrm>
          <a:prstGeom prst="roundRect">
            <a:avLst>
              <a:gd name="adj" fmla="val 3847"/>
            </a:avLst>
          </a:prstGeom>
          <a:ln w="28575">
            <a:solidFill>
              <a:schemeClr val="tx1"/>
            </a:solidFill>
          </a:ln>
        </p:spPr>
      </p:pic>
      <p:sp>
        <p:nvSpPr>
          <p:cNvPr id="6" name="Oval 5">
            <a:extLst>
              <a:ext uri="{FF2B5EF4-FFF2-40B4-BE49-F238E27FC236}">
                <a16:creationId xmlns:a16="http://schemas.microsoft.com/office/drawing/2014/main" id="{B5094BB0-6A70-53DD-C68A-D062EDD860D1}"/>
              </a:ext>
            </a:extLst>
          </p:cNvPr>
          <p:cNvSpPr/>
          <p:nvPr/>
        </p:nvSpPr>
        <p:spPr>
          <a:xfrm>
            <a:off x="1414917" y="5428648"/>
            <a:ext cx="2105894" cy="490889"/>
          </a:xfrm>
          <a:prstGeom prst="ellipse">
            <a:avLst/>
          </a:prstGeom>
          <a:solidFill>
            <a:srgbClr val="1A1616">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text, weapon&#10;&#10;Description automatically generated">
            <a:extLst>
              <a:ext uri="{FF2B5EF4-FFF2-40B4-BE49-F238E27FC236}">
                <a16:creationId xmlns:a16="http://schemas.microsoft.com/office/drawing/2014/main" id="{3DE3EE07-0E19-207B-1C66-D2D71CCBD9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763" y="2177890"/>
            <a:ext cx="1290361" cy="3566160"/>
          </a:xfrm>
          <a:prstGeom prst="rect">
            <a:avLst/>
          </a:prstGeom>
        </p:spPr>
      </p:pic>
      <p:pic>
        <p:nvPicPr>
          <p:cNvPr id="12" name="Picture 11" descr="A picture containing text, doll&#10;&#10;Description automatically generated">
            <a:extLst>
              <a:ext uri="{FF2B5EF4-FFF2-40B4-BE49-F238E27FC236}">
                <a16:creationId xmlns:a16="http://schemas.microsoft.com/office/drawing/2014/main" id="{5B34939E-7C31-C95B-ABB9-03701E1FC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763" y="2936256"/>
            <a:ext cx="1165048" cy="2895537"/>
          </a:xfrm>
          <a:prstGeom prst="rect">
            <a:avLst/>
          </a:prstGeom>
        </p:spPr>
      </p:pic>
      <p:sp>
        <p:nvSpPr>
          <p:cNvPr id="13" name="Oval 12">
            <a:extLst>
              <a:ext uri="{FF2B5EF4-FFF2-40B4-BE49-F238E27FC236}">
                <a16:creationId xmlns:a16="http://schemas.microsoft.com/office/drawing/2014/main" id="{8CF29A9D-C0AF-810E-DC68-1C4AFB45683E}"/>
              </a:ext>
            </a:extLst>
          </p:cNvPr>
          <p:cNvSpPr/>
          <p:nvPr/>
        </p:nvSpPr>
        <p:spPr>
          <a:xfrm>
            <a:off x="4860066" y="4937759"/>
            <a:ext cx="2939392" cy="731521"/>
          </a:xfrm>
          <a:prstGeom prst="ellipse">
            <a:avLst/>
          </a:prstGeom>
          <a:solidFill>
            <a:srgbClr val="1A1616">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10;&#10;Description automatically generated">
            <a:extLst>
              <a:ext uri="{FF2B5EF4-FFF2-40B4-BE49-F238E27FC236}">
                <a16:creationId xmlns:a16="http://schemas.microsoft.com/office/drawing/2014/main" id="{CFE3CE4B-D0EC-9609-EFB6-B15C8F61D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0326" y="2309458"/>
            <a:ext cx="2939392" cy="3268458"/>
          </a:xfrm>
          <a:prstGeom prst="rect">
            <a:avLst/>
          </a:prstGeom>
        </p:spPr>
      </p:pic>
    </p:spTree>
    <p:extLst>
      <p:ext uri="{BB962C8B-B14F-4D97-AF65-F5344CB8AC3E}">
        <p14:creationId xmlns:p14="http://schemas.microsoft.com/office/powerpoint/2010/main" val="50252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5B334A0-A525-DF39-5CEE-3781895D2ABC}"/>
              </a:ext>
            </a:extLst>
          </p:cNvPr>
          <p:cNvSpPr/>
          <p:nvPr/>
        </p:nvSpPr>
        <p:spPr>
          <a:xfrm>
            <a:off x="2276374" y="1558115"/>
            <a:ext cx="4591251" cy="4591251"/>
          </a:xfrm>
          <a:prstGeom prst="ellipse">
            <a:avLst/>
          </a:prstGeom>
          <a:solidFill>
            <a:srgbClr val="AFDE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Box">
            <a:extLst>
              <a:ext uri="{FF2B5EF4-FFF2-40B4-BE49-F238E27FC236}">
                <a16:creationId xmlns:a16="http://schemas.microsoft.com/office/drawing/2014/main" id="{2AB28D1A-D3B4-76ED-1768-8BF94C1B69A1}"/>
              </a:ext>
            </a:extLst>
          </p:cNvPr>
          <p:cNvSpPr/>
          <p:nvPr/>
        </p:nvSpPr>
        <p:spPr>
          <a:xfrm>
            <a:off x="755650" y="375411"/>
            <a:ext cx="7632700" cy="85424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3600" b="1" dirty="0">
                <a:solidFill>
                  <a:schemeClr val="tx1"/>
                </a:solidFill>
              </a:rPr>
              <a:t>Never go back to a lit firework.</a:t>
            </a:r>
          </a:p>
        </p:txBody>
      </p:sp>
      <p:pic>
        <p:nvPicPr>
          <p:cNvPr id="4" name="Picture 3" descr="Logo&#10;&#10;Description automatically generated">
            <a:extLst>
              <a:ext uri="{FF2B5EF4-FFF2-40B4-BE49-F238E27FC236}">
                <a16:creationId xmlns:a16="http://schemas.microsoft.com/office/drawing/2014/main" id="{708E2F1D-2D74-AF6E-2DED-3F6D8591DE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8116"/>
          <a:stretch/>
        </p:blipFill>
        <p:spPr>
          <a:xfrm>
            <a:off x="4115609" y="1681120"/>
            <a:ext cx="912781" cy="4345242"/>
          </a:xfrm>
          <a:prstGeom prst="rect">
            <a:avLst/>
          </a:prstGeom>
        </p:spPr>
      </p:pic>
    </p:spTree>
    <p:extLst>
      <p:ext uri="{BB962C8B-B14F-4D97-AF65-F5344CB8AC3E}">
        <p14:creationId xmlns:p14="http://schemas.microsoft.com/office/powerpoint/2010/main" val="215238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29</TotalTime>
  <Words>36</Words>
  <Application>Microsoft Office PowerPoint</Application>
  <PresentationFormat>On-screen Show (4:3)</PresentationFormat>
  <Paragraphs>7</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Twinkl</vt:lpstr>
      <vt:lpstr>Roboto</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2</cp:revision>
  <dcterms:created xsi:type="dcterms:W3CDTF">2022-10-21T13:44:34Z</dcterms:created>
  <dcterms:modified xsi:type="dcterms:W3CDTF">2022-10-25T14:01:56Z</dcterms:modified>
</cp:coreProperties>
</file>