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winkl" pitchFamily="2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3E3"/>
    <a:srgbClr val="ED6C76"/>
    <a:srgbClr val="F08215"/>
    <a:srgbClr val="EE73AA"/>
    <a:srgbClr val="B9D36E"/>
    <a:srgbClr val="0076B0"/>
    <a:srgbClr val="00A8E7"/>
    <a:srgbClr val="8C368C"/>
    <a:srgbClr val="25B7BC"/>
    <a:srgbClr val="003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4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fe-processes-and-living-things/animals/animals-powerpoint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ife-processes-and-living-things/animals/animals-powerpoint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CA44355F-4E77-4119-8605-39D5196CE9FF}"/>
              </a:ext>
            </a:extLst>
          </p:cNvPr>
          <p:cNvSpPr/>
          <p:nvPr/>
        </p:nvSpPr>
        <p:spPr>
          <a:xfrm>
            <a:off x="188844" y="0"/>
            <a:ext cx="1421295" cy="100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36581-FFF3-4773-AB45-9D4F57037A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79" y="1628049"/>
            <a:ext cx="5276771" cy="29579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Slither like a snake.</a:t>
            </a:r>
          </a:p>
        </p:txBody>
      </p:sp>
    </p:spTree>
    <p:extLst>
      <p:ext uri="{BB962C8B-B14F-4D97-AF65-F5344CB8AC3E}">
        <p14:creationId xmlns:p14="http://schemas.microsoft.com/office/powerpoint/2010/main" val="34550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0.00023 C -0.00313 0.00116 -0.00608 0.00185 -0.00903 0.00347 C -0.0099 0.0037 -0.01059 0.00509 -0.01163 0.00509 C -0.01684 0.00625 -0.02222 0.00625 -0.0276 0.00718 C -0.03715 0.0088 -0.03333 0.00903 -0.04254 0.01065 C -0.05122 0.0125 -0.06319 0.01343 -0.0717 0.01458 C -0.07292 0.01574 -0.07396 0.01713 -0.07535 0.01805 C -0.07691 0.01921 -0.07882 0.01921 -0.08056 0.01991 C -0.0816 0.02037 -0.08299 0.02106 -0.08403 0.02199 C -0.08958 0.02755 -0.08646 0.02407 -0.09288 0.03287 C -0.09375 0.03403 -0.09479 0.03495 -0.09549 0.03657 C -0.09618 0.03773 -0.09653 0.03935 -0.09722 0.04028 C -0.09809 0.04143 -0.09913 0.04143 -0.1 0.0419 C -0.10851 0.05393 -0.09514 0.03518 -0.10625 0.05139 C -0.10781 0.0537 -0.10955 0.05671 -0.11146 0.0588 L -0.11493 0.06227 C -0.1158 0.06481 -0.11667 0.06713 -0.11754 0.06968 C -0.11823 0.07106 -0.11892 0.07199 -0.11927 0.07338 C -0.12517 0.0875 -0.1191 0.07454 -0.12465 0.08611 C -0.12726 0.10185 -0.12361 0.08287 -0.12743 0.09537 C -0.12778 0.09699 -0.12778 0.0993 -0.12813 0.10093 C -0.12865 0.10278 -0.12934 0.10463 -0.13004 0.10625 C -0.13073 0.11134 -0.13108 0.11481 -0.13264 0.11921 C -0.13316 0.12083 -0.13385 0.12153 -0.13438 0.12315 C -0.13472 0.12477 -0.1349 0.12685 -0.13524 0.12847 C -0.13629 0.13241 -0.13767 0.13565 -0.13872 0.13958 C -0.13941 0.1412 -0.1401 0.14305 -0.14063 0.14514 C -0.14201 0.15069 -0.14271 0.15486 -0.14497 0.15972 C -0.14566 0.16134 -0.14688 0.16227 -0.14774 0.16343 C -0.14913 0.16574 -0.15069 0.16829 -0.15208 0.1706 C -0.15278 0.17199 -0.15295 0.17361 -0.15382 0.17454 C -0.15486 0.17569 -0.15608 0.17569 -0.15747 0.17639 C -0.16267 0.18356 -0.15694 0.17662 -0.16354 0.18194 C -0.17274 0.18889 -0.16146 0.18241 -0.17049 0.1875 C -0.17153 0.18866 -0.1724 0.19005 -0.17326 0.19097 C -0.17483 0.19236 -0.17795 0.19398 -0.17934 0.19491 C -0.18125 0.1956 -0.18299 0.19745 -0.18472 0.19838 C -0.18594 0.19884 -0.18698 0.19954 -0.18837 0.2 C -0.18993 0.20139 -0.19167 0.20324 -0.19358 0.20393 C -0.19566 0.20463 -0.19757 0.20509 -0.19965 0.20579 C -0.20122 0.20625 -0.2026 0.20718 -0.20417 0.20741 C -0.20938 0.20856 -0.21476 0.20856 -0.21997 0.20949 C -0.22292 0.20972 -0.22604 0.21065 -0.22899 0.21134 C -0.23889 0.21528 -0.22674 0.21065 -0.24479 0.21481 C -0.25521 0.21736 -0.25399 0.2169 -0.26059 0.22037 C -0.26146 0.22153 -0.26233 0.22315 -0.26337 0.2243 C -0.27066 0.23194 -0.2651 0.22477 -0.27049 0.2294 C -0.27795 0.23657 -0.27049 0.23079 -0.27656 0.23518 C -0.27778 0.2368 -0.27882 0.23889 -0.28021 0.24074 C -0.2816 0.24282 -0.28316 0.24398 -0.28455 0.2463 C -0.28611 0.24884 -0.28715 0.25301 -0.28889 0.25532 C -0.29045 0.25718 -0.29201 0.2588 -0.29323 0.26088 C -0.29844 0.26852 -0.29201 0.26134 -0.2967 0.26667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Pounce like a cat.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B28AA-EF37-425B-803D-FAB0262C4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86" y="2281221"/>
            <a:ext cx="5083728" cy="3811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42B5C-952C-476E-8001-D8FBAF0B8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9" y="5444325"/>
            <a:ext cx="1126849" cy="6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97 3.33333E-6 L -0.34132 -0.17801 C -0.31511 -0.21806 -0.27604 -0.2382 -0.23525 -0.2382 C -0.18872 -0.2382 -0.15139 -0.21806 -0.12518 -0.17801 L 2.22222E-6 3.33333E-6 " pathEditMode="relative" rAng="0" ptsTypes="AAAAA">
                                      <p:cBhvr>
                                        <p:cTn id="6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C787CF-A46C-4EB0-B136-DB67725E2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12" y="3429000"/>
            <a:ext cx="2228909" cy="2443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D743D-F08C-4DE3-B91E-0E6E67E84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363">
            <a:off x="3419581" y="2028360"/>
            <a:ext cx="4764947" cy="1404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C05A3-C431-491F-A26D-D8C5A1411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3" y="1441131"/>
            <a:ext cx="1796901" cy="361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Climb like a monkey.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45F473-F219-4CC5-B6E7-41478F101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06" y="2893850"/>
            <a:ext cx="2658023" cy="28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5E7519-76A1-4482-98C1-B5A30C1EB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83" y="2206618"/>
            <a:ext cx="3515799" cy="34594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Flit like a fish.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0D447A-821B-4D11-B337-22E0E7F9E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12" y="2760935"/>
            <a:ext cx="471451" cy="4702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02EE14-BEF9-4943-BF5F-022539F4C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57" y="4503029"/>
            <a:ext cx="471451" cy="470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0CE6B-EE07-4233-970C-DD9D9A002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61" y="4460491"/>
            <a:ext cx="471451" cy="470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B74C8F-DB24-45D3-B59A-B877E91A9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6" y="4503029"/>
            <a:ext cx="471451" cy="470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4F8FFA-59E4-49DE-B47E-BB335BCAB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13" y="3335412"/>
            <a:ext cx="471451" cy="4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1.94444E-6 0.00023 C 0.00834 -0.00047 0.01667 -0.00023 0.025 -0.00162 C 0.02622 -0.00162 0.02691 -0.00371 0.02813 -0.0044 C 0.02952 -0.0051 0.03108 -0.00533 0.03247 -0.00579 C 0.04254 -0.01482 0.03021 -0.00348 0.03802 -0.01158 C 0.03906 -0.01273 0.04028 -0.01343 0.04115 -0.01459 C 0.04393 -0.01783 0.04601 -0.02176 0.04879 -0.02477 C 0.05035 -0.02616 0.05174 -0.02778 0.05313 -0.02917 C 0.05417 -0.0301 0.05538 -0.03079 0.05643 -0.03195 C 0.05729 -0.03287 0.05781 -0.03403 0.05868 -0.03496 C 0.0599 -0.03611 0.06163 -0.03658 0.06302 -0.03773 C 0.06528 -0.03959 0.06736 -0.04144 0.06945 -0.04352 C 0.07031 -0.04445 0.07084 -0.04584 0.0717 -0.04653 C 0.07257 -0.04723 0.07379 -0.04746 0.075 -0.04792 C 0.07604 -0.04885 0.07709 -0.05 0.07813 -0.05093 C 0.07952 -0.05186 0.08125 -0.05255 0.08247 -0.05371 C 0.08334 -0.0544 0.08386 -0.05602 0.08472 -0.05672 C 0.08646 -0.05787 0.08837 -0.05834 0.09011 -0.05949 C 0.1 -0.0669 0.08993 -0.06181 0.09775 -0.06528 C 0.10156 -0.07037 0.09792 -0.06667 0.10313 -0.06968 C 0.10608 -0.07153 0.10886 -0.07408 0.11181 -0.07547 L 0.1184 -0.07848 C 0.11945 -0.07894 0.12049 -0.0794 0.1217 -0.07986 C 0.12709 -0.08172 0.12465 -0.08079 0.12934 -0.08264 L 0.17709 -0.08125 C 0.1783 -0.08125 0.17917 -0.08033 0.18038 -0.07986 C 0.18212 -0.07917 0.18403 -0.07894 0.18577 -0.07848 C 0.19913 -0.07385 0.17448 -0.08079 0.19445 -0.07547 C 0.19601 -0.07454 0.1974 -0.07385 0.19879 -0.07269 C 0.20035 -0.0713 0.20156 -0.06945 0.20313 -0.06829 C 0.20452 -0.06736 0.20608 -0.06736 0.20747 -0.0669 C 0.21927 -0.05741 0.20799 -0.06574 0.21615 -0.06088 C 0.21771 -0.06019 0.2191 -0.0588 0.22049 -0.05811 C 0.22275 -0.05695 0.22518 -0.05695 0.22709 -0.0551 C 0.22813 -0.05417 0.22917 -0.05301 0.23038 -0.05232 C 0.23195 -0.05116 0.23663 -0.04977 0.23802 -0.04931 C 0.24566 -0.0426 0.24202 -0.04445 0.24879 -0.04213 C 0.25174 -0.03959 0.25295 -0.0382 0.25643 -0.03635 C 0.26077 -0.03403 0.26302 -0.03334 0.26736 -0.03195 C 0.26945 -0.0301 0.27136 -0.02732 0.27379 -0.02616 C 0.28872 -0.01968 0.27344 -0.02686 0.28472 -0.02037 C 0.28577 -0.01968 0.28681 -0.01945 0.28802 -0.01898 C 0.29045 -0.01783 0.29306 -0.0169 0.29549 -0.01598 C 0.2967 -0.01505 0.29757 -0.01389 0.29879 -0.0132 C 0.30087 -0.01181 0.30313 -0.01111 0.30538 -0.01019 C 0.30643 -0.00973 0.30764 -0.00949 0.30868 -0.0088 C 0.31007 -0.00787 0.31163 -0.00695 0.31302 -0.00579 C 0.31406 -0.0051 0.31493 -0.00348 0.31615 -0.00301 C 0.3191 -0.00162 0.32205 -0.00093 0.325 3.33333E-6 C 0.33837 0.00347 0.33212 0.00208 0.3434 0.00439 L 0.38247 0.00277 C 0.38611 0.00254 0.38976 0.00231 0.3934 0.00139 C 0.39566 0.00092 0.39757 -0.00116 0.4 -0.00162 C 0.40938 -0.00324 0.40504 -0.00232 0.41302 -0.0044 C 0.42743 -0.01412 0.40938 -0.00232 0.42049 -0.0088 C 0.42205 -0.00973 0.42344 -0.01088 0.425 -0.01158 C 0.42674 -0.01273 0.42865 -0.01343 0.43038 -0.01459 C 0.43264 -0.01621 0.43438 -0.01898 0.43681 -0.02037 C 0.43924 -0.02153 0.44445 -0.02408 0.4467 -0.02616 C 0.45278 -0.03148 0.44427 -0.02662 0.45209 -0.03195 C 0.45313 -0.03264 0.45434 -0.03264 0.45538 -0.03334 C 0.4566 -0.03426 0.45747 -0.03542 0.45868 -0.03635 C 0.46007 -0.0375 0.46163 -0.03797 0.46302 -0.03912 C 0.46424 -0.04051 0.46511 -0.04236 0.46615 -0.04352 C 0.4691 -0.04676 0.46945 -0.04653 0.47275 -0.04792 L 0.47934 -0.05371 C 0.48038 -0.05463 0.48125 -0.05602 0.48247 -0.05672 C 0.48472 -0.05764 0.48698 -0.05811 0.48906 -0.05949 C 0.49045 -0.06042 0.49184 -0.06158 0.4934 -0.0625 C 0.49549 -0.06366 0.5 -0.06528 0.5 -0.06505 " pathEditMode="relative" rAng="0" ptsTypes="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3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Waddle like a duck.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6B147-DF53-445E-BDE6-53E80D2C3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4" y="2225996"/>
            <a:ext cx="3285148" cy="3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39931 -3.7037E-6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Shuffle like a penguin.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394F9-0648-4AF1-8BCA-5A3CB9115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97" y="2189527"/>
            <a:ext cx="1896552" cy="37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51042 -3.33333E-6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003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Peck like a chicken.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C02CC-9EE3-45AC-BEDB-CCE812488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351">
            <a:off x="4002169" y="2396575"/>
            <a:ext cx="3414976" cy="3480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76535-995C-48EA-8655-FA937193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37" y="5102610"/>
            <a:ext cx="989901" cy="4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Plod along like a tortoise.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F6238-BF93-4638-B0DD-871708F13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28" y="3857084"/>
            <a:ext cx="3751160" cy="20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7396 -3.7037E-7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Fly like a bat.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4C836-53E2-4975-8CC8-8681035E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9" y="3919033"/>
            <a:ext cx="3997302" cy="23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1.94444E-6 0.00047 C -0.0007 -0.01018 -0.00122 -0.02592 -0.00243 -0.0368 C -0.00261 -0.03889 -0.0033 -0.04074 -0.00347 -0.04305 C -0.00538 -0.05648 -0.00365 -0.04791 -0.00573 -0.05671 C -0.00608 -0.05995 -0.00643 -0.06296 -0.00677 -0.06597 C -0.00816 -0.07384 -0.00781 -0.0699 -0.0092 -0.07685 C -0.0099 -0.08055 -0.01024 -0.08379 -0.01129 -0.0875 C -0.01198 -0.08958 -0.01285 -0.09166 -0.01354 -0.09352 C -0.01389 -0.09514 -0.01406 -0.09676 -0.01476 -0.09814 C -0.01563 -0.10115 -0.01754 -0.10648 -0.0191 -0.10902 C -0.02084 -0.11157 -0.02309 -0.11389 -0.02465 -0.11666 C -0.02743 -0.12106 -0.03247 -0.13055 -0.03247 -0.13032 C -0.03455 -0.13935 -0.03195 -0.13125 -0.03802 -0.13958 C -0.03906 -0.14097 -0.03924 -0.14305 -0.04028 -0.14421 C -0.04219 -0.14676 -0.04479 -0.14838 -0.04688 -0.15046 C -0.06215 -0.16504 -0.04462 -0.14791 -0.05365 -0.1581 C -0.0559 -0.16064 -0.05886 -0.16273 -0.06146 -0.16435 C -0.0632 -0.16527 -0.06788 -0.16805 -0.07031 -0.16875 C -0.07327 -0.1699 -0.07917 -0.17199 -0.07917 -0.17176 C -0.09149 -0.17152 -0.10382 -0.17129 -0.11597 -0.1706 C -0.11788 -0.17014 -0.11979 -0.16944 -0.12153 -0.16875 C -0.12726 -0.16689 -0.12847 -0.16527 -0.13386 -0.16273 C -0.14774 -0.15555 -0.12344 -0.16875 -0.14149 -0.1581 C -0.14844 -0.15416 -0.14115 -0.15995 -0.14931 -0.15347 C -0.15729 -0.14745 -0.15226 -0.15023 -0.15816 -0.14745 C -0.1658 -0.14027 -0.1625 -0.14236 -0.1684 -0.13958 C -0.16979 -0.13819 -0.17118 -0.13634 -0.17274 -0.13518 C -0.17622 -0.1324 -0.17899 -0.13171 -0.18281 -0.13055 C -0.18386 -0.12963 -0.1849 -0.12801 -0.18611 -0.12731 C -0.1875 -0.12662 -0.18924 -0.12639 -0.19063 -0.12592 C -0.19167 -0.12546 -0.19271 -0.125 -0.19393 -0.1243 C -0.19913 -0.125 -0.20434 -0.12523 -0.20955 -0.12592 C -0.21077 -0.12615 -0.21181 -0.12708 -0.21285 -0.12731 C -0.22465 -0.13102 -0.21528 -0.12708 -0.22274 -0.13055 C -0.2283 -0.13796 -0.2217 -0.12847 -0.22726 -0.13819 C -0.22795 -0.13935 -0.22899 -0.14004 -0.22952 -0.14143 C -0.2342 -0.15092 -0.22986 -0.14375 -0.23299 -0.15185 C -0.23351 -0.15347 -0.23455 -0.15486 -0.23507 -0.15648 C -0.23976 -0.16921 -0.23212 -0.15254 -0.23854 -0.16574 C -0.23924 -0.16967 -0.24045 -0.17384 -0.2408 -0.17801 C -0.24167 -0.19652 -0.24167 -0.19629 -0.24288 -0.21342 C -0.24358 -0.22245 -0.2434 -0.23194 -0.24514 -0.2412 C -0.24566 -0.24305 -0.24601 -0.2449 -0.24636 -0.24722 C -0.2467 -0.25023 -0.24688 -0.25324 -0.2474 -0.25625 C -0.24774 -0.2581 -0.24827 -0.25949 -0.24844 -0.26088 C -0.24896 -0.26296 -0.24913 -0.26504 -0.24965 -0.26713 C -0.25035 -0.27083 -0.25191 -0.27639 -0.25295 -0.27939 C -0.26077 -0.3037 -0.25018 -0.27037 -0.25729 -0.29004 C -0.26198 -0.30277 -0.25434 -0.28611 -0.26077 -0.29953 C -0.26111 -0.30139 -0.26111 -0.3037 -0.26181 -0.30555 C -0.26268 -0.30717 -0.26424 -0.30856 -0.26511 -0.30995 C -0.26597 -0.31134 -0.26649 -0.31319 -0.26754 -0.31458 C -0.26979 -0.31898 -0.2757 -0.33102 -0.27969 -0.33472 C -0.28073 -0.33564 -0.28212 -0.33634 -0.28299 -0.33773 C -0.28837 -0.34375 -0.28177 -0.3375 -0.28733 -0.34537 C -0.28837 -0.34676 -0.28976 -0.34745 -0.2908 -0.34838 C -0.29236 -0.35 -0.29375 -0.35139 -0.29514 -0.35301 C -0.3 -0.35879 -0.2974 -0.3581 -0.30417 -0.36227 C -0.30625 -0.36365 -0.31094 -0.36527 -0.31094 -0.36504 C -0.31233 -0.36689 -0.31372 -0.36875 -0.31528 -0.3699 C -0.31667 -0.37083 -0.3184 -0.37106 -0.31979 -0.37152 C -0.32084 -0.37199 -0.32188 -0.37245 -0.32309 -0.37291 C -0.32899 -0.37824 -0.32361 -0.37407 -0.3309 -0.37754 C -0.33281 -0.37824 -0.33455 -0.38009 -0.33646 -0.38055 C -0.34011 -0.38194 -0.34393 -0.38287 -0.34757 -0.38379 C -0.35643 -0.38611 -0.35122 -0.38495 -0.3632 -0.38657 C -0.37465 -0.38611 -0.38629 -0.38611 -0.39774 -0.38518 C -0.40365 -0.38472 -0.40955 -0.38333 -0.41545 -0.38217 C -0.41806 -0.38171 -0.42084 -0.38125 -0.42327 -0.38055 C -0.43663 -0.37731 -0.42049 -0.38078 -0.43108 -0.37754 C -0.43872 -0.37523 -0.43594 -0.37708 -0.44236 -0.37453 C -0.44445 -0.37361 -0.4467 -0.37245 -0.44896 -0.37152 L -0.45573 -0.36828 C -0.45677 -0.36782 -0.45781 -0.36713 -0.45886 -0.36689 L -0.46459 -0.36527 C -0.46597 -0.36435 -0.46736 -0.36319 -0.4691 -0.36227 C -0.47014 -0.36157 -0.47136 -0.36134 -0.4724 -0.36064 C -0.48004 -0.35532 -0.47084 -0.35926 -0.48004 -0.35602 C -0.48959 -0.34722 -0.47761 -0.35787 -0.48681 -0.35139 C -0.48802 -0.35069 -0.48889 -0.34907 -0.49011 -0.34838 C -0.49132 -0.34768 -0.49254 -0.34768 -0.4934 -0.34699 C -0.49844 -0.34352 -0.49514 -0.34375 -0.49774 -0.34375 " pathEditMode="relative" rAng="0" ptsTypes="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Flop like a seal.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20FAD-A49F-46C9-9E2F-5A4B3772E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0"/>
          <a:stretch/>
        </p:blipFill>
        <p:spPr>
          <a:xfrm>
            <a:off x="1090569" y="4304777"/>
            <a:ext cx="6962862" cy="1726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36C57-FF94-47EC-B8D0-D55AED56A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58" y="2447844"/>
            <a:ext cx="4823669" cy="22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22B7E1-970D-4636-90FC-AC9620AE9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41" y="3315262"/>
            <a:ext cx="3583709" cy="27775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Flutter like a butterfly.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3.61111E-6 0.00023 C -0.0007 -0.00694 -0.00052 -0.01366 -0.00191 -0.02037 C -0.00243 -0.02315 -0.00295 -0.02593 -0.00365 -0.0287 C -0.004 -0.03194 -0.00452 -0.03519 -0.00521 -0.03843 C -0.00573 -0.04005 -0.0073 -0.0456 -0.00764 -0.04676 C -0.00851 -0.04884 -0.00955 -0.05093 -0.01025 -0.05324 C -0.01094 -0.05509 -0.01094 -0.05764 -0.01198 -0.05926 C -0.0125 -0.06065 -0.0132 -0.06134 -0.01355 -0.0625 C -0.01441 -0.06458 -0.01441 -0.0669 -0.01528 -0.06898 C -0.01702 -0.07269 -0.01806 -0.07454 -0.01945 -0.07847 C -0.02014 -0.08009 -0.02066 -0.08194 -0.02118 -0.0838 C -0.02153 -0.08472 -0.02153 -0.08611 -0.02205 -0.08704 C -0.02275 -0.08889 -0.02379 -0.09051 -0.02448 -0.09213 C -0.02535 -0.09444 -0.02605 -0.09653 -0.02709 -0.09861 C -0.02813 -0.10046 -0.02934 -0.10208 -0.03039 -0.10394 C -0.03438 -0.11111 -0.03091 -0.10764 -0.03559 -0.11134 C -0.03768 -0.11574 -0.03837 -0.11713 -0.04219 -0.12176 C -0.04323 -0.12315 -0.04445 -0.12384 -0.04549 -0.125 C -0.04653 -0.12616 -0.04705 -0.12732 -0.04809 -0.12824 C -0.04983 -0.13032 -0.05348 -0.13333 -0.05556 -0.13472 C -0.05834 -0.13634 -0.06129 -0.13704 -0.06389 -0.13889 C -0.0698 -0.14259 -0.06476 -0.13958 -0.0724 -0.14306 C -0.07379 -0.14375 -0.07518 -0.14468 -0.07657 -0.14514 C -0.0783 -0.1456 -0.08004 -0.14583 -0.0816 -0.1463 C -0.08299 -0.14653 -0.08455 -0.14699 -0.08594 -0.14722 C -0.08698 -0.14769 -0.0882 -0.14815 -0.08924 -0.14838 C -0.09202 -0.14884 -0.0948 -0.14884 -0.09775 -0.14931 C -0.10643 -0.15069 -0.10243 -0.15093 -0.11355 -0.15139 C -0.1224 -0.15208 -0.1316 -0.15232 -0.14045 -0.15255 C -0.15052 -0.15208 -0.16997 -0.15162 -0.1816 -0.15046 C -0.18368 -0.15023 -0.18559 -0.14977 -0.1875 -0.14931 C -0.1915 -0.14884 -0.19532 -0.14861 -0.19914 -0.14838 C -0.20174 -0.14815 -0.20434 -0.14769 -0.20677 -0.14722 C -0.2099 -0.14699 -0.21302 -0.14676 -0.21598 -0.1463 C -0.21789 -0.14583 -0.21945 -0.14537 -0.22118 -0.14514 C -0.22761 -0.14444 -0.2467 -0.14329 -0.25209 -0.14306 L -0.29584 -0.14398 C -0.29705 -0.14398 -0.30105 -0.14537 -0.30243 -0.1463 C -0.30539 -0.14792 -0.30799 -0.15023 -0.31094 -0.15139 C -0.31545 -0.15347 -0.31146 -0.15139 -0.31598 -0.15463 C -0.31719 -0.15556 -0.31841 -0.15579 -0.31927 -0.15671 C -0.32032 -0.15764 -0.32101 -0.1588 -0.32188 -0.15995 C -0.32309 -0.16111 -0.32431 -0.16181 -0.32518 -0.16319 C -0.32674 -0.16505 -0.32743 -0.16736 -0.32865 -0.16944 C -0.33004 -0.17199 -0.33177 -0.17523 -0.33282 -0.17801 C -0.33351 -0.17963 -0.33386 -0.18148 -0.33438 -0.18333 C -0.33525 -0.18519 -0.33611 -0.18681 -0.33698 -0.18866 C -0.3375 -0.18958 -0.3375 -0.19074 -0.33785 -0.19167 C -0.33976 -0.19583 -0.34202 -0.19907 -0.34375 -0.20347 C -0.3448 -0.20625 -0.34653 -0.2088 -0.34705 -0.21181 C -0.34896 -0.2206 -0.3467 -0.21204 -0.34948 -0.21921 C -0.35 -0.22014 -0.35 -0.2213 -0.35052 -0.22245 C -0.35105 -0.22384 -0.35157 -0.22523 -0.35209 -0.22662 C -0.35243 -0.22755 -0.35261 -0.2287 -0.35295 -0.22986 C -0.3533 -0.23102 -0.35417 -0.23171 -0.35469 -0.2331 C -0.35539 -0.23495 -0.35521 -0.2375 -0.35643 -0.23935 C -0.36042 -0.24699 -0.35539 -0.2375 -0.35973 -0.24676 C -0.36025 -0.24792 -0.36077 -0.24884 -0.36129 -0.24977 C -0.36198 -0.25116 -0.36233 -0.25278 -0.36302 -0.25417 C -0.36372 -0.25532 -0.36476 -0.25625 -0.36563 -0.25718 C -0.36598 -0.25833 -0.36598 -0.25972 -0.36632 -0.26042 C -0.36841 -0.26366 -0.37084 -0.26597 -0.37309 -0.26898 L -0.3757 -0.27199 C -0.37657 -0.27315 -0.37726 -0.27454 -0.37813 -0.27523 C -0.3816 -0.2787 -0.38507 -0.28218 -0.38907 -0.28495 C -0.40105 -0.29236 -0.38785 -0.28357 -0.39584 -0.28819 C -0.39809 -0.28935 -0.4 -0.29167 -0.40243 -0.29236 C -0.41806 -0.29607 -0.39896 -0.29097 -0.40938 -0.29421 C -0.41059 -0.29491 -0.41198 -0.29491 -0.41337 -0.2956 C -0.41424 -0.2956 -0.41511 -0.2963 -0.41598 -0.29653 C -0.41893 -0.29699 -0.42223 -0.29722 -0.42518 -0.29745 C -0.43247 -0.29815 -0.44688 -0.29838 -0.44688 -0.29838 " pathEditMode="relative" rAng="0" ptsTypes="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Burrow like a mole.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771C1-C393-4E66-8578-F409413CC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81" y="3815088"/>
            <a:ext cx="6677637" cy="2316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F7F319-94A5-4E2F-8866-8733A9A3F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63" y="2674418"/>
            <a:ext cx="4639753" cy="25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9516A35-48E6-46BC-86FC-DF3D5E8BF652}"/>
              </a:ext>
            </a:extLst>
          </p:cNvPr>
          <p:cNvSpPr/>
          <p:nvPr/>
        </p:nvSpPr>
        <p:spPr>
          <a:xfrm>
            <a:off x="1544805" y="5458599"/>
            <a:ext cx="6322838" cy="349213"/>
          </a:xfrm>
          <a:prstGeom prst="ellipse">
            <a:avLst/>
          </a:prstGeom>
          <a:solidFill>
            <a:srgbClr val="7CC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Glide like a swan.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56853-486D-4DE2-8E70-B1313B167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24" y="2899425"/>
            <a:ext cx="3447875" cy="27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37396 -3.7037E-7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BBF729-4952-47BF-A485-D5521CD62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3380" y="2068881"/>
            <a:ext cx="5814970" cy="402394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Charge like a bull.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65149-0433-4CF8-B6B0-5963F4175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5" y="2468853"/>
            <a:ext cx="4677793" cy="36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31823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Strut like a cockerel.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84863-DF75-4E93-9714-D4E7527C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31"/>
          <a:stretch/>
        </p:blipFill>
        <p:spPr>
          <a:xfrm>
            <a:off x="855678" y="3148727"/>
            <a:ext cx="1988190" cy="2774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6351F-BF9B-442C-ACE1-7BBF113155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r="-363"/>
          <a:stretch/>
        </p:blipFill>
        <p:spPr>
          <a:xfrm>
            <a:off x="1849773" y="3148727"/>
            <a:ext cx="2667698" cy="27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2.59259E-6 L 0.39653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4A54068-862B-4FBA-94E6-CB7BE907A20B}"/>
              </a:ext>
            </a:extLst>
          </p:cNvPr>
          <p:cNvSpPr/>
          <p:nvPr/>
        </p:nvSpPr>
        <p:spPr>
          <a:xfrm>
            <a:off x="188844" y="0"/>
            <a:ext cx="1421295" cy="1003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F10B2-E292-424F-B4DA-152DBE2EB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8" y="3011648"/>
            <a:ext cx="3519062" cy="28772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Gallop like a horse.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CC39D-1CA0-436C-86C1-2C1D220C4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48" y="3056342"/>
            <a:ext cx="3836334" cy="2835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822D3-65C9-4B12-B275-34C4045D1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88" y="3011648"/>
            <a:ext cx="3519062" cy="28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12292 0.00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2.59259E-6 L -0.12292 0.003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6F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Stomp like an elephant.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C6C74-6A43-4375-84A9-44342EBBD0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92" y="2139193"/>
            <a:ext cx="5554016" cy="37876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0A32947-C342-4C91-84E4-C750E602ECF1}"/>
              </a:ext>
            </a:extLst>
          </p:cNvPr>
          <p:cNvGrpSpPr/>
          <p:nvPr/>
        </p:nvGrpSpPr>
        <p:grpSpPr>
          <a:xfrm>
            <a:off x="5636834" y="5523925"/>
            <a:ext cx="1234672" cy="441878"/>
            <a:chOff x="5636834" y="5523925"/>
            <a:chExt cx="1234672" cy="441878"/>
          </a:xfrm>
          <a:solidFill>
            <a:srgbClr val="ED6C7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86474-B6FF-4210-B88A-907BCB2F1093}"/>
                </a:ext>
              </a:extLst>
            </p:cNvPr>
            <p:cNvSpPr/>
            <p:nvPr/>
          </p:nvSpPr>
          <p:spPr>
            <a:xfrm rot="191605">
              <a:off x="6527557" y="5523925"/>
              <a:ext cx="343949" cy="90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6CE415-0A55-4083-9434-1BC9DA1763F0}"/>
                </a:ext>
              </a:extLst>
            </p:cNvPr>
            <p:cNvSpPr/>
            <p:nvPr/>
          </p:nvSpPr>
          <p:spPr>
            <a:xfrm rot="1195768">
              <a:off x="6486967" y="5701238"/>
              <a:ext cx="343949" cy="90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028F28-651B-464A-B4A2-AA1D359C367A}"/>
                </a:ext>
              </a:extLst>
            </p:cNvPr>
            <p:cNvSpPr/>
            <p:nvPr/>
          </p:nvSpPr>
          <p:spPr>
            <a:xfrm rot="20055523">
              <a:off x="5636834" y="5732612"/>
              <a:ext cx="343949" cy="90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3697BD-196A-4EDE-9898-4106A9ED1035}"/>
                </a:ext>
              </a:extLst>
            </p:cNvPr>
            <p:cNvSpPr/>
            <p:nvPr/>
          </p:nvSpPr>
          <p:spPr>
            <a:xfrm rot="18907325">
              <a:off x="5754398" y="5874944"/>
              <a:ext cx="343949" cy="90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7800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Wriggle like a worm.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A15F5-5956-4943-818B-0FCFFB626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48" y="2972991"/>
            <a:ext cx="4949504" cy="20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Bounce like a kangaroo.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4BE13-AACC-4E4F-BCFF-CC5C848087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08" y="3985388"/>
            <a:ext cx="3516422" cy="197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4E293-A115-4FD1-A3DD-93D7BB79B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57" y="1884717"/>
            <a:ext cx="3443798" cy="2637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6CF0B8-D27E-4677-A2B5-6BD28BF6E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0" y="3834386"/>
            <a:ext cx="3516422" cy="19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9C6FD-E697-4A74-968C-CD482E5AC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65175"/>
            <a:ext cx="5726935" cy="541029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D81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Creep along like a spider.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3F1099-3803-463F-A989-3C97407FE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8516">
            <a:off x="1445181" y="4265297"/>
            <a:ext cx="2170631" cy="17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00046 C 0.0007 -0.0051 0.00105 -0.01065 0.00209 -0.01551 C 0.00261 -0.01783 0.00365 -0.01968 0.00434 -0.02176 C 0.00486 -0.02385 0.00469 -0.02616 0.00539 -0.02801 C 0.00643 -0.03195 0.01025 -0.03681 0.01198 -0.03912 C 0.01302 -0.04028 0.01441 -0.04098 0.01545 -0.04213 C 0.01789 -0.04491 0.01771 -0.04676 0.02101 -0.04838 C 0.02275 -0.04931 0.02466 -0.04954 0.02657 -0.05 C 0.03802 -0.04954 0.04966 -0.05 0.06111 -0.04838 C 0.06615 -0.04792 0.06997 -0.04375 0.07448 -0.04213 C 0.07709 -0.04144 0.08403 -0.03912 0.08577 -0.0375 C 0.08681 -0.03658 0.08785 -0.03519 0.08889 -0.03426 C 0.09115 -0.03311 0.09375 -0.03287 0.09566 -0.03125 C 0.09757 -0.02963 0.09931 -0.02778 0.10122 -0.02662 C 0.10348 -0.025 0.10573 -0.02454 0.10799 -0.02338 L 0.11146 -0.02176 C 0.1125 -0.02084 0.11337 -0.01945 0.11459 -0.01899 C 0.1158 -0.01806 0.12622 -0.01598 0.12691 -0.01551 C 0.13629 -0.01389 0.13889 -0.01366 0.14914 -0.01274 C 0.16476 -0.0132 0.18056 -0.0132 0.19601 -0.01412 C 0.19723 -0.01412 0.19827 -0.01505 0.19931 -0.01551 C 0.20087 -0.01621 0.20243 -0.01644 0.20382 -0.01713 C 0.20539 -0.01806 0.2066 -0.01968 0.20834 -0.02037 C 0.21042 -0.02107 0.21268 -0.0213 0.21511 -0.02176 C 0.21615 -0.02292 0.21719 -0.02431 0.21841 -0.025 C 0.2198 -0.02593 0.22153 -0.0257 0.22292 -0.02662 C 0.22379 -0.02732 0.22414 -0.02917 0.225 -0.02963 C 0.22639 -0.03056 0.22813 -0.03079 0.22952 -0.03125 C 0.23073 -0.03287 0.2316 -0.0345 0.23282 -0.03588 C 0.23438 -0.03727 0.23611 -0.03727 0.23733 -0.03912 C 0.23924 -0.0419 0.24184 -0.04838 0.24184 -0.04815 C 0.24219 -0.05047 0.24254 -0.05255 0.24289 -0.05487 C 0.24358 -0.05787 0.24514 -0.06412 0.24514 -0.06389 C 0.2448 -0.07292 0.2448 -0.08172 0.2441 -0.09051 C 0.24375 -0.09399 0.24254 -0.09676 0.24184 -0.1 C 0.24184 -0.09977 0.23959 -0.1095 0.23959 -0.10926 L 0.23733 -0.11389 C 0.23698 -0.11575 0.23681 -0.11713 0.23629 -0.11875 C 0.23542 -0.12084 0.23386 -0.12292 0.23282 -0.125 C 0.229 -0.13264 0.23247 -0.12686 0.22726 -0.1345 C 0.22483 -0.14491 0.2283 -0.13241 0.22066 -0.147 C 0.21945 -0.14885 0.21841 -0.15116 0.21719 -0.15301 C 0.21563 -0.15579 0.21302 -0.15787 0.21164 -0.16088 C 0.21094 -0.16227 0.21025 -0.16412 0.20955 -0.16551 C 0.20764 -0.16875 0.20625 -0.16968 0.20382 -0.17176 C 0.20191 -0.18033 0.204 -0.17338 0.19827 -0.18287 C 0.18993 -0.19653 0.20157 -0.17987 0.19393 -0.19051 C 0.19028 -0.20533 0.19601 -0.18357 0.18941 -0.2 C 0.18334 -0.21459 0.1941 -0.19838 0.1849 -0.21088 C 0.18212 -0.22616 0.18577 -0.21019 0.1816 -0.22014 C 0.18108 -0.22176 0.18091 -0.22315 0.18056 -0.225 C 0.17674 -0.24422 0.17969 -0.23125 0.17709 -0.2419 C 0.17622 -0.24977 0.17483 -0.25973 0.17483 -0.26713 C 0.17483 -0.27547 0.17535 -0.28357 0.17605 -0.29213 C 0.17605 -0.29329 0.17761 -0.30139 0.17813 -0.30301 C 0.17882 -0.30463 0.17986 -0.30602 0.18056 -0.30764 C 0.1849 -0.31875 0.17986 -0.30973 0.18837 -0.32176 L 0.18837 -0.32153 C 0.18907 -0.32338 0.18941 -0.325 0.19045 -0.32639 C 0.19236 -0.32871 0.19497 -0.33056 0.19723 -0.33264 C 0.20035 -0.33565 0.20157 -0.33704 0.20504 -0.33889 C 0.2073 -0.34005 0.20955 -0.34098 0.21164 -0.34213 C 0.2165 -0.34422 0.21389 -0.34329 0.21945 -0.34491 C 0.23247 -0.34445 0.24549 -0.34445 0.25851 -0.34352 C 0.26077 -0.34352 0.26302 -0.3426 0.26528 -0.34213 C 0.26702 -0.34144 0.26893 -0.34051 0.27084 -0.34051 C 0.28143 -0.34005 0.29236 -0.34051 0.3033 -0.3405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Soar like an eagle.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BD044-3C79-4453-A82E-91CD03DB5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8" t="43853" b="3471"/>
          <a:stretch/>
        </p:blipFill>
        <p:spPr>
          <a:xfrm>
            <a:off x="459041" y="2952924"/>
            <a:ext cx="4700187" cy="3405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B0AC4F-8A43-4423-90BA-2AA6F32B3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74" y="318782"/>
            <a:ext cx="5436474" cy="48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2A191F-8E91-4662-9C2F-85153ABFB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2" y="5058849"/>
            <a:ext cx="1946413" cy="10112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572F81-67B8-4BAC-9465-D4C0A3C26419}"/>
              </a:ext>
            </a:extLst>
          </p:cNvPr>
          <p:cNvSpPr/>
          <p:nvPr/>
        </p:nvSpPr>
        <p:spPr>
          <a:xfrm>
            <a:off x="755650" y="765175"/>
            <a:ext cx="7632700" cy="803566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/>
              <a:t>Hop like a frog.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8862D-0838-4A00-A25E-A34F908DC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2" y="4536047"/>
            <a:ext cx="1551878" cy="1302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8C403-26C5-46FB-BA4C-05C4585D9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474">
            <a:off x="3422982" y="1730523"/>
            <a:ext cx="3483125" cy="31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3073 0.07686 L -0.13073 0.07709 L -0.12604 0.07084 C -0.1257 0.07061 -0.12535 0.06991 -0.12483 0.06968 C -0.12431 0.06922 -0.12361 0.06875 -0.12309 0.06806 C -0.12188 0.06713 -0.12118 0.06551 -0.11997 0.06459 C -0.11875 0.06366 -0.11736 0.06297 -0.11632 0.06181 C -0.11528 0.06065 -0.11459 0.0588 -0.11337 0.05811 C -0.10747 0.05487 -0.11459 0.05926 -0.10782 0.05394 C -0.10712 0.05348 -0.10608 0.05301 -0.10538 0.05255 C -0.10417 0.05162 -0.10295 0.0507 -0.10174 0.04977 C -0.10104 0.04908 -0.10035 0.04885 -0.09983 0.04838 C -0.09757 0.04561 -0.09896 0.04653 -0.09618 0.04537 L -0.09254 0.0426 C -0.09202 0.04213 -0.09132 0.04167 -0.09063 0.04121 C -0.08993 0.04075 -0.08907 0.04028 -0.08837 0.03982 C -0.08768 0.03912 -0.08733 0.0382 -0.08646 0.0375 C -0.08577 0.03704 -0.0849 0.03658 -0.08403 0.03635 C -0.08316 0.03565 -0.08195 0.03496 -0.08091 0.03403 C -0.08056 0.0338 -0.08021 0.03287 -0.07986 0.03264 C -0.079 0.03218 -0.0783 0.03218 -0.07743 0.03195 C -0.07639 0.03102 -0.07431 0.02917 -0.07309 0.02825 C -0.0691 0.0257 -0.07205 0.02825 -0.06771 0.02477 C -0.06684 0.02408 -0.06598 0.02338 -0.06528 0.02269 C -0.06407 0.02153 -0.06268 0.02061 -0.06163 0.01991 C -0.06094 0.01945 -0.06042 0.01875 -0.05973 0.01852 C -0.05903 0.01806 -0.05851 0.01806 -0.05782 0.0176 C -0.05677 0.01713 -0.05591 0.01621 -0.05486 0.01551 C -0.054 0.01505 -0.0533 0.01459 -0.05243 0.01412 C -0.04913 0.01181 -0.05209 0.0132 -0.04879 0.01204 C -0.04792 0.01135 -0.04723 0.01042 -0.04636 0.00996 C -0.04514 0.00926 -0.04375 0.00926 -0.04271 0.00857 C -0.0415 0.00741 -0.04045 0.00602 -0.03907 0.00579 C -0.03698 0.00487 -0.03681 0.00487 -0.03473 0.00348 C -0.0316 0.00116 -0.03438 0.00255 -0.03108 0.00116 C -0.03056 0.00093 -0.02986 0.00024 -0.02934 -4.44444E-6 C -0.02639 -0.00162 -0.0257 -0.00092 -0.02327 -0.00277 C -0.02275 -0.00347 -0.0224 -0.00416 -0.02205 -0.00439 C -0.02101 -0.00509 -0.01997 -0.00532 -0.01893 -0.00578 C -0.01806 -0.00625 -0.01719 -0.00671 -0.01667 -0.00717 C -0.0158 -0.00763 -0.01528 -0.00833 -0.01459 -0.00856 C -0.01389 -0.00902 -0.01302 -0.00925 -0.01233 -0.00925 C -0.01146 -0.00995 -0.01059 -0.01041 -0.00973 -0.01088 C -0.0092 -0.01111 -0.00851 -0.01111 -0.00799 -0.01157 C -0.0033 -0.01435 -0.00886 -0.0118 -0.00434 -0.01365 C -0.004 -0.01412 -0.00365 -0.01458 -0.00313 -0.01504 C -0.00226 -0.0155 -0.00139 -0.01527 -0.0007 -0.01574 C 0.00034 -0.0162 0.00139 -0.01689 0.00225 -0.01713 C 0.00347 -0.01759 0.00607 -0.01851 0.00607 -0.01851 C 0.00798 -0.02013 0.00798 -0.02037 0.01024 -0.02129 C 0.01128 -0.02199 0.01232 -0.02245 0.01319 -0.02291 C 0.01389 -0.02314 0.01458 -0.02314 0.0151 -0.02361 C 0.01597 -0.02407 0.01684 -0.02453 0.01753 -0.02523 C 0.02066 -0.02708 0.01805 -0.02592 0.02187 -0.028 C 0.02239 -0.028 0.02291 -0.02824 0.02361 -0.0287 C 0.0243 -0.02893 0.02482 -0.02963 0.02552 -0.02986 C 0.02604 -0.03032 0.02673 -0.03032 0.02725 -0.03078 C 0.02812 -0.03125 0.02882 -0.03171 0.02986 -0.03217 C 0.03073 -0.03263 0.03177 -0.0331 0.03264 -0.03356 C 0.03368 -0.03402 0.03437 -0.03449 0.03524 -0.03495 C 0.03593 -0.03541 0.03628 -0.03611 0.03698 -0.03634 C 0.03819 -0.03703 0.03958 -0.03726 0.0408 -0.03796 L 0.04236 -0.03842 L 0.04444 -0.03935 C 0.04757 -0.04166 0.04479 -0.03981 0.0493 -0.04213 C 0.05 -0.04259 0.05087 -0.04305 0.05156 -0.04351 C 0.05573 -0.04537 0.05243 -0.04328 0.0559 -0.0449 C 0.05677 -0.04537 0.05746 -0.04606 0.05833 -0.04629 C 0.05955 -0.04675 0.06093 -0.04699 0.06198 -0.04768 C 0.06284 -0.04838 0.06354 -0.04884 0.06458 -0.04907 C 0.0651 -0.04953 0.06597 -0.04953 0.06684 -0.05 C 0.06736 -0.05 0.06805 -0.05046 0.06875 -0.05069 C 0.06944 -0.05092 0.07031 -0.05115 0.07118 -0.05138 C 0.07222 -0.05185 0.07361 -0.05208 0.07482 -0.05277 C 0.07534 -0.053 0.07604 -0.05324 0.07656 -0.05347 C 0.07968 -0.05439 0.0783 -0.0537 0.0809 -0.05486 C 0.08628 -0.05902 0.07777 -0.05277 0.08628 -0.05763 C 0.08715 -0.05833 0.08784 -0.05879 0.08889 -0.05925 C 0.08993 -0.05972 0.09114 -0.06018 0.09236 -0.06041 L 0.096 -0.06203 C 0.0967 -0.06226 0.09722 -0.06226 0.09791 -0.06273 L 0.0993 -0.06319 " pathEditMode="relative" rAng="0" ptsTypes="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283</TotalTime>
  <Words>112</Words>
  <Application>Microsoft Office PowerPoint</Application>
  <PresentationFormat>On-screen Show (4:3)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Twinkl-A6</dc:creator>
  <cp:lastModifiedBy>Twinkl-A6</cp:lastModifiedBy>
  <cp:revision>18</cp:revision>
  <dcterms:created xsi:type="dcterms:W3CDTF">2021-01-03T23:47:47Z</dcterms:created>
  <dcterms:modified xsi:type="dcterms:W3CDTF">2021-01-06T23:44:46Z</dcterms:modified>
</cp:coreProperties>
</file>