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77" r:id="rId2"/>
    <p:sldId id="258" r:id="rId3"/>
    <p:sldId id="280" r:id="rId4"/>
    <p:sldId id="281" r:id="rId5"/>
    <p:sldId id="282" r:id="rId6"/>
    <p:sldId id="284"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Twinkl" panose="02000000000000000000"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358D"/>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10" d="100"/>
          <a:sy n="110" d="100"/>
        </p:scale>
        <p:origin x="88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yfs-northern-ireland/early-years-eyfs-northern-ireland"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yfs-northern-ireland/early-years-eyfs-northern-ire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8280C88D-E7AA-4326-ADD8-2F111E4396AE}"/>
              </a:ext>
            </a:extLst>
          </p:cNvPr>
          <p:cNvSpPr/>
          <p:nvPr userDrawn="1"/>
        </p:nvSpPr>
        <p:spPr>
          <a:xfrm>
            <a:off x="0" y="5745192"/>
            <a:ext cx="9144000" cy="111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7B070CA-5B03-4B1C-8A1E-42609B6D95B9}"/>
              </a:ext>
            </a:extLst>
          </p:cNvPr>
          <p:cNvSpPr/>
          <p:nvPr userDrawn="1"/>
        </p:nvSpPr>
        <p:spPr>
          <a:xfrm>
            <a:off x="1248674" y="176841"/>
            <a:ext cx="6646653" cy="6504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60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E65D9231-3787-46C7-885D-3FF73D664344}"/>
              </a:ext>
            </a:extLst>
          </p:cNvPr>
          <p:cNvSpPr/>
          <p:nvPr userDrawn="1"/>
        </p:nvSpPr>
        <p:spPr>
          <a:xfrm>
            <a:off x="0" y="5745192"/>
            <a:ext cx="9144000" cy="111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rgbClr val="8C358D"/>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8C35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grapes</a:t>
            </a:r>
          </a:p>
        </p:txBody>
      </p:sp>
      <p:pic>
        <p:nvPicPr>
          <p:cNvPr id="5" name="Picture 4">
            <a:extLst>
              <a:ext uri="{FF2B5EF4-FFF2-40B4-BE49-F238E27FC236}">
                <a16:creationId xmlns:a16="http://schemas.microsoft.com/office/drawing/2014/main" id="{13E75847-8948-45CE-BDE2-184A20560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272937"/>
            <a:ext cx="3894147" cy="3479075"/>
          </a:xfrm>
          <a:prstGeom prst="rect">
            <a:avLst/>
          </a:prstGeom>
        </p:spPr>
      </p:pic>
    </p:spTree>
    <p:extLst>
      <p:ext uri="{BB962C8B-B14F-4D97-AF65-F5344CB8AC3E}">
        <p14:creationId xmlns:p14="http://schemas.microsoft.com/office/powerpoint/2010/main" val="183935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plum</a:t>
            </a:r>
          </a:p>
        </p:txBody>
      </p:sp>
      <p:pic>
        <p:nvPicPr>
          <p:cNvPr id="5" name="Picture 4">
            <a:extLst>
              <a:ext uri="{FF2B5EF4-FFF2-40B4-BE49-F238E27FC236}">
                <a16:creationId xmlns:a16="http://schemas.microsoft.com/office/drawing/2014/main" id="{AC180C91-CF5B-4EF0-9C96-32A469208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103" y="2477401"/>
            <a:ext cx="4920343" cy="3600629"/>
          </a:xfrm>
          <a:prstGeom prst="rect">
            <a:avLst/>
          </a:prstGeom>
        </p:spPr>
      </p:pic>
    </p:spTree>
    <p:extLst>
      <p:ext uri="{BB962C8B-B14F-4D97-AF65-F5344CB8AC3E}">
        <p14:creationId xmlns:p14="http://schemas.microsoft.com/office/powerpoint/2010/main" val="3453814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bluebells</a:t>
            </a:r>
          </a:p>
        </p:txBody>
      </p:sp>
      <p:pic>
        <p:nvPicPr>
          <p:cNvPr id="5" name="Picture 4">
            <a:extLst>
              <a:ext uri="{FF2B5EF4-FFF2-40B4-BE49-F238E27FC236}">
                <a16:creationId xmlns:a16="http://schemas.microsoft.com/office/drawing/2014/main" id="{9C4BC10A-F4EA-4DEC-B71C-0DFCA2C1E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808" y="2410097"/>
            <a:ext cx="4194384" cy="3429000"/>
          </a:xfrm>
          <a:prstGeom prst="rect">
            <a:avLst/>
          </a:prstGeom>
        </p:spPr>
      </p:pic>
    </p:spTree>
    <p:extLst>
      <p:ext uri="{BB962C8B-B14F-4D97-AF65-F5344CB8AC3E}">
        <p14:creationId xmlns:p14="http://schemas.microsoft.com/office/powerpoint/2010/main" val="994863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blackberry</a:t>
            </a:r>
          </a:p>
        </p:txBody>
      </p:sp>
      <p:pic>
        <p:nvPicPr>
          <p:cNvPr id="5" name="Picture 4">
            <a:extLst>
              <a:ext uri="{FF2B5EF4-FFF2-40B4-BE49-F238E27FC236}">
                <a16:creationId xmlns:a16="http://schemas.microsoft.com/office/drawing/2014/main" id="{99C35E56-65BD-4D02-BF83-A9496AB7B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30630">
            <a:off x="3353758" y="1936397"/>
            <a:ext cx="2436484" cy="4121341"/>
          </a:xfrm>
          <a:prstGeom prst="rect">
            <a:avLst/>
          </a:prstGeom>
        </p:spPr>
      </p:pic>
    </p:spTree>
    <p:extLst>
      <p:ext uri="{BB962C8B-B14F-4D97-AF65-F5344CB8AC3E}">
        <p14:creationId xmlns:p14="http://schemas.microsoft.com/office/powerpoint/2010/main" val="41226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TotalTime>
  <Words>132</Words>
  <Application>Microsoft Office PowerPoint</Application>
  <PresentationFormat>On-screen Show (4:3)</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Twinkl</vt:lpstr>
      <vt:lpstr>Roboto</vt:lpstr>
      <vt:lpstr>Arial</vt:lpstr>
      <vt:lpstr>Calibri</vt:lpstr>
      <vt:lpstr>Office Theme</vt:lpstr>
      <vt:lpstr>Disclaimer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Megan Pickard</dc:creator>
  <cp:lastModifiedBy>Megan Pickard</cp:lastModifiedBy>
  <cp:revision>3</cp:revision>
  <dcterms:created xsi:type="dcterms:W3CDTF">2021-09-21T10:49:09Z</dcterms:created>
  <dcterms:modified xsi:type="dcterms:W3CDTF">2021-09-22T10:07:17Z</dcterms:modified>
</cp:coreProperties>
</file>