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1"/>
  </p:notesMasterIdLst>
  <p:handoutMasterIdLst>
    <p:handoutMasterId r:id="rId12"/>
  </p:handoutMasterIdLst>
  <p:sldIdLst>
    <p:sldId id="277" r:id="rId2"/>
    <p:sldId id="258" r:id="rId3"/>
    <p:sldId id="287" r:id="rId4"/>
    <p:sldId id="286" r:id="rId5"/>
    <p:sldId id="285" r:id="rId6"/>
    <p:sldId id="281" r:id="rId7"/>
    <p:sldId id="282" r:id="rId8"/>
    <p:sldId id="284" r:id="rId9"/>
    <p:sldId id="267" r:id="rId10"/>
  </p:sldIdLst>
  <p:sldSz cx="9144000" cy="6858000" type="screen4x3"/>
  <p:notesSz cx="6858000" cy="9144000"/>
  <p:embeddedFontLst>
    <p:embeddedFont>
      <p:font typeface="Calibri" panose="020F0502020204030204" pitchFamily="34" charset="0"/>
      <p:regular r:id="rId13"/>
      <p:bold r:id="rId14"/>
      <p:italic r:id="rId15"/>
      <p:boldItalic r:id="rId16"/>
    </p:embeddedFont>
    <p:embeddedFont>
      <p:font typeface="Roboto" panose="02000000000000000000" pitchFamily="2" charset="0"/>
      <p:regular r:id="rId17"/>
      <p:bold r:id="rId18"/>
      <p:italic r:id="rId19"/>
      <p:boldItalic r:id="rId20"/>
    </p:embeddedFont>
    <p:embeddedFont>
      <p:font typeface="Twinkl" pitchFamily="2" charset="77"/>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58D"/>
    <a:srgbClr val="18A0DB"/>
    <a:srgbClr val="DE1E5A"/>
    <a:srgbClr val="BC0105"/>
    <a:srgbClr val="4DB1E3"/>
    <a:srgbClr val="80C1EB"/>
    <a:srgbClr val="ACDDFC"/>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70" autoAdjust="0"/>
    <p:restoredTop sz="94660"/>
  </p:normalViewPr>
  <p:slideViewPr>
    <p:cSldViewPr snapToGrid="0" showGuides="1">
      <p:cViewPr>
        <p:scale>
          <a:sx n="114" d="100"/>
          <a:sy n="114" d="100"/>
        </p:scale>
        <p:origin x="928" y="-16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31/07/2022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31/07/2022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resources/northern-ireland-resources/eyfs-northern-ireland/early-years-eyfs-northern-ireland"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www.twinkl.co.uk/resources/northern-ireland-resources/eyfs-northern-ireland/early-years-eyfs-northern-ireland"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id="{8280C88D-E7AA-4326-ADD8-2F111E4396AE}"/>
              </a:ext>
            </a:extLst>
          </p:cNvPr>
          <p:cNvSpPr/>
          <p:nvPr userDrawn="1"/>
        </p:nvSpPr>
        <p:spPr>
          <a:xfrm>
            <a:off x="0" y="5745192"/>
            <a:ext cx="9144000" cy="1112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7B070CA-5B03-4B1C-8A1E-42609B6D95B9}"/>
              </a:ext>
            </a:extLst>
          </p:cNvPr>
          <p:cNvSpPr/>
          <p:nvPr userDrawn="1"/>
        </p:nvSpPr>
        <p:spPr>
          <a:xfrm>
            <a:off x="1248674" y="176841"/>
            <a:ext cx="6646653" cy="6504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9609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id="{E65D9231-3787-46C7-885D-3FF73D664344}"/>
              </a:ext>
            </a:extLst>
          </p:cNvPr>
          <p:cNvSpPr/>
          <p:nvPr userDrawn="1"/>
        </p:nvSpPr>
        <p:spPr>
          <a:xfrm>
            <a:off x="0" y="5745192"/>
            <a:ext cx="9144000" cy="1112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8" r:id="rId4"/>
    <p:sldLayoutId id="2147483663" r:id="rId5"/>
    <p:sldLayoutId id="2147483666"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8442"/>
            <a:ext cx="8220075" cy="652318"/>
          </a:xfrm>
        </p:spPr>
        <p:txBody>
          <a:bodyPr/>
          <a:lstStyle/>
          <a:p>
            <a:pPr algn="ctr"/>
            <a:r>
              <a:rPr lang="en-GB" altLang="en-US" sz="2800" dirty="0">
                <a:solidFill>
                  <a:srgbClr val="8C358D"/>
                </a:solidFill>
                <a:latin typeface="Roboto" panose="02000000000000000000" pitchFamily="2" charset="0"/>
                <a:ea typeface="Roboto" panose="02000000000000000000" pitchFamily="2" charset="0"/>
                <a:cs typeface="Arial" panose="020B0604020202020204" pitchFamily="34" charset="0"/>
              </a:rPr>
              <a:t>Disclaimer</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71737"/>
            <a:ext cx="7644513" cy="2295228"/>
            <a:chOff x="743837" y="1344834"/>
            <a:chExt cx="7644513" cy="2295228"/>
          </a:xfrm>
        </p:grpSpPr>
        <p:sp>
          <p:nvSpPr>
            <p:cNvPr id="6" name="Rectangle 5"/>
            <p:cNvSpPr/>
            <p:nvPr/>
          </p:nvSpPr>
          <p:spPr>
            <a:xfrm>
              <a:off x="743837" y="1344834"/>
              <a:ext cx="1266195" cy="273960"/>
            </a:xfrm>
            <a:prstGeom prst="rect">
              <a:avLst/>
            </a:prstGeom>
            <a:solidFill>
              <a:srgbClr val="8C358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2862974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8E950-18E1-4E8A-952E-5A89A6FC2651}"/>
              </a:ext>
            </a:extLst>
          </p:cNvPr>
          <p:cNvSpPr txBox="1"/>
          <p:nvPr/>
        </p:nvSpPr>
        <p:spPr>
          <a:xfrm>
            <a:off x="2514600" y="1210498"/>
            <a:ext cx="4114800" cy="769441"/>
          </a:xfrm>
          <a:prstGeom prst="rect">
            <a:avLst/>
          </a:prstGeom>
          <a:noFill/>
        </p:spPr>
        <p:txBody>
          <a:bodyPr wrap="square" rtlCol="0">
            <a:spAutoFit/>
          </a:bodyPr>
          <a:lstStyle/>
          <a:p>
            <a:pPr algn="ctr"/>
            <a:r>
              <a:rPr lang="en-GB" sz="4400" b="1" dirty="0"/>
              <a:t>blueberries</a:t>
            </a:r>
          </a:p>
        </p:txBody>
      </p:sp>
      <p:pic>
        <p:nvPicPr>
          <p:cNvPr id="4" name="Picture 3">
            <a:extLst>
              <a:ext uri="{FF2B5EF4-FFF2-40B4-BE49-F238E27FC236}">
                <a16:creationId xmlns:a16="http://schemas.microsoft.com/office/drawing/2014/main" id="{CA1F239E-BEFE-3541-B3A2-9EC56C172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502707"/>
            <a:ext cx="3642501" cy="3144795"/>
          </a:xfrm>
          <a:prstGeom prst="rect">
            <a:avLst/>
          </a:prstGeom>
        </p:spPr>
      </p:pic>
    </p:spTree>
    <p:extLst>
      <p:ext uri="{BB962C8B-B14F-4D97-AF65-F5344CB8AC3E}">
        <p14:creationId xmlns:p14="http://schemas.microsoft.com/office/powerpoint/2010/main" val="404494648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8E950-18E1-4E8A-952E-5A89A6FC2651}"/>
              </a:ext>
            </a:extLst>
          </p:cNvPr>
          <p:cNvSpPr txBox="1"/>
          <p:nvPr/>
        </p:nvSpPr>
        <p:spPr>
          <a:xfrm>
            <a:off x="2514600" y="1210498"/>
            <a:ext cx="4114800" cy="769441"/>
          </a:xfrm>
          <a:prstGeom prst="rect">
            <a:avLst/>
          </a:prstGeom>
          <a:noFill/>
        </p:spPr>
        <p:txBody>
          <a:bodyPr wrap="square" rtlCol="0">
            <a:spAutoFit/>
          </a:bodyPr>
          <a:lstStyle/>
          <a:p>
            <a:pPr algn="ctr"/>
            <a:r>
              <a:rPr lang="en-GB" sz="4400" b="1" dirty="0"/>
              <a:t>Blue Whale</a:t>
            </a:r>
          </a:p>
        </p:txBody>
      </p:sp>
      <p:pic>
        <p:nvPicPr>
          <p:cNvPr id="5" name="Picture 4" descr="A close-up of a book&#10;&#10;Description automatically generated with low confidence">
            <a:extLst>
              <a:ext uri="{FF2B5EF4-FFF2-40B4-BE49-F238E27FC236}">
                <a16:creationId xmlns:a16="http://schemas.microsoft.com/office/drawing/2014/main" id="{8B838EBB-82D7-274B-90F3-02402D499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849" y="2645664"/>
            <a:ext cx="6042772" cy="1335853"/>
          </a:xfrm>
          <a:prstGeom prst="rect">
            <a:avLst/>
          </a:prstGeom>
        </p:spPr>
      </p:pic>
      <p:sp>
        <p:nvSpPr>
          <p:cNvPr id="8" name="Freeform 7">
            <a:extLst>
              <a:ext uri="{FF2B5EF4-FFF2-40B4-BE49-F238E27FC236}">
                <a16:creationId xmlns:a16="http://schemas.microsoft.com/office/drawing/2014/main" id="{AF255C8A-ADF6-5A42-8ABC-68A3CF363548}"/>
              </a:ext>
            </a:extLst>
          </p:cNvPr>
          <p:cNvSpPr/>
          <p:nvPr/>
        </p:nvSpPr>
        <p:spPr>
          <a:xfrm flipV="1">
            <a:off x="1267120" y="3011423"/>
            <a:ext cx="6623174" cy="3664417"/>
          </a:xfrm>
          <a:custGeom>
            <a:avLst/>
            <a:gdLst>
              <a:gd name="connsiteX0" fmla="*/ 3175000 w 6350000"/>
              <a:gd name="connsiteY0" fmla="*/ 0 h 3657600"/>
              <a:gd name="connsiteX1" fmla="*/ 6350000 w 6350000"/>
              <a:gd name="connsiteY1" fmla="*/ 3175000 h 3657600"/>
              <a:gd name="connsiteX2" fmla="*/ 6333608 w 6350000"/>
              <a:gd name="connsiteY2" fmla="*/ 3499625 h 3657600"/>
              <a:gd name="connsiteX3" fmla="*/ 6309498 w 6350000"/>
              <a:gd name="connsiteY3" fmla="*/ 3657600 h 3657600"/>
              <a:gd name="connsiteX4" fmla="*/ 40502 w 6350000"/>
              <a:gd name="connsiteY4" fmla="*/ 3657600 h 3657600"/>
              <a:gd name="connsiteX5" fmla="*/ 16392 w 6350000"/>
              <a:gd name="connsiteY5" fmla="*/ 3499625 h 3657600"/>
              <a:gd name="connsiteX6" fmla="*/ 0 w 6350000"/>
              <a:gd name="connsiteY6" fmla="*/ 3175000 h 3657600"/>
              <a:gd name="connsiteX7" fmla="*/ 3175000 w 6350000"/>
              <a:gd name="connsiteY7"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0000" h="3657600">
                <a:moveTo>
                  <a:pt x="3175000" y="0"/>
                </a:moveTo>
                <a:cubicBezTo>
                  <a:pt x="4928504" y="0"/>
                  <a:pt x="6350000" y="1421496"/>
                  <a:pt x="6350000" y="3175000"/>
                </a:cubicBezTo>
                <a:cubicBezTo>
                  <a:pt x="6350000" y="3284594"/>
                  <a:pt x="6344447" y="3392891"/>
                  <a:pt x="6333608" y="3499625"/>
                </a:cubicBezTo>
                <a:lnTo>
                  <a:pt x="6309498" y="3657600"/>
                </a:lnTo>
                <a:lnTo>
                  <a:pt x="40502" y="3657600"/>
                </a:lnTo>
                <a:lnTo>
                  <a:pt x="16392" y="3499625"/>
                </a:lnTo>
                <a:cubicBezTo>
                  <a:pt x="5553" y="3392891"/>
                  <a:pt x="0" y="3284594"/>
                  <a:pt x="0" y="3175000"/>
                </a:cubicBezTo>
                <a:cubicBezTo>
                  <a:pt x="0" y="1421496"/>
                  <a:pt x="1421496" y="0"/>
                  <a:pt x="3175000" y="0"/>
                </a:cubicBezTo>
                <a:close/>
              </a:path>
            </a:pathLst>
          </a:custGeom>
          <a:solidFill>
            <a:schemeClr val="accent5">
              <a:lumMod val="75000"/>
              <a:alpha val="54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8790261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8E950-18E1-4E8A-952E-5A89A6FC2651}"/>
              </a:ext>
            </a:extLst>
          </p:cNvPr>
          <p:cNvSpPr txBox="1"/>
          <p:nvPr/>
        </p:nvSpPr>
        <p:spPr>
          <a:xfrm>
            <a:off x="2514600" y="1210498"/>
            <a:ext cx="4114800" cy="769441"/>
          </a:xfrm>
          <a:prstGeom prst="rect">
            <a:avLst/>
          </a:prstGeom>
          <a:noFill/>
        </p:spPr>
        <p:txBody>
          <a:bodyPr wrap="square" rtlCol="0">
            <a:spAutoFit/>
          </a:bodyPr>
          <a:lstStyle/>
          <a:p>
            <a:pPr algn="ctr"/>
            <a:r>
              <a:rPr lang="en-GB" sz="4400" b="1" dirty="0"/>
              <a:t>grapes</a:t>
            </a:r>
          </a:p>
        </p:txBody>
      </p:sp>
      <p:pic>
        <p:nvPicPr>
          <p:cNvPr id="4" name="Picture 3" descr="A picture containing chart&#10;&#10;Description automatically generated">
            <a:extLst>
              <a:ext uri="{FF2B5EF4-FFF2-40B4-BE49-F238E27FC236}">
                <a16:creationId xmlns:a16="http://schemas.microsoft.com/office/drawing/2014/main" id="{8C9DB2F2-0614-1049-955E-595543B8D296}"/>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69" t="7989" r="7839" b="-319"/>
          <a:stretch/>
        </p:blipFill>
        <p:spPr>
          <a:xfrm>
            <a:off x="1260348" y="117348"/>
            <a:ext cx="6623304" cy="6623304"/>
          </a:xfrm>
          <a:prstGeom prst="ellipse">
            <a:avLst/>
          </a:prstGeom>
        </p:spPr>
      </p:pic>
      <p:sp>
        <p:nvSpPr>
          <p:cNvPr id="6" name="TextBox 5">
            <a:extLst>
              <a:ext uri="{FF2B5EF4-FFF2-40B4-BE49-F238E27FC236}">
                <a16:creationId xmlns:a16="http://schemas.microsoft.com/office/drawing/2014/main" id="{FDCA52E7-D358-4B48-878F-88E92E3F58A5}"/>
              </a:ext>
            </a:extLst>
          </p:cNvPr>
          <p:cNvSpPr txBox="1"/>
          <p:nvPr/>
        </p:nvSpPr>
        <p:spPr>
          <a:xfrm>
            <a:off x="2514600" y="1088578"/>
            <a:ext cx="4114800" cy="769441"/>
          </a:xfrm>
          <a:prstGeom prst="rect">
            <a:avLst/>
          </a:prstGeom>
          <a:noFill/>
        </p:spPr>
        <p:txBody>
          <a:bodyPr wrap="square" rtlCol="0">
            <a:spAutoFit/>
          </a:bodyPr>
          <a:lstStyle/>
          <a:p>
            <a:pPr algn="ctr"/>
            <a:r>
              <a:rPr lang="en-GB" sz="4400" b="1" dirty="0"/>
              <a:t>the sea</a:t>
            </a:r>
          </a:p>
        </p:txBody>
      </p:sp>
    </p:spTree>
    <p:extLst>
      <p:ext uri="{BB962C8B-B14F-4D97-AF65-F5344CB8AC3E}">
        <p14:creationId xmlns:p14="http://schemas.microsoft.com/office/powerpoint/2010/main" val="275455433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12259219-FA40-B943-BAF5-31BA23B0D1D4}"/>
              </a:ext>
            </a:extLst>
          </p:cNvPr>
          <p:cNvPicPr>
            <a:picLocks noChangeAspect="1"/>
          </p:cNvPicPr>
          <p:nvPr/>
        </p:nvPicPr>
        <p:blipFill rotWithShape="1">
          <a:blip r:embed="rId2">
            <a:extLst>
              <a:ext uri="{28A0092B-C50C-407E-A947-70E740481C1C}">
                <a14:useLocalDpi xmlns:a14="http://schemas.microsoft.com/office/drawing/2010/main" val="0"/>
              </a:ext>
            </a:extLst>
          </a:blip>
          <a:srcRect b="52711"/>
          <a:stretch/>
        </p:blipFill>
        <p:spPr>
          <a:xfrm>
            <a:off x="1195430" y="176784"/>
            <a:ext cx="6753140" cy="6486144"/>
          </a:xfrm>
          <a:prstGeom prst="ellipse">
            <a:avLst/>
          </a:prstGeom>
        </p:spPr>
      </p:pic>
      <p:sp>
        <p:nvSpPr>
          <p:cNvPr id="8" name="TextBox 7">
            <a:extLst>
              <a:ext uri="{FF2B5EF4-FFF2-40B4-BE49-F238E27FC236}">
                <a16:creationId xmlns:a16="http://schemas.microsoft.com/office/drawing/2014/main" id="{A64E8BEF-6A09-BC42-8DB2-C38DEA2679A1}"/>
              </a:ext>
            </a:extLst>
          </p:cNvPr>
          <p:cNvSpPr txBox="1"/>
          <p:nvPr/>
        </p:nvSpPr>
        <p:spPr>
          <a:xfrm>
            <a:off x="2514600" y="1088578"/>
            <a:ext cx="4114800" cy="769441"/>
          </a:xfrm>
          <a:prstGeom prst="rect">
            <a:avLst/>
          </a:prstGeom>
          <a:noFill/>
        </p:spPr>
        <p:txBody>
          <a:bodyPr wrap="square" rtlCol="0">
            <a:spAutoFit/>
          </a:bodyPr>
          <a:lstStyle/>
          <a:p>
            <a:pPr algn="ctr"/>
            <a:r>
              <a:rPr lang="en-GB" sz="4400" b="1" dirty="0"/>
              <a:t>the sky</a:t>
            </a:r>
          </a:p>
        </p:txBody>
      </p:sp>
    </p:spTree>
    <p:extLst>
      <p:ext uri="{BB962C8B-B14F-4D97-AF65-F5344CB8AC3E}">
        <p14:creationId xmlns:p14="http://schemas.microsoft.com/office/powerpoint/2010/main" val="3453814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8E950-18E1-4E8A-952E-5A89A6FC2651}"/>
              </a:ext>
            </a:extLst>
          </p:cNvPr>
          <p:cNvSpPr txBox="1"/>
          <p:nvPr/>
        </p:nvSpPr>
        <p:spPr>
          <a:xfrm>
            <a:off x="2514600" y="1210498"/>
            <a:ext cx="4114800" cy="769441"/>
          </a:xfrm>
          <a:prstGeom prst="rect">
            <a:avLst/>
          </a:prstGeom>
          <a:noFill/>
        </p:spPr>
        <p:txBody>
          <a:bodyPr wrap="square" rtlCol="0">
            <a:spAutoFit/>
          </a:bodyPr>
          <a:lstStyle/>
          <a:p>
            <a:pPr algn="ctr"/>
            <a:r>
              <a:rPr lang="en-GB" sz="4400" b="1" dirty="0"/>
              <a:t>jeans</a:t>
            </a:r>
          </a:p>
        </p:txBody>
      </p:sp>
      <p:pic>
        <p:nvPicPr>
          <p:cNvPr id="4" name="Picture 3" descr="A picture containing seat&#10;&#10;Description automatically generated">
            <a:extLst>
              <a:ext uri="{FF2B5EF4-FFF2-40B4-BE49-F238E27FC236}">
                <a16:creationId xmlns:a16="http://schemas.microsoft.com/office/drawing/2014/main" id="{CFF544C6-D3DE-F540-9A87-90A5DB363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8906" y="2134772"/>
            <a:ext cx="2266188" cy="4183732"/>
          </a:xfrm>
          <a:prstGeom prst="rect">
            <a:avLst/>
          </a:prstGeom>
        </p:spPr>
      </p:pic>
    </p:spTree>
    <p:extLst>
      <p:ext uri="{BB962C8B-B14F-4D97-AF65-F5344CB8AC3E}">
        <p14:creationId xmlns:p14="http://schemas.microsoft.com/office/powerpoint/2010/main" val="994863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A0F9F4-D2DC-8E45-AEDF-24703D162EB8}"/>
              </a:ext>
            </a:extLst>
          </p:cNvPr>
          <p:cNvSpPr txBox="1"/>
          <p:nvPr/>
        </p:nvSpPr>
        <p:spPr>
          <a:xfrm>
            <a:off x="2514600" y="1210498"/>
            <a:ext cx="4114800" cy="1446550"/>
          </a:xfrm>
          <a:prstGeom prst="rect">
            <a:avLst/>
          </a:prstGeom>
          <a:noFill/>
        </p:spPr>
        <p:txBody>
          <a:bodyPr wrap="square" rtlCol="0">
            <a:spAutoFit/>
          </a:bodyPr>
          <a:lstStyle/>
          <a:p>
            <a:pPr algn="ctr"/>
            <a:r>
              <a:rPr lang="en-GB" sz="4400" b="1" dirty="0"/>
              <a:t>Common blue Butterfly</a:t>
            </a:r>
          </a:p>
        </p:txBody>
      </p:sp>
      <p:pic>
        <p:nvPicPr>
          <p:cNvPr id="7" name="Picture 6">
            <a:extLst>
              <a:ext uri="{FF2B5EF4-FFF2-40B4-BE49-F238E27FC236}">
                <a16:creationId xmlns:a16="http://schemas.microsoft.com/office/drawing/2014/main" id="{2E409927-081A-3F41-884B-A3BC7C9B67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8028" y="2783884"/>
            <a:ext cx="3607943" cy="333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63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45</TotalTime>
  <Words>140</Words>
  <Application>Microsoft Macintosh PowerPoint</Application>
  <PresentationFormat>On-screen Show (4:3)</PresentationFormat>
  <Paragraphs>13</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Roboto</vt:lpstr>
      <vt:lpstr>Calibri</vt:lpstr>
      <vt:lpstr>Arial</vt:lpstr>
      <vt:lpstr>Twinkl</vt:lpstr>
      <vt:lpstr>Office Theme</vt:lpstr>
      <vt:lpstr>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Disclaimer</dc:title>
  <dc:creator>Megan Pickard</dc:creator>
  <cp:lastModifiedBy>Twinkl Twinkl</cp:lastModifiedBy>
  <cp:revision>5</cp:revision>
  <dcterms:created xsi:type="dcterms:W3CDTF">2021-09-21T10:49:09Z</dcterms:created>
  <dcterms:modified xsi:type="dcterms:W3CDTF">2022-07-31T15:26:08Z</dcterms:modified>
</cp:coreProperties>
</file>