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7" r:id="rId2"/>
    <p:sldId id="258" r:id="rId3"/>
    <p:sldId id="280" r:id="rId4"/>
    <p:sldId id="281" r:id="rId5"/>
    <p:sldId id="282" r:id="rId6"/>
    <p:sldId id="284" r:id="rId7"/>
    <p:sldId id="285" r:id="rId8"/>
    <p:sldId id="286" r:id="rId9"/>
    <p:sldId id="287"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Twinkl" panose="02000000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105"/>
    <a:srgbClr val="8C358D"/>
    <a:srgbClr val="18A0DB"/>
    <a:srgbClr val="DE1E5A"/>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64" d="100"/>
          <a:sy n="64" d="100"/>
        </p:scale>
        <p:origin x="780"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resources/northern-ireland-resources/eyfs-northern-ireland/early-years-eyfs-northern-ireland"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resources/northern-ireland-resources/eyfs-northern-ireland/early-years-eyfs-northern-irelan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8280C88D-E7AA-4326-ADD8-2F111E4396AE}"/>
              </a:ext>
            </a:extLst>
          </p:cNvPr>
          <p:cNvSpPr/>
          <p:nvPr userDrawn="1"/>
        </p:nvSpPr>
        <p:spPr>
          <a:xfrm>
            <a:off x="0" y="5745192"/>
            <a:ext cx="9144000" cy="111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7B070CA-5B03-4B1C-8A1E-42609B6D95B9}"/>
              </a:ext>
            </a:extLst>
          </p:cNvPr>
          <p:cNvSpPr/>
          <p:nvPr userDrawn="1"/>
        </p:nvSpPr>
        <p:spPr>
          <a:xfrm>
            <a:off x="1248674" y="176841"/>
            <a:ext cx="6646653" cy="6504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60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E65D9231-3787-46C7-885D-3FF73D664344}"/>
              </a:ext>
            </a:extLst>
          </p:cNvPr>
          <p:cNvSpPr/>
          <p:nvPr userDrawn="1"/>
        </p:nvSpPr>
        <p:spPr>
          <a:xfrm>
            <a:off x="0" y="5745192"/>
            <a:ext cx="9144000" cy="111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8" r:id="rId4"/>
    <p:sldLayoutId id="2147483663" r:id="rId5"/>
    <p:sldLayoutId id="2147483666"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rgbClr val="BC0105"/>
                </a:solidFill>
                <a:latin typeface="Roboto" panose="02000000000000000000" pitchFamily="2" charset="0"/>
                <a:ea typeface="Roboto" panose="02000000000000000000" pitchFamily="2" charset="0"/>
                <a:cs typeface="Arial" panose="020B0604020202020204" pitchFamily="34" charset="0"/>
              </a:rPr>
              <a:t>Disclaimer</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1210498"/>
            <a:ext cx="4114800" cy="769441"/>
          </a:xfrm>
          <a:prstGeom prst="rect">
            <a:avLst/>
          </a:prstGeom>
          <a:noFill/>
        </p:spPr>
        <p:txBody>
          <a:bodyPr wrap="square" rtlCol="0">
            <a:spAutoFit/>
          </a:bodyPr>
          <a:lstStyle/>
          <a:p>
            <a:pPr algn="ctr"/>
            <a:r>
              <a:rPr lang="en-GB" sz="4400" b="1" dirty="0"/>
              <a:t>autumn leaf</a:t>
            </a:r>
          </a:p>
        </p:txBody>
      </p:sp>
      <p:pic>
        <p:nvPicPr>
          <p:cNvPr id="5" name="Picture 4">
            <a:extLst>
              <a:ext uri="{FF2B5EF4-FFF2-40B4-BE49-F238E27FC236}">
                <a16:creationId xmlns:a16="http://schemas.microsoft.com/office/drawing/2014/main" id="{13E75847-8948-45CE-BDE2-184A20560DA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73399" y="2272937"/>
            <a:ext cx="3797201" cy="4053685"/>
          </a:xfrm>
          <a:prstGeom prst="rect">
            <a:avLst/>
          </a:prstGeom>
        </p:spPr>
      </p:pic>
    </p:spTree>
    <p:extLst>
      <p:ext uri="{BB962C8B-B14F-4D97-AF65-F5344CB8AC3E}">
        <p14:creationId xmlns:p14="http://schemas.microsoft.com/office/powerpoint/2010/main" val="183935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1210498"/>
            <a:ext cx="4114800" cy="769441"/>
          </a:xfrm>
          <a:prstGeom prst="rect">
            <a:avLst/>
          </a:prstGeom>
          <a:noFill/>
        </p:spPr>
        <p:txBody>
          <a:bodyPr wrap="square" rtlCol="0">
            <a:spAutoFit/>
          </a:bodyPr>
          <a:lstStyle/>
          <a:p>
            <a:pPr algn="ctr"/>
            <a:r>
              <a:rPr lang="en-GB" sz="4400" b="1" dirty="0"/>
              <a:t>cherries</a:t>
            </a:r>
          </a:p>
        </p:txBody>
      </p:sp>
      <p:pic>
        <p:nvPicPr>
          <p:cNvPr id="5" name="Picture 4">
            <a:extLst>
              <a:ext uri="{FF2B5EF4-FFF2-40B4-BE49-F238E27FC236}">
                <a16:creationId xmlns:a16="http://schemas.microsoft.com/office/drawing/2014/main" id="{AC180C91-CF5B-4EF0-9C96-32A4692084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46973" y="2477401"/>
            <a:ext cx="2893134" cy="3600629"/>
          </a:xfrm>
          <a:prstGeom prst="rect">
            <a:avLst/>
          </a:prstGeom>
        </p:spPr>
      </p:pic>
    </p:spTree>
    <p:extLst>
      <p:ext uri="{BB962C8B-B14F-4D97-AF65-F5344CB8AC3E}">
        <p14:creationId xmlns:p14="http://schemas.microsoft.com/office/powerpoint/2010/main" val="3453814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1210498"/>
            <a:ext cx="4114800" cy="769441"/>
          </a:xfrm>
          <a:prstGeom prst="rect">
            <a:avLst/>
          </a:prstGeom>
          <a:noFill/>
        </p:spPr>
        <p:txBody>
          <a:bodyPr wrap="square" rtlCol="0">
            <a:spAutoFit/>
          </a:bodyPr>
          <a:lstStyle/>
          <a:p>
            <a:pPr algn="ctr"/>
            <a:r>
              <a:rPr lang="en-GB" sz="4400" b="1" dirty="0"/>
              <a:t>strawberries</a:t>
            </a:r>
          </a:p>
        </p:txBody>
      </p:sp>
      <p:pic>
        <p:nvPicPr>
          <p:cNvPr id="3" name="Picture 2">
            <a:extLst>
              <a:ext uri="{FF2B5EF4-FFF2-40B4-BE49-F238E27FC236}">
                <a16:creationId xmlns:a16="http://schemas.microsoft.com/office/drawing/2014/main" id="{2F05D70B-67A2-8F42-086F-2F80C33EDE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4515473" y="2283490"/>
            <a:ext cx="2287923" cy="2321002"/>
          </a:xfrm>
          <a:prstGeom prst="rect">
            <a:avLst/>
          </a:prstGeom>
        </p:spPr>
      </p:pic>
      <p:pic>
        <p:nvPicPr>
          <p:cNvPr id="5" name="Picture 4">
            <a:extLst>
              <a:ext uri="{FF2B5EF4-FFF2-40B4-BE49-F238E27FC236}">
                <a16:creationId xmlns:a16="http://schemas.microsoft.com/office/drawing/2014/main" id="{9C4BC10A-F4EA-4DEC-B71C-0DFCA2C1E4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04039" y="2765707"/>
            <a:ext cx="2677823" cy="2716539"/>
          </a:xfrm>
          <a:prstGeom prst="rect">
            <a:avLst/>
          </a:prstGeom>
        </p:spPr>
      </p:pic>
      <p:pic>
        <p:nvPicPr>
          <p:cNvPr id="4" name="Picture 3">
            <a:extLst>
              <a:ext uri="{FF2B5EF4-FFF2-40B4-BE49-F238E27FC236}">
                <a16:creationId xmlns:a16="http://schemas.microsoft.com/office/drawing/2014/main" id="{AAB7C386-4BE6-B8AB-A7E9-B7AD751936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3621597" flipH="1">
            <a:off x="4697734" y="4303067"/>
            <a:ext cx="1724668" cy="1749604"/>
          </a:xfrm>
          <a:prstGeom prst="rect">
            <a:avLst/>
          </a:prstGeom>
        </p:spPr>
      </p:pic>
    </p:spTree>
    <p:extLst>
      <p:ext uri="{BB962C8B-B14F-4D97-AF65-F5344CB8AC3E}">
        <p14:creationId xmlns:p14="http://schemas.microsoft.com/office/powerpoint/2010/main" val="994863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664203"/>
            <a:ext cx="4114800" cy="1446550"/>
          </a:xfrm>
          <a:prstGeom prst="rect">
            <a:avLst/>
          </a:prstGeom>
          <a:noFill/>
        </p:spPr>
        <p:txBody>
          <a:bodyPr wrap="square" rtlCol="0">
            <a:spAutoFit/>
          </a:bodyPr>
          <a:lstStyle/>
          <a:p>
            <a:pPr algn="ctr"/>
            <a:r>
              <a:rPr lang="en-GB" sz="4400" b="1" dirty="0"/>
              <a:t>fire extinguisher</a:t>
            </a:r>
          </a:p>
        </p:txBody>
      </p:sp>
      <p:pic>
        <p:nvPicPr>
          <p:cNvPr id="5" name="Picture 4">
            <a:extLst>
              <a:ext uri="{FF2B5EF4-FFF2-40B4-BE49-F238E27FC236}">
                <a16:creationId xmlns:a16="http://schemas.microsoft.com/office/drawing/2014/main" id="{99C35E56-65BD-4D02-BF83-A9496AB7B0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13916" y="2249438"/>
            <a:ext cx="2436484" cy="4094865"/>
          </a:xfrm>
          <a:prstGeom prst="rect">
            <a:avLst/>
          </a:prstGeom>
        </p:spPr>
      </p:pic>
    </p:spTree>
    <p:extLst>
      <p:ext uri="{BB962C8B-B14F-4D97-AF65-F5344CB8AC3E}">
        <p14:creationId xmlns:p14="http://schemas.microsoft.com/office/powerpoint/2010/main" val="412263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859075"/>
            <a:ext cx="4114800" cy="769441"/>
          </a:xfrm>
          <a:prstGeom prst="rect">
            <a:avLst/>
          </a:prstGeom>
          <a:noFill/>
        </p:spPr>
        <p:txBody>
          <a:bodyPr wrap="square" rtlCol="0">
            <a:spAutoFit/>
          </a:bodyPr>
          <a:lstStyle/>
          <a:p>
            <a:pPr algn="ctr"/>
            <a:r>
              <a:rPr lang="en-GB" sz="4400" b="1" dirty="0"/>
              <a:t>tomato</a:t>
            </a:r>
          </a:p>
        </p:txBody>
      </p:sp>
      <p:pic>
        <p:nvPicPr>
          <p:cNvPr id="5" name="Picture 4">
            <a:extLst>
              <a:ext uri="{FF2B5EF4-FFF2-40B4-BE49-F238E27FC236}">
                <a16:creationId xmlns:a16="http://schemas.microsoft.com/office/drawing/2014/main" id="{99C35E56-65BD-4D02-BF83-A9496AB7B0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430630">
            <a:off x="2432088" y="2000249"/>
            <a:ext cx="4279824" cy="3993636"/>
          </a:xfrm>
          <a:prstGeom prst="rect">
            <a:avLst/>
          </a:prstGeom>
        </p:spPr>
      </p:pic>
    </p:spTree>
    <p:extLst>
      <p:ext uri="{BB962C8B-B14F-4D97-AF65-F5344CB8AC3E}">
        <p14:creationId xmlns:p14="http://schemas.microsoft.com/office/powerpoint/2010/main" val="333317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859075"/>
            <a:ext cx="4114800" cy="769441"/>
          </a:xfrm>
          <a:prstGeom prst="rect">
            <a:avLst/>
          </a:prstGeom>
          <a:noFill/>
        </p:spPr>
        <p:txBody>
          <a:bodyPr wrap="square" rtlCol="0">
            <a:spAutoFit/>
          </a:bodyPr>
          <a:lstStyle/>
          <a:p>
            <a:pPr algn="ctr"/>
            <a:r>
              <a:rPr lang="en-GB" sz="4400" b="1" dirty="0"/>
              <a:t>fire engine</a:t>
            </a:r>
          </a:p>
        </p:txBody>
      </p:sp>
      <p:pic>
        <p:nvPicPr>
          <p:cNvPr id="5" name="Picture 4">
            <a:extLst>
              <a:ext uri="{FF2B5EF4-FFF2-40B4-BE49-F238E27FC236}">
                <a16:creationId xmlns:a16="http://schemas.microsoft.com/office/drawing/2014/main" id="{99C35E56-65BD-4D02-BF83-A9496AB7B0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73729" y="2668250"/>
            <a:ext cx="4996542" cy="2657636"/>
          </a:xfrm>
          <a:prstGeom prst="rect">
            <a:avLst/>
          </a:prstGeom>
        </p:spPr>
      </p:pic>
    </p:spTree>
    <p:extLst>
      <p:ext uri="{BB962C8B-B14F-4D97-AF65-F5344CB8AC3E}">
        <p14:creationId xmlns:p14="http://schemas.microsoft.com/office/powerpoint/2010/main" val="529708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8E950-18E1-4E8A-952E-5A89A6FC2651}"/>
              </a:ext>
            </a:extLst>
          </p:cNvPr>
          <p:cNvSpPr txBox="1"/>
          <p:nvPr/>
        </p:nvSpPr>
        <p:spPr>
          <a:xfrm>
            <a:off x="2514600" y="859075"/>
            <a:ext cx="4114800" cy="769441"/>
          </a:xfrm>
          <a:prstGeom prst="rect">
            <a:avLst/>
          </a:prstGeom>
          <a:noFill/>
        </p:spPr>
        <p:txBody>
          <a:bodyPr wrap="square" rtlCol="0">
            <a:spAutoFit/>
          </a:bodyPr>
          <a:lstStyle/>
          <a:p>
            <a:pPr algn="ctr"/>
            <a:r>
              <a:rPr lang="en-GB" sz="4400" b="1" dirty="0"/>
              <a:t>apple</a:t>
            </a:r>
          </a:p>
        </p:txBody>
      </p:sp>
      <p:pic>
        <p:nvPicPr>
          <p:cNvPr id="5" name="Picture 4">
            <a:extLst>
              <a:ext uri="{FF2B5EF4-FFF2-40B4-BE49-F238E27FC236}">
                <a16:creationId xmlns:a16="http://schemas.microsoft.com/office/drawing/2014/main" id="{99C35E56-65BD-4D02-BF83-A9496AB7B0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43200" y="2154813"/>
            <a:ext cx="3657600" cy="3684510"/>
          </a:xfrm>
          <a:prstGeom prst="rect">
            <a:avLst/>
          </a:prstGeom>
        </p:spPr>
      </p:pic>
    </p:spTree>
    <p:extLst>
      <p:ext uri="{BB962C8B-B14F-4D97-AF65-F5344CB8AC3E}">
        <p14:creationId xmlns:p14="http://schemas.microsoft.com/office/powerpoint/2010/main" val="853727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27</TotalTime>
  <Words>138</Words>
  <Application>Microsoft Office PowerPoint</Application>
  <PresentationFormat>On-screen Show (4:3)</PresentationFormat>
  <Paragraphs>13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Twinkl</vt:lpstr>
      <vt:lpstr>Arial</vt:lpstr>
      <vt:lpstr>Calibri</vt:lpstr>
      <vt:lpstr>Roboto</vt:lpstr>
      <vt:lpstr>Office Theme</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Megan Pickard</dc:creator>
  <cp:lastModifiedBy>Hein Bezuidenhout</cp:lastModifiedBy>
  <cp:revision>5</cp:revision>
  <dcterms:created xsi:type="dcterms:W3CDTF">2021-09-21T10:49:09Z</dcterms:created>
  <dcterms:modified xsi:type="dcterms:W3CDTF">2022-11-07T10:44:21Z</dcterms:modified>
</cp:coreProperties>
</file>