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8" r:id="rId3"/>
    <p:sldId id="269" r:id="rId4"/>
    <p:sldId id="270" r:id="rId5"/>
    <p:sldId id="271" r:id="rId6"/>
    <p:sldId id="272" r:id="rId7"/>
    <p:sldId id="273" r:id="rId8"/>
    <p:sldId id="267" r:id="rId9"/>
  </p:sldIdLst>
  <p:sldSz cx="9144000" cy="6858000" type="screen4x3"/>
  <p:notesSz cx="6858000" cy="9144000"/>
  <p:embeddedFontLst>
    <p:embeddedFont>
      <p:font typeface="Twinkl" pitchFamily="2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08" y="144"/>
      </p:cViewPr>
      <p:guideLst>
        <p:guide orient="horz" pos="2160"/>
        <p:guide pos="2880"/>
        <p:guide pos="340"/>
        <p:guide orient="horz" pos="3974"/>
        <p:guide pos="5443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31/07/2019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31/07/2019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272145"/>
            <a:ext cx="2336245" cy="23137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827" y="2272145"/>
            <a:ext cx="2336245" cy="231370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264345" y="2272145"/>
            <a:ext cx="2336245" cy="2313709"/>
            <a:chOff x="6264345" y="2272145"/>
            <a:chExt cx="2336245" cy="23137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4345" y="2272145"/>
              <a:ext cx="2336245" cy="231370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816799" y="3228944"/>
              <a:ext cx="12469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orange</a:t>
              </a:r>
              <a:endParaRPr lang="en-GB" sz="3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403800" y="2705724"/>
            <a:ext cx="12469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solidFill>
                  <a:schemeClr val="bg1"/>
                </a:solidFill>
              </a:rPr>
              <a:t>+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7891" y="2705725"/>
            <a:ext cx="12469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solidFill>
                  <a:schemeClr val="bg1"/>
                </a:solidFill>
              </a:rPr>
              <a:t>=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65200" y="2272145"/>
            <a:ext cx="2336245" cy="2313709"/>
            <a:chOff x="6265200" y="2272145"/>
            <a:chExt cx="2336245" cy="23137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5200" y="2272145"/>
              <a:ext cx="2336245" cy="231370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809012" y="2705724"/>
              <a:ext cx="12469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800" dirty="0"/>
                <a:t>?</a:t>
              </a:r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9785" y="3228944"/>
            <a:ext cx="124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red</a:t>
            </a:r>
            <a:endParaRPr lang="en-GB" sz="300" dirty="0"/>
          </a:p>
        </p:txBody>
      </p:sp>
      <p:sp>
        <p:nvSpPr>
          <p:cNvPr id="13" name="TextBox 12"/>
          <p:cNvSpPr txBox="1"/>
          <p:nvPr/>
        </p:nvSpPr>
        <p:spPr>
          <a:xfrm>
            <a:off x="3961584" y="3228944"/>
            <a:ext cx="124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yellow</a:t>
            </a:r>
            <a:endParaRPr lang="en-GB" sz="300" dirty="0"/>
          </a:p>
        </p:txBody>
      </p:sp>
      <p:sp>
        <p:nvSpPr>
          <p:cNvPr id="14" name="TextBox 13"/>
          <p:cNvSpPr txBox="1"/>
          <p:nvPr/>
        </p:nvSpPr>
        <p:spPr>
          <a:xfrm>
            <a:off x="764614" y="765175"/>
            <a:ext cx="762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Click on the paint splat to see the answer!</a:t>
            </a:r>
            <a:endParaRPr lang="en-GB" sz="500" b="1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933876" y="5292969"/>
            <a:ext cx="1438224" cy="799856"/>
            <a:chOff x="3933876" y="5292969"/>
            <a:chExt cx="1438224" cy="799856"/>
          </a:xfrm>
        </p:grpSpPr>
        <p:sp>
          <p:nvSpPr>
            <p:cNvPr id="17" name="Right Arrow 16"/>
            <p:cNvSpPr/>
            <p:nvPr/>
          </p:nvSpPr>
          <p:spPr>
            <a:xfrm>
              <a:off x="3933876" y="5292969"/>
              <a:ext cx="1438224" cy="799856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53027" y="5492842"/>
              <a:ext cx="12469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next</a:t>
              </a:r>
              <a:endParaRPr lang="en-GB" sz="300" dirty="0"/>
            </a:p>
          </p:txBody>
        </p:sp>
      </p:grp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650709" y="5196254"/>
            <a:ext cx="1949991" cy="984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89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7" y="2261002"/>
            <a:ext cx="2356375" cy="23336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827" y="2272145"/>
            <a:ext cx="2336245" cy="23137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490" y="2261002"/>
            <a:ext cx="2347497" cy="23248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16799" y="3228944"/>
            <a:ext cx="124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green</a:t>
            </a:r>
            <a:endParaRPr lang="en-GB" sz="300" dirty="0"/>
          </a:p>
        </p:txBody>
      </p:sp>
      <p:sp>
        <p:nvSpPr>
          <p:cNvPr id="7" name="TextBox 6"/>
          <p:cNvSpPr txBox="1"/>
          <p:nvPr/>
        </p:nvSpPr>
        <p:spPr>
          <a:xfrm>
            <a:off x="2403800" y="2705724"/>
            <a:ext cx="12469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solidFill>
                  <a:schemeClr val="bg1"/>
                </a:solidFill>
              </a:rPr>
              <a:t>+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7891" y="2705725"/>
            <a:ext cx="12469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solidFill>
                  <a:schemeClr val="bg1"/>
                </a:solidFill>
              </a:rPr>
              <a:t>=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65200" y="2272145"/>
            <a:ext cx="2336245" cy="2313709"/>
            <a:chOff x="6265200" y="2272145"/>
            <a:chExt cx="2336245" cy="23137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5200" y="2272145"/>
              <a:ext cx="2336245" cy="231370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809012" y="2705724"/>
              <a:ext cx="12469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800" dirty="0"/>
                <a:t>?</a:t>
              </a:r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9785" y="3228944"/>
            <a:ext cx="124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blue</a:t>
            </a:r>
            <a:endParaRPr lang="en-GB" sz="300" dirty="0"/>
          </a:p>
        </p:txBody>
      </p:sp>
      <p:sp>
        <p:nvSpPr>
          <p:cNvPr id="13" name="TextBox 12"/>
          <p:cNvSpPr txBox="1"/>
          <p:nvPr/>
        </p:nvSpPr>
        <p:spPr>
          <a:xfrm>
            <a:off x="3961584" y="3228944"/>
            <a:ext cx="124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yellow</a:t>
            </a:r>
            <a:endParaRPr lang="en-GB" sz="300" dirty="0"/>
          </a:p>
        </p:txBody>
      </p:sp>
      <p:sp>
        <p:nvSpPr>
          <p:cNvPr id="14" name="TextBox 13"/>
          <p:cNvSpPr txBox="1"/>
          <p:nvPr/>
        </p:nvSpPr>
        <p:spPr>
          <a:xfrm>
            <a:off x="764614" y="765175"/>
            <a:ext cx="762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Click on the paint splat to see the answer!</a:t>
            </a:r>
            <a:endParaRPr lang="en-GB" sz="500" b="1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933876" y="5292969"/>
            <a:ext cx="1438224" cy="799856"/>
            <a:chOff x="3933876" y="5292969"/>
            <a:chExt cx="1438224" cy="799856"/>
          </a:xfrm>
        </p:grpSpPr>
        <p:sp>
          <p:nvSpPr>
            <p:cNvPr id="17" name="Right Arrow 16"/>
            <p:cNvSpPr/>
            <p:nvPr/>
          </p:nvSpPr>
          <p:spPr>
            <a:xfrm>
              <a:off x="3933876" y="5292969"/>
              <a:ext cx="1438224" cy="799856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53027" y="5492842"/>
              <a:ext cx="12469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next</a:t>
              </a:r>
              <a:endParaRPr lang="en-GB" sz="300" dirty="0"/>
            </a:p>
          </p:txBody>
        </p:sp>
      </p:grp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650709" y="5196254"/>
            <a:ext cx="1949991" cy="984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31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27" y="2250831"/>
            <a:ext cx="2377044" cy="23541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614" y="2272145"/>
            <a:ext cx="2336245" cy="23137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7" y="2261002"/>
            <a:ext cx="2356375" cy="23336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16799" y="3228944"/>
            <a:ext cx="124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purple</a:t>
            </a:r>
            <a:endParaRPr lang="en-GB" sz="300" dirty="0"/>
          </a:p>
        </p:txBody>
      </p:sp>
      <p:sp>
        <p:nvSpPr>
          <p:cNvPr id="7" name="TextBox 6"/>
          <p:cNvSpPr txBox="1"/>
          <p:nvPr/>
        </p:nvSpPr>
        <p:spPr>
          <a:xfrm>
            <a:off x="2403800" y="2705724"/>
            <a:ext cx="12469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solidFill>
                  <a:schemeClr val="bg1"/>
                </a:solidFill>
              </a:rPr>
              <a:t>+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7891" y="2705725"/>
            <a:ext cx="12469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solidFill>
                  <a:schemeClr val="bg1"/>
                </a:solidFill>
              </a:rPr>
              <a:t>=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65200" y="2272145"/>
            <a:ext cx="2336245" cy="2313709"/>
            <a:chOff x="6265200" y="2272145"/>
            <a:chExt cx="2336245" cy="23137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5200" y="2272145"/>
              <a:ext cx="2336245" cy="231370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809012" y="2705724"/>
              <a:ext cx="12469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800" dirty="0"/>
                <a:t>?</a:t>
              </a:r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9785" y="3228944"/>
            <a:ext cx="124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blue</a:t>
            </a:r>
            <a:endParaRPr lang="en-GB" sz="300" dirty="0"/>
          </a:p>
        </p:txBody>
      </p:sp>
      <p:sp>
        <p:nvSpPr>
          <p:cNvPr id="13" name="TextBox 12"/>
          <p:cNvSpPr txBox="1"/>
          <p:nvPr/>
        </p:nvSpPr>
        <p:spPr>
          <a:xfrm>
            <a:off x="3961584" y="3228944"/>
            <a:ext cx="124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red</a:t>
            </a:r>
            <a:endParaRPr lang="en-GB" sz="300" dirty="0"/>
          </a:p>
        </p:txBody>
      </p:sp>
      <p:sp>
        <p:nvSpPr>
          <p:cNvPr id="14" name="TextBox 13"/>
          <p:cNvSpPr txBox="1"/>
          <p:nvPr/>
        </p:nvSpPr>
        <p:spPr>
          <a:xfrm>
            <a:off x="764614" y="765175"/>
            <a:ext cx="762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Click on the paint splat to see the answer!</a:t>
            </a:r>
            <a:endParaRPr lang="en-GB" sz="500" b="1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933876" y="5292969"/>
            <a:ext cx="1438224" cy="799856"/>
            <a:chOff x="3933876" y="5292969"/>
            <a:chExt cx="1438224" cy="799856"/>
          </a:xfrm>
        </p:grpSpPr>
        <p:sp>
          <p:nvSpPr>
            <p:cNvPr id="17" name="Right Arrow 16"/>
            <p:cNvSpPr/>
            <p:nvPr/>
          </p:nvSpPr>
          <p:spPr>
            <a:xfrm>
              <a:off x="3933876" y="5292969"/>
              <a:ext cx="1438224" cy="799856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53027" y="5492842"/>
              <a:ext cx="12469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next</a:t>
              </a:r>
              <a:endParaRPr lang="en-GB" sz="300" dirty="0"/>
            </a:p>
          </p:txBody>
        </p:sp>
      </p:grp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650709" y="5196254"/>
            <a:ext cx="1949991" cy="984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21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54" y="2254560"/>
            <a:ext cx="2377045" cy="23541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614" y="2272145"/>
            <a:ext cx="2336245" cy="23137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16799" y="3228944"/>
            <a:ext cx="124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pink</a:t>
            </a:r>
            <a:endParaRPr lang="en-GB" sz="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7" y="2261002"/>
            <a:ext cx="2366774" cy="23439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03800" y="2705724"/>
            <a:ext cx="12469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solidFill>
                  <a:schemeClr val="bg1"/>
                </a:solidFill>
              </a:rPr>
              <a:t>+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7891" y="2705725"/>
            <a:ext cx="12469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solidFill>
                  <a:schemeClr val="bg1"/>
                </a:solidFill>
              </a:rPr>
              <a:t>=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42538" y="2233245"/>
            <a:ext cx="2394075" cy="2378985"/>
            <a:chOff x="6265200" y="2272145"/>
            <a:chExt cx="2336245" cy="23137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5200" y="2272145"/>
              <a:ext cx="2336245" cy="231370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809012" y="2705724"/>
              <a:ext cx="12469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800" dirty="0"/>
                <a:t>?</a:t>
              </a:r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9785" y="3228944"/>
            <a:ext cx="124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white</a:t>
            </a:r>
            <a:endParaRPr lang="en-GB" sz="300" dirty="0"/>
          </a:p>
        </p:txBody>
      </p:sp>
      <p:sp>
        <p:nvSpPr>
          <p:cNvPr id="13" name="TextBox 12"/>
          <p:cNvSpPr txBox="1"/>
          <p:nvPr/>
        </p:nvSpPr>
        <p:spPr>
          <a:xfrm>
            <a:off x="3961584" y="3228944"/>
            <a:ext cx="124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red</a:t>
            </a:r>
            <a:endParaRPr lang="en-GB" sz="300" dirty="0"/>
          </a:p>
        </p:txBody>
      </p:sp>
      <p:sp>
        <p:nvSpPr>
          <p:cNvPr id="14" name="TextBox 13"/>
          <p:cNvSpPr txBox="1"/>
          <p:nvPr/>
        </p:nvSpPr>
        <p:spPr>
          <a:xfrm>
            <a:off x="764614" y="765175"/>
            <a:ext cx="762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Click on the paint splat to see the answer!</a:t>
            </a:r>
            <a:endParaRPr lang="en-GB" sz="500" b="1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933876" y="5292969"/>
            <a:ext cx="1438224" cy="799856"/>
            <a:chOff x="3933876" y="5292969"/>
            <a:chExt cx="1438224" cy="799856"/>
          </a:xfrm>
        </p:grpSpPr>
        <p:sp>
          <p:nvSpPr>
            <p:cNvPr id="17" name="Right Arrow 16"/>
            <p:cNvSpPr/>
            <p:nvPr/>
          </p:nvSpPr>
          <p:spPr>
            <a:xfrm>
              <a:off x="3933876" y="5292969"/>
              <a:ext cx="1438224" cy="799856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53027" y="5492842"/>
              <a:ext cx="12469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next</a:t>
              </a:r>
              <a:endParaRPr lang="en-GB" sz="300" dirty="0"/>
            </a:p>
          </p:txBody>
        </p:sp>
      </p:grp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650709" y="5196254"/>
            <a:ext cx="1949991" cy="984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02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785" y="2249323"/>
            <a:ext cx="2378565" cy="2355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53" y="2252210"/>
            <a:ext cx="2366774" cy="23439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16799" y="3228944"/>
            <a:ext cx="124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grey</a:t>
            </a:r>
            <a:endParaRPr lang="en-GB" sz="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7" y="2261002"/>
            <a:ext cx="2366774" cy="23439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03800" y="2705724"/>
            <a:ext cx="12469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solidFill>
                  <a:schemeClr val="bg1"/>
                </a:solidFill>
              </a:rPr>
              <a:t>+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7891" y="2705725"/>
            <a:ext cx="12469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solidFill>
                  <a:schemeClr val="bg1"/>
                </a:solidFill>
              </a:rPr>
              <a:t>=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55786" y="2263353"/>
            <a:ext cx="2363244" cy="2341591"/>
            <a:chOff x="6265200" y="2272145"/>
            <a:chExt cx="2336245" cy="23137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5200" y="2272145"/>
              <a:ext cx="2336245" cy="231370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809012" y="2705724"/>
              <a:ext cx="12469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800" dirty="0"/>
                <a:t>?</a:t>
              </a:r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9785" y="3228944"/>
            <a:ext cx="124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white</a:t>
            </a:r>
            <a:endParaRPr lang="en-GB" sz="300" dirty="0"/>
          </a:p>
        </p:txBody>
      </p:sp>
      <p:sp>
        <p:nvSpPr>
          <p:cNvPr id="13" name="TextBox 12"/>
          <p:cNvSpPr txBox="1"/>
          <p:nvPr/>
        </p:nvSpPr>
        <p:spPr>
          <a:xfrm>
            <a:off x="3961584" y="3228944"/>
            <a:ext cx="124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black</a:t>
            </a:r>
            <a:endParaRPr lang="en-GB" sz="3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614" y="765175"/>
            <a:ext cx="762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Click on the paint splat to see the answer!</a:t>
            </a:r>
            <a:endParaRPr lang="en-GB" sz="500" b="1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933876" y="5292969"/>
            <a:ext cx="1438224" cy="799856"/>
            <a:chOff x="3933876" y="5292969"/>
            <a:chExt cx="1438224" cy="799856"/>
          </a:xfrm>
        </p:grpSpPr>
        <p:sp>
          <p:nvSpPr>
            <p:cNvPr id="17" name="Right Arrow 16"/>
            <p:cNvSpPr/>
            <p:nvPr/>
          </p:nvSpPr>
          <p:spPr>
            <a:xfrm>
              <a:off x="3933876" y="5292969"/>
              <a:ext cx="1438224" cy="799856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53027" y="5492842"/>
              <a:ext cx="12469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next</a:t>
              </a:r>
              <a:endParaRPr lang="en-GB" sz="300" dirty="0"/>
            </a:p>
          </p:txBody>
        </p:sp>
      </p:grp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650709" y="5196254"/>
            <a:ext cx="1949991" cy="984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72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5" y="2242037"/>
            <a:ext cx="2402158" cy="2378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857" y="2233244"/>
            <a:ext cx="2411037" cy="23877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614" y="2272145"/>
            <a:ext cx="2336245" cy="23137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16799" y="3228944"/>
            <a:ext cx="124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brown</a:t>
            </a:r>
            <a:endParaRPr lang="en-GB" sz="300" dirty="0"/>
          </a:p>
        </p:txBody>
      </p:sp>
      <p:sp>
        <p:nvSpPr>
          <p:cNvPr id="7" name="TextBox 6"/>
          <p:cNvSpPr txBox="1"/>
          <p:nvPr/>
        </p:nvSpPr>
        <p:spPr>
          <a:xfrm>
            <a:off x="2403800" y="2705724"/>
            <a:ext cx="12469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solidFill>
                  <a:schemeClr val="bg1"/>
                </a:solidFill>
              </a:rPr>
              <a:t>+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7891" y="2705725"/>
            <a:ext cx="12469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solidFill>
                  <a:schemeClr val="bg1"/>
                </a:solidFill>
              </a:rPr>
              <a:t>=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42538" y="2233245"/>
            <a:ext cx="2394075" cy="2378985"/>
            <a:chOff x="6265200" y="2272145"/>
            <a:chExt cx="2336245" cy="23137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5200" y="2272145"/>
              <a:ext cx="2336245" cy="231370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809012" y="2705724"/>
              <a:ext cx="12469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800" dirty="0"/>
                <a:t>?</a:t>
              </a:r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9785" y="3228944"/>
            <a:ext cx="124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green</a:t>
            </a:r>
            <a:endParaRPr lang="en-GB" sz="300" dirty="0"/>
          </a:p>
        </p:txBody>
      </p:sp>
      <p:sp>
        <p:nvSpPr>
          <p:cNvPr id="13" name="TextBox 12"/>
          <p:cNvSpPr txBox="1"/>
          <p:nvPr/>
        </p:nvSpPr>
        <p:spPr>
          <a:xfrm>
            <a:off x="3961584" y="3228944"/>
            <a:ext cx="124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red</a:t>
            </a:r>
            <a:endParaRPr lang="en-GB" sz="300" dirty="0"/>
          </a:p>
        </p:txBody>
      </p:sp>
      <p:sp>
        <p:nvSpPr>
          <p:cNvPr id="14" name="TextBox 13"/>
          <p:cNvSpPr txBox="1"/>
          <p:nvPr/>
        </p:nvSpPr>
        <p:spPr>
          <a:xfrm>
            <a:off x="764614" y="765175"/>
            <a:ext cx="762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Click on the paint splat to see the answer!</a:t>
            </a:r>
            <a:endParaRPr lang="en-GB" sz="500" b="1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933876" y="5292969"/>
            <a:ext cx="1438224" cy="799856"/>
            <a:chOff x="3933876" y="5292969"/>
            <a:chExt cx="1438224" cy="799856"/>
          </a:xfrm>
        </p:grpSpPr>
        <p:sp>
          <p:nvSpPr>
            <p:cNvPr id="17" name="Right Arrow 16"/>
            <p:cNvSpPr/>
            <p:nvPr/>
          </p:nvSpPr>
          <p:spPr>
            <a:xfrm>
              <a:off x="3933876" y="5292969"/>
              <a:ext cx="1438224" cy="799856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53027" y="5492842"/>
              <a:ext cx="12469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end</a:t>
              </a:r>
              <a:endParaRPr lang="en-GB" sz="300" dirty="0"/>
            </a:p>
          </p:txBody>
        </p:sp>
      </p:grp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650709" y="5196254"/>
            <a:ext cx="1949991" cy="984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97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A1786ED3-4A83-4E52-97FB-5BB8F2F68775}" vid="{F1370A2B-D63B-458B-B1CD-13966C425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38</TotalTime>
  <Words>102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Ward</dc:creator>
  <cp:lastModifiedBy>Abby Ward</cp:lastModifiedBy>
  <cp:revision>4</cp:revision>
  <dcterms:created xsi:type="dcterms:W3CDTF">2019-07-31T07:28:53Z</dcterms:created>
  <dcterms:modified xsi:type="dcterms:W3CDTF">2019-07-31T08:07:50Z</dcterms:modified>
</cp:coreProperties>
</file>