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77" r:id="rId2"/>
    <p:sldId id="258" r:id="rId3"/>
    <p:sldId id="264" r:id="rId4"/>
    <p:sldId id="267" r:id="rId5"/>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Roboto" panose="02000000000000000000" pitchFamily="2" charset="0"/>
      <p:regular r:id="rId12"/>
      <p:bold r:id="rId13"/>
      <p:italic r:id="rId14"/>
      <p:boldItalic r:id="rId15"/>
    </p:embeddedFont>
    <p:embeddedFont>
      <p:font typeface="Twinkl" panose="02000000000000000000" pitchFamily="2"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E13"/>
    <a:srgbClr val="BF0A2A"/>
    <a:srgbClr val="F1884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send-inclusion-teaching-resources/send-teaching-and-support-strategies-send-inclusion/visual-support-send"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send-inclusion-teaching-resources/send-teaching-and-support-strategies-send-inclusion/visual-support-se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97673" y="5779310"/>
            <a:ext cx="1631373" cy="1078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02B73901-5FD0-473B-8794-62897EA6BF2C}"/>
              </a:ext>
            </a:extLst>
          </p:cNvPr>
          <p:cNvSpPr/>
          <p:nvPr userDrawn="1"/>
        </p:nvSpPr>
        <p:spPr>
          <a:xfrm>
            <a:off x="97673" y="5779310"/>
            <a:ext cx="1631373" cy="1078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or</a:t>
              </a:r>
              <a:r>
                <a:rPr lang="en-GB" sz="1400" b="1" dirty="0">
                  <a:latin typeface="Roboto" panose="02000000000000000000" pitchFamily="2" charset="0"/>
                  <a:ea typeface="Roboto" panose="02000000000000000000" pitchFamily="2" charset="0"/>
                </a:rPr>
                <a:t>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2365659-8AD6-41A4-BA3A-8B4C4E440719}"/>
              </a:ext>
            </a:extLst>
          </p:cNvPr>
          <p:cNvSpPr/>
          <p:nvPr/>
        </p:nvSpPr>
        <p:spPr>
          <a:xfrm>
            <a:off x="1574115" y="507202"/>
            <a:ext cx="5741085" cy="1640380"/>
          </a:xfrm>
          <a:prstGeom prst="roundRect">
            <a:avLst>
              <a:gd name="adj" fmla="val 10019"/>
            </a:avLst>
          </a:prstGeom>
          <a:solidFill>
            <a:srgbClr val="F1884C"/>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E8E01E26-D88C-4402-AAB0-EB5BEF1E28F4}"/>
              </a:ext>
            </a:extLst>
          </p:cNvPr>
          <p:cNvSpPr/>
          <p:nvPr/>
        </p:nvSpPr>
        <p:spPr>
          <a:xfrm>
            <a:off x="1828800" y="689357"/>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F4F33879-5541-43AA-8C0D-624418C54C83}"/>
              </a:ext>
            </a:extLst>
          </p:cNvPr>
          <p:cNvSpPr/>
          <p:nvPr/>
        </p:nvSpPr>
        <p:spPr>
          <a:xfrm>
            <a:off x="3742495" y="689357"/>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9B985C53-8879-4BFD-8B14-566B67F9A79A}"/>
              </a:ext>
            </a:extLst>
          </p:cNvPr>
          <p:cNvSpPr/>
          <p:nvPr/>
        </p:nvSpPr>
        <p:spPr>
          <a:xfrm>
            <a:off x="5690670" y="689357"/>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B0E127CA-86F5-425F-B99B-C7F2BEBDEF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987"/>
          <a:stretch/>
        </p:blipFill>
        <p:spPr>
          <a:xfrm>
            <a:off x="2421504" y="731999"/>
            <a:ext cx="686418" cy="1224068"/>
          </a:xfrm>
          <a:prstGeom prst="rect">
            <a:avLst/>
          </a:prstGeom>
        </p:spPr>
      </p:pic>
      <p:sp>
        <p:nvSpPr>
          <p:cNvPr id="8" name="TextBox 7">
            <a:extLst>
              <a:ext uri="{FF2B5EF4-FFF2-40B4-BE49-F238E27FC236}">
                <a16:creationId xmlns:a16="http://schemas.microsoft.com/office/drawing/2014/main" id="{80E48357-EF44-46C1-8140-106C44045ED8}"/>
              </a:ext>
            </a:extLst>
          </p:cNvPr>
          <p:cNvSpPr txBox="1"/>
          <p:nvPr/>
        </p:nvSpPr>
        <p:spPr>
          <a:xfrm>
            <a:off x="1748124" y="947958"/>
            <a:ext cx="820493" cy="523220"/>
          </a:xfrm>
          <a:prstGeom prst="rect">
            <a:avLst/>
          </a:prstGeom>
          <a:noFill/>
          <a:ln>
            <a:noFill/>
          </a:ln>
        </p:spPr>
        <p:txBody>
          <a:bodyPr wrap="square" rtlCol="0">
            <a:spAutoFit/>
          </a:bodyPr>
          <a:lstStyle/>
          <a:p>
            <a:pPr algn="ctr"/>
            <a:r>
              <a:rPr lang="en-AU" sz="2800" b="1" dirty="0">
                <a:ln w="19050">
                  <a:noFill/>
                </a:ln>
                <a:solidFill>
                  <a:srgbClr val="E94E13"/>
                </a:solidFill>
              </a:rPr>
              <a:t>My</a:t>
            </a:r>
          </a:p>
        </p:txBody>
      </p:sp>
      <p:pic>
        <p:nvPicPr>
          <p:cNvPr id="31" name="Picture 30">
            <a:extLst>
              <a:ext uri="{FF2B5EF4-FFF2-40B4-BE49-F238E27FC236}">
                <a16:creationId xmlns:a16="http://schemas.microsoft.com/office/drawing/2014/main" id="{F903017D-53EA-4E90-9D90-7352F5DEE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636" y="1098958"/>
            <a:ext cx="657535" cy="857315"/>
          </a:xfrm>
          <a:prstGeom prst="rect">
            <a:avLst/>
          </a:prstGeom>
        </p:spPr>
      </p:pic>
      <p:sp>
        <p:nvSpPr>
          <p:cNvPr id="9" name="TextBox 8">
            <a:extLst>
              <a:ext uri="{FF2B5EF4-FFF2-40B4-BE49-F238E27FC236}">
                <a16:creationId xmlns:a16="http://schemas.microsoft.com/office/drawing/2014/main" id="{4D186D0B-998C-4A44-9BBA-60EEB24E0BD8}"/>
              </a:ext>
            </a:extLst>
          </p:cNvPr>
          <p:cNvSpPr txBox="1"/>
          <p:nvPr/>
        </p:nvSpPr>
        <p:spPr>
          <a:xfrm>
            <a:off x="5656190" y="690858"/>
            <a:ext cx="1526797" cy="523220"/>
          </a:xfrm>
          <a:prstGeom prst="rect">
            <a:avLst/>
          </a:prstGeom>
          <a:noFill/>
          <a:ln>
            <a:noFill/>
          </a:ln>
        </p:spPr>
        <p:txBody>
          <a:bodyPr wrap="square" rtlCol="0">
            <a:spAutoFit/>
          </a:bodyPr>
          <a:lstStyle/>
          <a:p>
            <a:pPr algn="ctr"/>
            <a:r>
              <a:rPr lang="en-AU" sz="2800" b="1" dirty="0">
                <a:ln w="19050">
                  <a:noFill/>
                </a:ln>
                <a:solidFill>
                  <a:srgbClr val="E94E13"/>
                </a:solidFill>
              </a:rPr>
              <a:t>hurts</a:t>
            </a:r>
          </a:p>
        </p:txBody>
      </p:sp>
      <p:grpSp>
        <p:nvGrpSpPr>
          <p:cNvPr id="34" name="Group 33">
            <a:extLst>
              <a:ext uri="{FF2B5EF4-FFF2-40B4-BE49-F238E27FC236}">
                <a16:creationId xmlns:a16="http://schemas.microsoft.com/office/drawing/2014/main" id="{C7844A3D-7E02-4547-9E4F-C9F577011AD2}"/>
              </a:ext>
            </a:extLst>
          </p:cNvPr>
          <p:cNvGrpSpPr/>
          <p:nvPr/>
        </p:nvGrpSpPr>
        <p:grpSpPr>
          <a:xfrm>
            <a:off x="1574115" y="2267726"/>
            <a:ext cx="1365447" cy="1275797"/>
            <a:chOff x="1574115" y="2267726"/>
            <a:chExt cx="1365447" cy="1275797"/>
          </a:xfrm>
        </p:grpSpPr>
        <p:sp>
          <p:nvSpPr>
            <p:cNvPr id="12" name="Rectangle: Rounded Corners 11">
              <a:extLst>
                <a:ext uri="{FF2B5EF4-FFF2-40B4-BE49-F238E27FC236}">
                  <a16:creationId xmlns:a16="http://schemas.microsoft.com/office/drawing/2014/main" id="{0A78A6BA-E200-4CD6-A3E6-32C27C1E2DA1}"/>
                </a:ext>
              </a:extLst>
            </p:cNvPr>
            <p:cNvSpPr/>
            <p:nvPr/>
          </p:nvSpPr>
          <p:spPr>
            <a:xfrm>
              <a:off x="1574115" y="226772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head</a:t>
              </a:r>
            </a:p>
          </p:txBody>
        </p:sp>
        <p:pic>
          <p:nvPicPr>
            <p:cNvPr id="33" name="Picture 32">
              <a:extLst>
                <a:ext uri="{FF2B5EF4-FFF2-40B4-BE49-F238E27FC236}">
                  <a16:creationId xmlns:a16="http://schemas.microsoft.com/office/drawing/2014/main" id="{69821538-AEAD-45D7-8C2F-52AED7BF3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984" y="2636240"/>
              <a:ext cx="651708" cy="817927"/>
            </a:xfrm>
            <a:prstGeom prst="rect">
              <a:avLst/>
            </a:prstGeom>
          </p:spPr>
        </p:pic>
      </p:grpSp>
      <p:grpSp>
        <p:nvGrpSpPr>
          <p:cNvPr id="37" name="Group 36">
            <a:extLst>
              <a:ext uri="{FF2B5EF4-FFF2-40B4-BE49-F238E27FC236}">
                <a16:creationId xmlns:a16="http://schemas.microsoft.com/office/drawing/2014/main" id="{2242B33D-864A-4578-84D7-09368FE56D55}"/>
              </a:ext>
            </a:extLst>
          </p:cNvPr>
          <p:cNvGrpSpPr/>
          <p:nvPr/>
        </p:nvGrpSpPr>
        <p:grpSpPr>
          <a:xfrm>
            <a:off x="3032661" y="2267726"/>
            <a:ext cx="1365447" cy="1275797"/>
            <a:chOff x="3032661" y="2267726"/>
            <a:chExt cx="1365447" cy="1275797"/>
          </a:xfrm>
        </p:grpSpPr>
        <p:sp>
          <p:nvSpPr>
            <p:cNvPr id="13" name="Rectangle: Rounded Corners 12">
              <a:extLst>
                <a:ext uri="{FF2B5EF4-FFF2-40B4-BE49-F238E27FC236}">
                  <a16:creationId xmlns:a16="http://schemas.microsoft.com/office/drawing/2014/main" id="{CF353E94-D08C-4950-8CF5-3C9250D3C289}"/>
                </a:ext>
              </a:extLst>
            </p:cNvPr>
            <p:cNvSpPr/>
            <p:nvPr/>
          </p:nvSpPr>
          <p:spPr>
            <a:xfrm>
              <a:off x="3032661" y="226772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ear</a:t>
              </a:r>
            </a:p>
          </p:txBody>
        </p:sp>
        <p:pic>
          <p:nvPicPr>
            <p:cNvPr id="36" name="Picture 35">
              <a:extLst>
                <a:ext uri="{FF2B5EF4-FFF2-40B4-BE49-F238E27FC236}">
                  <a16:creationId xmlns:a16="http://schemas.microsoft.com/office/drawing/2014/main" id="{7D0C8895-8524-431F-B007-70061CA95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264" y="2680621"/>
              <a:ext cx="851462" cy="762720"/>
            </a:xfrm>
            <a:prstGeom prst="rect">
              <a:avLst/>
            </a:prstGeom>
          </p:spPr>
        </p:pic>
      </p:grpSp>
      <p:grpSp>
        <p:nvGrpSpPr>
          <p:cNvPr id="40" name="Group 39">
            <a:extLst>
              <a:ext uri="{FF2B5EF4-FFF2-40B4-BE49-F238E27FC236}">
                <a16:creationId xmlns:a16="http://schemas.microsoft.com/office/drawing/2014/main" id="{376A852F-829F-4106-87DD-E1B1EE377F02}"/>
              </a:ext>
            </a:extLst>
          </p:cNvPr>
          <p:cNvGrpSpPr/>
          <p:nvPr/>
        </p:nvGrpSpPr>
        <p:grpSpPr>
          <a:xfrm>
            <a:off x="4491207" y="2267726"/>
            <a:ext cx="1365447" cy="1275797"/>
            <a:chOff x="4491207" y="2267726"/>
            <a:chExt cx="1365447" cy="1275797"/>
          </a:xfrm>
        </p:grpSpPr>
        <p:sp>
          <p:nvSpPr>
            <p:cNvPr id="14" name="Rectangle: Rounded Corners 13">
              <a:extLst>
                <a:ext uri="{FF2B5EF4-FFF2-40B4-BE49-F238E27FC236}">
                  <a16:creationId xmlns:a16="http://schemas.microsoft.com/office/drawing/2014/main" id="{7AB73B1D-C83B-4952-B1EF-E0FE94A36476}"/>
                </a:ext>
              </a:extLst>
            </p:cNvPr>
            <p:cNvSpPr/>
            <p:nvPr/>
          </p:nvSpPr>
          <p:spPr>
            <a:xfrm>
              <a:off x="4491207" y="226772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eye</a:t>
              </a:r>
            </a:p>
          </p:txBody>
        </p:sp>
        <p:pic>
          <p:nvPicPr>
            <p:cNvPr id="39" name="Picture 38">
              <a:extLst>
                <a:ext uri="{FF2B5EF4-FFF2-40B4-BE49-F238E27FC236}">
                  <a16:creationId xmlns:a16="http://schemas.microsoft.com/office/drawing/2014/main" id="{35DF29FD-74FA-498A-B2B4-91E7B9FE3B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4819" y="2716279"/>
              <a:ext cx="823742" cy="737888"/>
            </a:xfrm>
            <a:prstGeom prst="rect">
              <a:avLst/>
            </a:prstGeom>
          </p:spPr>
        </p:pic>
      </p:grpSp>
      <p:grpSp>
        <p:nvGrpSpPr>
          <p:cNvPr id="43" name="Group 42">
            <a:extLst>
              <a:ext uri="{FF2B5EF4-FFF2-40B4-BE49-F238E27FC236}">
                <a16:creationId xmlns:a16="http://schemas.microsoft.com/office/drawing/2014/main" id="{19D931D0-158E-4A35-9BDF-4AA7C774131B}"/>
              </a:ext>
            </a:extLst>
          </p:cNvPr>
          <p:cNvGrpSpPr/>
          <p:nvPr/>
        </p:nvGrpSpPr>
        <p:grpSpPr>
          <a:xfrm>
            <a:off x="5949753" y="2267726"/>
            <a:ext cx="1365447" cy="1275797"/>
            <a:chOff x="5949753" y="2267726"/>
            <a:chExt cx="1365447" cy="1275797"/>
          </a:xfrm>
        </p:grpSpPr>
        <p:sp>
          <p:nvSpPr>
            <p:cNvPr id="15" name="Rectangle: Rounded Corners 14">
              <a:extLst>
                <a:ext uri="{FF2B5EF4-FFF2-40B4-BE49-F238E27FC236}">
                  <a16:creationId xmlns:a16="http://schemas.microsoft.com/office/drawing/2014/main" id="{65674963-7F40-48F7-862C-1589129D53B6}"/>
                </a:ext>
              </a:extLst>
            </p:cNvPr>
            <p:cNvSpPr/>
            <p:nvPr/>
          </p:nvSpPr>
          <p:spPr>
            <a:xfrm>
              <a:off x="5949753" y="226772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mouth</a:t>
              </a:r>
            </a:p>
          </p:txBody>
        </p:sp>
        <p:pic>
          <p:nvPicPr>
            <p:cNvPr id="42" name="Picture 41">
              <a:extLst>
                <a:ext uri="{FF2B5EF4-FFF2-40B4-BE49-F238E27FC236}">
                  <a16:creationId xmlns:a16="http://schemas.microsoft.com/office/drawing/2014/main" id="{96FA335E-57D1-4CB4-ADC3-C6D672041A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5431"/>
            <a:stretch/>
          </p:blipFill>
          <p:spPr>
            <a:xfrm>
              <a:off x="6100580" y="2741446"/>
              <a:ext cx="1021063" cy="675298"/>
            </a:xfrm>
            <a:prstGeom prst="ellipse">
              <a:avLst/>
            </a:prstGeom>
          </p:spPr>
        </p:pic>
      </p:grpSp>
      <p:grpSp>
        <p:nvGrpSpPr>
          <p:cNvPr id="48" name="Group 47">
            <a:extLst>
              <a:ext uri="{FF2B5EF4-FFF2-40B4-BE49-F238E27FC236}">
                <a16:creationId xmlns:a16="http://schemas.microsoft.com/office/drawing/2014/main" id="{D2DC1F1D-B4FC-492A-9088-B3E030EC634B}"/>
              </a:ext>
            </a:extLst>
          </p:cNvPr>
          <p:cNvGrpSpPr/>
          <p:nvPr/>
        </p:nvGrpSpPr>
        <p:grpSpPr>
          <a:xfrm>
            <a:off x="1574115" y="3625691"/>
            <a:ext cx="1365447" cy="1275797"/>
            <a:chOff x="1574115" y="3625691"/>
            <a:chExt cx="1365447" cy="1275797"/>
          </a:xfrm>
        </p:grpSpPr>
        <p:sp>
          <p:nvSpPr>
            <p:cNvPr id="16" name="Rectangle: Rounded Corners 15">
              <a:extLst>
                <a:ext uri="{FF2B5EF4-FFF2-40B4-BE49-F238E27FC236}">
                  <a16:creationId xmlns:a16="http://schemas.microsoft.com/office/drawing/2014/main" id="{173FD69D-4253-48F0-A58F-84A301CD2441}"/>
                </a:ext>
              </a:extLst>
            </p:cNvPr>
            <p:cNvSpPr/>
            <p:nvPr/>
          </p:nvSpPr>
          <p:spPr>
            <a:xfrm>
              <a:off x="1574115" y="3625691"/>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leg</a:t>
              </a:r>
            </a:p>
          </p:txBody>
        </p:sp>
        <p:pic>
          <p:nvPicPr>
            <p:cNvPr id="47" name="Picture 46">
              <a:extLst>
                <a:ext uri="{FF2B5EF4-FFF2-40B4-BE49-F238E27FC236}">
                  <a16:creationId xmlns:a16="http://schemas.microsoft.com/office/drawing/2014/main" id="{A2B976DD-DBEF-4690-AF88-EF8A56159B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15598">
              <a:off x="2095803" y="3943542"/>
              <a:ext cx="434247" cy="896360"/>
            </a:xfrm>
            <a:prstGeom prst="rect">
              <a:avLst/>
            </a:prstGeom>
          </p:spPr>
        </p:pic>
      </p:grpSp>
      <p:grpSp>
        <p:nvGrpSpPr>
          <p:cNvPr id="51" name="Group 50">
            <a:extLst>
              <a:ext uri="{FF2B5EF4-FFF2-40B4-BE49-F238E27FC236}">
                <a16:creationId xmlns:a16="http://schemas.microsoft.com/office/drawing/2014/main" id="{B77F0029-05AB-4789-9AB4-C2153BD29C33}"/>
              </a:ext>
            </a:extLst>
          </p:cNvPr>
          <p:cNvGrpSpPr/>
          <p:nvPr/>
        </p:nvGrpSpPr>
        <p:grpSpPr>
          <a:xfrm>
            <a:off x="3032661" y="4983656"/>
            <a:ext cx="1365447" cy="1275797"/>
            <a:chOff x="3032661" y="4983656"/>
            <a:chExt cx="1365447" cy="1275797"/>
          </a:xfrm>
        </p:grpSpPr>
        <p:sp>
          <p:nvSpPr>
            <p:cNvPr id="22" name="Rectangle: Rounded Corners 21">
              <a:extLst>
                <a:ext uri="{FF2B5EF4-FFF2-40B4-BE49-F238E27FC236}">
                  <a16:creationId xmlns:a16="http://schemas.microsoft.com/office/drawing/2014/main" id="{F9C70E85-D423-4F45-9299-3D326DD68152}"/>
                </a:ext>
              </a:extLst>
            </p:cNvPr>
            <p:cNvSpPr/>
            <p:nvPr/>
          </p:nvSpPr>
          <p:spPr>
            <a:xfrm>
              <a:off x="3032661" y="498365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toe</a:t>
              </a:r>
            </a:p>
          </p:txBody>
        </p:sp>
        <p:pic>
          <p:nvPicPr>
            <p:cNvPr id="50" name="Picture 49">
              <a:extLst>
                <a:ext uri="{FF2B5EF4-FFF2-40B4-BE49-F238E27FC236}">
                  <a16:creationId xmlns:a16="http://schemas.microsoft.com/office/drawing/2014/main" id="{312ECFCF-B02A-48A1-AAAC-B9E9CEFAA6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6236" y="5423751"/>
              <a:ext cx="811323" cy="711336"/>
            </a:xfrm>
            <a:prstGeom prst="rect">
              <a:avLst/>
            </a:prstGeom>
          </p:spPr>
        </p:pic>
      </p:grpSp>
      <p:grpSp>
        <p:nvGrpSpPr>
          <p:cNvPr id="54" name="Group 53">
            <a:extLst>
              <a:ext uri="{FF2B5EF4-FFF2-40B4-BE49-F238E27FC236}">
                <a16:creationId xmlns:a16="http://schemas.microsoft.com/office/drawing/2014/main" id="{D451C7ED-306E-42BE-9EC8-E6E6ECBCD734}"/>
              </a:ext>
            </a:extLst>
          </p:cNvPr>
          <p:cNvGrpSpPr/>
          <p:nvPr/>
        </p:nvGrpSpPr>
        <p:grpSpPr>
          <a:xfrm>
            <a:off x="1574115" y="4983656"/>
            <a:ext cx="1365447" cy="1275797"/>
            <a:chOff x="1574115" y="4983656"/>
            <a:chExt cx="1365447" cy="1275797"/>
          </a:xfrm>
        </p:grpSpPr>
        <p:sp>
          <p:nvSpPr>
            <p:cNvPr id="21" name="Rectangle: Rounded Corners 20">
              <a:extLst>
                <a:ext uri="{FF2B5EF4-FFF2-40B4-BE49-F238E27FC236}">
                  <a16:creationId xmlns:a16="http://schemas.microsoft.com/office/drawing/2014/main" id="{4280CAE8-1864-4843-9CE9-20F9981FDBBF}"/>
                </a:ext>
              </a:extLst>
            </p:cNvPr>
            <p:cNvSpPr/>
            <p:nvPr/>
          </p:nvSpPr>
          <p:spPr>
            <a:xfrm>
              <a:off x="1574115" y="498365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finger</a:t>
              </a:r>
            </a:p>
          </p:txBody>
        </p:sp>
        <p:pic>
          <p:nvPicPr>
            <p:cNvPr id="53" name="Picture 52">
              <a:extLst>
                <a:ext uri="{FF2B5EF4-FFF2-40B4-BE49-F238E27FC236}">
                  <a16:creationId xmlns:a16="http://schemas.microsoft.com/office/drawing/2014/main" id="{3CBD136D-B6D3-4AD1-80C4-BEAC27AD8C6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795244" y="5410591"/>
              <a:ext cx="821384" cy="770632"/>
            </a:xfrm>
            <a:prstGeom prst="rect">
              <a:avLst/>
            </a:prstGeom>
          </p:spPr>
        </p:pic>
      </p:grpSp>
      <p:grpSp>
        <p:nvGrpSpPr>
          <p:cNvPr id="57" name="Group 56">
            <a:extLst>
              <a:ext uri="{FF2B5EF4-FFF2-40B4-BE49-F238E27FC236}">
                <a16:creationId xmlns:a16="http://schemas.microsoft.com/office/drawing/2014/main" id="{80E3582E-0C8E-48D1-811B-C54EFA7F55B7}"/>
              </a:ext>
            </a:extLst>
          </p:cNvPr>
          <p:cNvGrpSpPr/>
          <p:nvPr/>
        </p:nvGrpSpPr>
        <p:grpSpPr>
          <a:xfrm>
            <a:off x="5949753" y="3625691"/>
            <a:ext cx="1365447" cy="1275797"/>
            <a:chOff x="5949753" y="3625691"/>
            <a:chExt cx="1365447" cy="1275797"/>
          </a:xfrm>
        </p:grpSpPr>
        <p:sp>
          <p:nvSpPr>
            <p:cNvPr id="19" name="Rectangle: Rounded Corners 18">
              <a:extLst>
                <a:ext uri="{FF2B5EF4-FFF2-40B4-BE49-F238E27FC236}">
                  <a16:creationId xmlns:a16="http://schemas.microsoft.com/office/drawing/2014/main" id="{09118A07-65F7-4CD7-BF82-81608AF6FC47}"/>
                </a:ext>
              </a:extLst>
            </p:cNvPr>
            <p:cNvSpPr/>
            <p:nvPr/>
          </p:nvSpPr>
          <p:spPr>
            <a:xfrm>
              <a:off x="5949753" y="3625691"/>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hand</a:t>
              </a:r>
            </a:p>
          </p:txBody>
        </p:sp>
        <p:pic>
          <p:nvPicPr>
            <p:cNvPr id="56" name="Picture 55">
              <a:extLst>
                <a:ext uri="{FF2B5EF4-FFF2-40B4-BE49-F238E27FC236}">
                  <a16:creationId xmlns:a16="http://schemas.microsoft.com/office/drawing/2014/main" id="{594394EF-9379-49DF-9EA9-89F4E771B6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3890" y="3989889"/>
              <a:ext cx="897171" cy="803665"/>
            </a:xfrm>
            <a:prstGeom prst="rect">
              <a:avLst/>
            </a:prstGeom>
          </p:spPr>
        </p:pic>
      </p:grpSp>
      <p:grpSp>
        <p:nvGrpSpPr>
          <p:cNvPr id="60" name="Group 59">
            <a:extLst>
              <a:ext uri="{FF2B5EF4-FFF2-40B4-BE49-F238E27FC236}">
                <a16:creationId xmlns:a16="http://schemas.microsoft.com/office/drawing/2014/main" id="{3FD81504-48D1-4487-BF8F-790C94827EE9}"/>
              </a:ext>
            </a:extLst>
          </p:cNvPr>
          <p:cNvGrpSpPr/>
          <p:nvPr/>
        </p:nvGrpSpPr>
        <p:grpSpPr>
          <a:xfrm>
            <a:off x="4491207" y="3625691"/>
            <a:ext cx="1365447" cy="1275797"/>
            <a:chOff x="4491207" y="3625691"/>
            <a:chExt cx="1365447" cy="1275797"/>
          </a:xfrm>
        </p:grpSpPr>
        <p:sp>
          <p:nvSpPr>
            <p:cNvPr id="18" name="Rectangle: Rounded Corners 17">
              <a:extLst>
                <a:ext uri="{FF2B5EF4-FFF2-40B4-BE49-F238E27FC236}">
                  <a16:creationId xmlns:a16="http://schemas.microsoft.com/office/drawing/2014/main" id="{06B7344B-EC74-4BC6-B89E-941E58E6B733}"/>
                </a:ext>
              </a:extLst>
            </p:cNvPr>
            <p:cNvSpPr/>
            <p:nvPr/>
          </p:nvSpPr>
          <p:spPr>
            <a:xfrm>
              <a:off x="4491207" y="3625691"/>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arm</a:t>
              </a:r>
            </a:p>
          </p:txBody>
        </p:sp>
        <p:pic>
          <p:nvPicPr>
            <p:cNvPr id="59" name="Picture 58">
              <a:extLst>
                <a:ext uri="{FF2B5EF4-FFF2-40B4-BE49-F238E27FC236}">
                  <a16:creationId xmlns:a16="http://schemas.microsoft.com/office/drawing/2014/main" id="{F85159F3-71C3-4985-B9DB-0B15123B9F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43025">
              <a:off x="4849128" y="3834912"/>
              <a:ext cx="649605" cy="1044429"/>
            </a:xfrm>
            <a:prstGeom prst="rect">
              <a:avLst/>
            </a:prstGeom>
          </p:spPr>
        </p:pic>
      </p:grpSp>
      <p:grpSp>
        <p:nvGrpSpPr>
          <p:cNvPr id="63" name="Group 62">
            <a:extLst>
              <a:ext uri="{FF2B5EF4-FFF2-40B4-BE49-F238E27FC236}">
                <a16:creationId xmlns:a16="http://schemas.microsoft.com/office/drawing/2014/main" id="{7FF74D9E-5FAD-4D41-9354-2AC193CBE0B4}"/>
              </a:ext>
            </a:extLst>
          </p:cNvPr>
          <p:cNvGrpSpPr/>
          <p:nvPr/>
        </p:nvGrpSpPr>
        <p:grpSpPr>
          <a:xfrm>
            <a:off x="5949753" y="4983656"/>
            <a:ext cx="1365447" cy="1275797"/>
            <a:chOff x="5949753" y="4983656"/>
            <a:chExt cx="1365447" cy="1275797"/>
          </a:xfrm>
        </p:grpSpPr>
        <p:sp>
          <p:nvSpPr>
            <p:cNvPr id="24" name="Rectangle: Rounded Corners 23">
              <a:extLst>
                <a:ext uri="{FF2B5EF4-FFF2-40B4-BE49-F238E27FC236}">
                  <a16:creationId xmlns:a16="http://schemas.microsoft.com/office/drawing/2014/main" id="{E4451155-65CC-40D5-9A88-0E3EEDB1FAD6}"/>
                </a:ext>
              </a:extLst>
            </p:cNvPr>
            <p:cNvSpPr/>
            <p:nvPr/>
          </p:nvSpPr>
          <p:spPr>
            <a:xfrm>
              <a:off x="5949753" y="498365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back</a:t>
              </a:r>
            </a:p>
          </p:txBody>
        </p:sp>
        <p:pic>
          <p:nvPicPr>
            <p:cNvPr id="62" name="Picture 61">
              <a:extLst>
                <a:ext uri="{FF2B5EF4-FFF2-40B4-BE49-F238E27FC236}">
                  <a16:creationId xmlns:a16="http://schemas.microsoft.com/office/drawing/2014/main" id="{EB543DA2-309A-49E2-858D-EF5D0B7AA7F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45743"/>
            <a:stretch/>
          </p:blipFill>
          <p:spPr>
            <a:xfrm>
              <a:off x="6209057" y="5329702"/>
              <a:ext cx="820917" cy="921362"/>
            </a:xfrm>
            <a:prstGeom prst="rect">
              <a:avLst/>
            </a:prstGeom>
          </p:spPr>
        </p:pic>
      </p:grpSp>
      <p:grpSp>
        <p:nvGrpSpPr>
          <p:cNvPr id="7" name="Group 6">
            <a:extLst>
              <a:ext uri="{FF2B5EF4-FFF2-40B4-BE49-F238E27FC236}">
                <a16:creationId xmlns:a16="http://schemas.microsoft.com/office/drawing/2014/main" id="{CCF5E1B3-D39A-4EE7-895D-1EC056DA7B6D}"/>
              </a:ext>
            </a:extLst>
          </p:cNvPr>
          <p:cNvGrpSpPr/>
          <p:nvPr/>
        </p:nvGrpSpPr>
        <p:grpSpPr>
          <a:xfrm>
            <a:off x="4491207" y="4983656"/>
            <a:ext cx="1365447" cy="1275797"/>
            <a:chOff x="4491207" y="4983656"/>
            <a:chExt cx="1365447" cy="1275797"/>
          </a:xfrm>
        </p:grpSpPr>
        <p:sp>
          <p:nvSpPr>
            <p:cNvPr id="23" name="Rectangle: Rounded Corners 22">
              <a:extLst>
                <a:ext uri="{FF2B5EF4-FFF2-40B4-BE49-F238E27FC236}">
                  <a16:creationId xmlns:a16="http://schemas.microsoft.com/office/drawing/2014/main" id="{FD285D6C-A9CD-422E-8599-9D8FA4857C96}"/>
                </a:ext>
              </a:extLst>
            </p:cNvPr>
            <p:cNvSpPr/>
            <p:nvPr/>
          </p:nvSpPr>
          <p:spPr>
            <a:xfrm>
              <a:off x="4491207" y="4983656"/>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tummy</a:t>
              </a:r>
            </a:p>
          </p:txBody>
        </p:sp>
        <p:pic>
          <p:nvPicPr>
            <p:cNvPr id="71" name="Picture 70">
              <a:extLst>
                <a:ext uri="{FF2B5EF4-FFF2-40B4-BE49-F238E27FC236}">
                  <a16:creationId xmlns:a16="http://schemas.microsoft.com/office/drawing/2014/main" id="{87997044-E27A-40BA-BDCA-2EA775B59A4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2752" b="40917"/>
            <a:stretch/>
          </p:blipFill>
          <p:spPr>
            <a:xfrm>
              <a:off x="4620257" y="5364681"/>
              <a:ext cx="1128549" cy="851624"/>
            </a:xfrm>
            <a:prstGeom prst="ellipse">
              <a:avLst/>
            </a:prstGeom>
          </p:spPr>
        </p:pic>
      </p:grpSp>
      <p:grpSp>
        <p:nvGrpSpPr>
          <p:cNvPr id="4" name="Group 3">
            <a:extLst>
              <a:ext uri="{FF2B5EF4-FFF2-40B4-BE49-F238E27FC236}">
                <a16:creationId xmlns:a16="http://schemas.microsoft.com/office/drawing/2014/main" id="{1D71B3B9-4BB2-41CF-88C0-6144B94192E4}"/>
              </a:ext>
            </a:extLst>
          </p:cNvPr>
          <p:cNvGrpSpPr/>
          <p:nvPr/>
        </p:nvGrpSpPr>
        <p:grpSpPr>
          <a:xfrm>
            <a:off x="3032661" y="3625691"/>
            <a:ext cx="1375173" cy="1275797"/>
            <a:chOff x="3032661" y="3625691"/>
            <a:chExt cx="1375173" cy="1275797"/>
          </a:xfrm>
        </p:grpSpPr>
        <p:sp>
          <p:nvSpPr>
            <p:cNvPr id="17" name="Rectangle: Rounded Corners 16">
              <a:extLst>
                <a:ext uri="{FF2B5EF4-FFF2-40B4-BE49-F238E27FC236}">
                  <a16:creationId xmlns:a16="http://schemas.microsoft.com/office/drawing/2014/main" id="{83E74496-E822-41BF-AAE6-B9B5D1CBC146}"/>
                </a:ext>
              </a:extLst>
            </p:cNvPr>
            <p:cNvSpPr/>
            <p:nvPr/>
          </p:nvSpPr>
          <p:spPr>
            <a:xfrm>
              <a:off x="3032661" y="3625691"/>
              <a:ext cx="1365447" cy="1275797"/>
            </a:xfrm>
            <a:prstGeom prst="roundRect">
              <a:avLst>
                <a:gd name="adj" fmla="val 10181"/>
              </a:avLst>
            </a:prstGeom>
            <a:solidFill>
              <a:schemeClr val="bg1"/>
            </a:solidFill>
            <a:ln>
              <a:solidFill>
                <a:srgbClr val="BF0A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tx1"/>
                  </a:solidFill>
                </a:rPr>
                <a:t>foot</a:t>
              </a:r>
            </a:p>
          </p:txBody>
        </p:sp>
        <p:pic>
          <p:nvPicPr>
            <p:cNvPr id="75" name="Picture 74">
              <a:extLst>
                <a:ext uri="{FF2B5EF4-FFF2-40B4-BE49-F238E27FC236}">
                  <a16:creationId xmlns:a16="http://schemas.microsoft.com/office/drawing/2014/main" id="{FD604291-45C8-4212-8DB9-4B68B9477FD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9169" t="86565"/>
            <a:stretch/>
          </p:blipFill>
          <p:spPr>
            <a:xfrm>
              <a:off x="3366618" y="4102216"/>
              <a:ext cx="1041216" cy="702581"/>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347 L 0.07847 -0.23032 " pathEditMode="relative" rAng="0" ptsTypes="AA">
                                      <p:cBhvr>
                                        <p:cTn id="6" dur="2000" fill="hold"/>
                                        <p:tgtEl>
                                          <p:spTgt spid="37"/>
                                        </p:tgtEl>
                                        <p:attrNameLst>
                                          <p:attrName>ppt_x</p:attrName>
                                          <p:attrName>ppt_y</p:attrName>
                                        </p:attrNameLst>
                                      </p:cBhvr>
                                      <p:rCtr x="3924" y="-1134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1.11111E-6 L -1.38889E-6 2.22222E-6 " pathEditMode="relative" rAng="0" ptsTypes="AA">
                                      <p:cBhvr>
                                        <p:cTn id="10" dur="2000" fill="hold"/>
                                        <p:tgtEl>
                                          <p:spTgt spid="37"/>
                                        </p:tgtEl>
                                        <p:attrNameLst>
                                          <p:attrName>ppt_x</p:attrName>
                                          <p:attrName>ppt_y</p:attrName>
                                        </p:attrNameLst>
                                      </p:cBhvr>
                                      <p:rCtr x="139" y="-116"/>
                                    </p:animMotion>
                                  </p:childTnLst>
                                </p:cTn>
                              </p:par>
                            </p:childTnLst>
                          </p:cTn>
                        </p:par>
                      </p:childTnLst>
                    </p:cTn>
                  </p:par>
                </p:childTnLst>
              </p:cTn>
              <p:nextCondLst>
                <p:cond evt="onClick" delay="0">
                  <p:tgtEl>
                    <p:spTgt spid="37"/>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0087 -1.11111E-6 L 0.23612 -0.2294 " pathEditMode="relative" rAng="0" ptsTypes="AA">
                                      <p:cBhvr>
                                        <p:cTn id="15" dur="2000" fill="hold"/>
                                        <p:tgtEl>
                                          <p:spTgt spid="34"/>
                                        </p:tgtEl>
                                        <p:attrNameLst>
                                          <p:attrName>ppt_x</p:attrName>
                                          <p:attrName>ppt_y</p:attrName>
                                        </p:attrNameLst>
                                      </p:cBhvr>
                                      <p:rCtr x="11753" y="-11481"/>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1.11111E-6 L -1.66667E-6 -2.96296E-6 " pathEditMode="relative" rAng="0" ptsTypes="AA">
                                      <p:cBhvr>
                                        <p:cTn id="19" dur="2000" fill="hold"/>
                                        <p:tgtEl>
                                          <p:spTgt spid="34"/>
                                        </p:tgtEl>
                                        <p:attrNameLst>
                                          <p:attrName>ppt_x</p:attrName>
                                          <p:attrName>ppt_y</p:attrName>
                                        </p:attrNameLst>
                                      </p:cBhvr>
                                      <p:rCtr x="-104" y="93"/>
                                    </p:animMotion>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38889E-6 -0.00347 L -0.08108 -0.2294 " pathEditMode="relative" rAng="0" ptsTypes="AA">
                                      <p:cBhvr>
                                        <p:cTn id="24" dur="2000" fill="hold"/>
                                        <p:tgtEl>
                                          <p:spTgt spid="40"/>
                                        </p:tgtEl>
                                        <p:attrNameLst>
                                          <p:attrName>ppt_x</p:attrName>
                                          <p:attrName>ppt_y</p:attrName>
                                        </p:attrNameLst>
                                      </p:cBhvr>
                                      <p:rCtr x="-4062" y="-11296"/>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 -1.11111E-6 L -1.38889E-6 2.22222E-6 " pathEditMode="relative" rAng="0" ptsTypes="AA">
                                      <p:cBhvr>
                                        <p:cTn id="28" dur="2000" fill="hold"/>
                                        <p:tgtEl>
                                          <p:spTgt spid="40"/>
                                        </p:tgtEl>
                                        <p:attrNameLst>
                                          <p:attrName>ppt_x</p:attrName>
                                          <p:attrName>ppt_y</p:attrName>
                                        </p:attrNameLst>
                                      </p:cBhvr>
                                      <p:rCtr x="139" y="-116"/>
                                    </p:animMotion>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43"/>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77778E-6 -0.00347 L -0.24063 -0.22917 " pathEditMode="relative" rAng="0" ptsTypes="AA">
                                      <p:cBhvr>
                                        <p:cTn id="33" dur="2000" fill="hold"/>
                                        <p:tgtEl>
                                          <p:spTgt spid="43"/>
                                        </p:tgtEl>
                                        <p:attrNameLst>
                                          <p:attrName>ppt_x</p:attrName>
                                          <p:attrName>ppt_y</p:attrName>
                                        </p:attrNameLst>
                                      </p:cBhvr>
                                      <p:rCtr x="-12031" y="-11296"/>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 -1.11111E-6 L -1.38889E-6 2.22222E-6 " pathEditMode="relative" rAng="0" ptsTypes="AA">
                                      <p:cBhvr>
                                        <p:cTn id="37" dur="2000" fill="hold"/>
                                        <p:tgtEl>
                                          <p:spTgt spid="43"/>
                                        </p:tgtEl>
                                        <p:attrNameLst>
                                          <p:attrName>ppt_x</p:attrName>
                                          <p:attrName>ppt_y</p:attrName>
                                        </p:attrNameLst>
                                      </p:cBhvr>
                                      <p:rCtr x="139" y="-116"/>
                                    </p:animMotion>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8"/>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087 -0.00463 L 0.23612 -0.42732 " pathEditMode="relative" rAng="0" ptsTypes="AA">
                                      <p:cBhvr>
                                        <p:cTn id="42" dur="2000" fill="hold"/>
                                        <p:tgtEl>
                                          <p:spTgt spid="48"/>
                                        </p:tgtEl>
                                        <p:attrNameLst>
                                          <p:attrName>ppt_x</p:attrName>
                                          <p:attrName>ppt_y</p:attrName>
                                        </p:attrNameLst>
                                      </p:cBhvr>
                                      <p:rCtr x="11753" y="-21134"/>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1.11111E-6 L -1.38889E-6 2.22222E-6 " pathEditMode="relative" rAng="0" ptsTypes="AA">
                                      <p:cBhvr>
                                        <p:cTn id="46" dur="2000" fill="hold"/>
                                        <p:tgtEl>
                                          <p:spTgt spid="48"/>
                                        </p:tgtEl>
                                        <p:attrNameLst>
                                          <p:attrName>ppt_x</p:attrName>
                                          <p:attrName>ppt_y</p:attrName>
                                        </p:attrNameLst>
                                      </p:cBhvr>
                                      <p:rCtr x="139" y="-116"/>
                                    </p:animMotion>
                                  </p:childTnLst>
                                </p:cTn>
                              </p:par>
                            </p:childTnLst>
                          </p:cTn>
                        </p:par>
                      </p:childTnLst>
                    </p:cTn>
                  </p:par>
                </p:childTnLst>
              </p:cTn>
              <p:nextCondLst>
                <p:cond evt="onClick" delay="0">
                  <p:tgtEl>
                    <p:spTgt spid="48"/>
                  </p:tgtEl>
                </p:cond>
              </p:nextCondLst>
            </p:seq>
            <p:seq concurrent="1" nextAc="seek">
              <p:cTn id="47" restart="whenNotActive" fill="hold" evtFilter="cancelBubble" nodeType="interactiveSeq">
                <p:stCondLst>
                  <p:cond evt="onClick" delay="0">
                    <p:tgtEl>
                      <p:spTgt spid="60"/>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87 -0.00463 L -0.08108 -0.42732 " pathEditMode="relative" rAng="0" ptsTypes="AA">
                                      <p:cBhvr>
                                        <p:cTn id="51" dur="2000" fill="hold"/>
                                        <p:tgtEl>
                                          <p:spTgt spid="60"/>
                                        </p:tgtEl>
                                        <p:attrNameLst>
                                          <p:attrName>ppt_x</p:attrName>
                                          <p:attrName>ppt_y</p:attrName>
                                        </p:attrNameLst>
                                      </p:cBhvr>
                                      <p:rCtr x="-4010" y="-21134"/>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 -1.11111E-6 L -1.38889E-6 2.22222E-6 " pathEditMode="relative" rAng="0" ptsTypes="AA">
                                      <p:cBhvr>
                                        <p:cTn id="55" dur="2000" fill="hold"/>
                                        <p:tgtEl>
                                          <p:spTgt spid="60"/>
                                        </p:tgtEl>
                                        <p:attrNameLst>
                                          <p:attrName>ppt_x</p:attrName>
                                          <p:attrName>ppt_y</p:attrName>
                                        </p:attrNameLst>
                                      </p:cBhvr>
                                      <p:rCtr x="139" y="-116"/>
                                    </p:animMotion>
                                  </p:childTnLst>
                                </p:cTn>
                              </p:par>
                            </p:childTnLst>
                          </p:cTn>
                        </p:par>
                      </p:childTnLst>
                    </p:cTn>
                  </p:par>
                </p:childTnLst>
              </p:cTn>
              <p:nextCondLst>
                <p:cond evt="onClick" delay="0">
                  <p:tgtEl>
                    <p:spTgt spid="60"/>
                  </p:tgtEl>
                </p:cond>
              </p:nextCondLst>
            </p:seq>
            <p:seq concurrent="1" nextAc="seek">
              <p:cTn id="56" restart="whenNotActive" fill="hold" evtFilter="cancelBubble" nodeType="interactiveSeq">
                <p:stCondLst>
                  <p:cond evt="onClick" delay="0">
                    <p:tgtEl>
                      <p:spTgt spid="57"/>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0026 -0.0081 L -0.24097 -0.42685 " pathEditMode="relative" rAng="0" ptsTypes="AA">
                                      <p:cBhvr>
                                        <p:cTn id="60" dur="2000" fill="hold"/>
                                        <p:tgtEl>
                                          <p:spTgt spid="57"/>
                                        </p:tgtEl>
                                        <p:attrNameLst>
                                          <p:attrName>ppt_x</p:attrName>
                                          <p:attrName>ppt_y</p:attrName>
                                        </p:attrNameLst>
                                      </p:cBhvr>
                                      <p:rCtr x="-12188" y="-20949"/>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0 -1.11111E-6 L -1.38889E-6 2.22222E-6 " pathEditMode="relative" rAng="0" ptsTypes="AA">
                                      <p:cBhvr>
                                        <p:cTn id="64" dur="2000" fill="hold"/>
                                        <p:tgtEl>
                                          <p:spTgt spid="57"/>
                                        </p:tgtEl>
                                        <p:attrNameLst>
                                          <p:attrName>ppt_x</p:attrName>
                                          <p:attrName>ppt_y</p:attrName>
                                        </p:attrNameLst>
                                      </p:cBhvr>
                                      <p:rCtr x="139" y="-116"/>
                                    </p:animMotion>
                                  </p:childTnLst>
                                </p:cTn>
                              </p:par>
                            </p:childTnLst>
                          </p:cTn>
                        </p:par>
                      </p:childTnLst>
                    </p:cTn>
                  </p:par>
                </p:childTnLst>
              </p:cTn>
              <p:nextCondLst>
                <p:cond evt="onClick" delay="0">
                  <p:tgtEl>
                    <p:spTgt spid="57"/>
                  </p:tgtEl>
                </p:cond>
              </p:nextCondLst>
            </p:seq>
            <p:seq concurrent="1" nextAc="seek">
              <p:cTn id="65" restart="whenNotActive" fill="hold" evtFilter="cancelBubble" nodeType="interactiveSeq">
                <p:stCondLst>
                  <p:cond evt="onClick" delay="0">
                    <p:tgtEl>
                      <p:spTgt spid="54"/>
                    </p:tgtEl>
                  </p:cond>
                </p:stCondLst>
                <p:endSync evt="end" delay="0">
                  <p:rtn val="all"/>
                </p:endSync>
                <p:childTnLst>
                  <p:par>
                    <p:cTn id="66" fill="hold">
                      <p:stCondLst>
                        <p:cond delay="0"/>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00087 -0.00463 L 0.23716 -0.62547 " pathEditMode="relative" rAng="0" ptsTypes="AA">
                                      <p:cBhvr>
                                        <p:cTn id="69" dur="2000" fill="hold"/>
                                        <p:tgtEl>
                                          <p:spTgt spid="54"/>
                                        </p:tgtEl>
                                        <p:attrNameLst>
                                          <p:attrName>ppt_x</p:attrName>
                                          <p:attrName>ppt_y</p:attrName>
                                        </p:attrNameLst>
                                      </p:cBhvr>
                                      <p:rCtr x="11806" y="-31042"/>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0 -1.11111E-6 L -1.38889E-6 2.22222E-6 " pathEditMode="relative" rAng="0" ptsTypes="AA">
                                      <p:cBhvr>
                                        <p:cTn id="73" dur="2000" fill="hold"/>
                                        <p:tgtEl>
                                          <p:spTgt spid="54"/>
                                        </p:tgtEl>
                                        <p:attrNameLst>
                                          <p:attrName>ppt_x</p:attrName>
                                          <p:attrName>ppt_y</p:attrName>
                                        </p:attrNameLst>
                                      </p:cBhvr>
                                      <p:rCtr x="139" y="-116"/>
                                    </p:animMotion>
                                  </p:childTnLst>
                                </p:cTn>
                              </p:par>
                            </p:childTnLst>
                          </p:cTn>
                        </p:par>
                      </p:childTnLst>
                    </p:cTn>
                  </p:par>
                </p:childTnLst>
              </p:cTn>
              <p:nextCondLst>
                <p:cond evt="onClick" delay="0">
                  <p:tgtEl>
                    <p:spTgt spid="54"/>
                  </p:tgtEl>
                </p:cond>
              </p:nextCondLst>
            </p:seq>
            <p:seq concurrent="1" nextAc="seek">
              <p:cTn id="74" restart="whenNotActive" fill="hold" evtFilter="cancelBubble" nodeType="interactiveSeq">
                <p:stCondLst>
                  <p:cond evt="onClick" delay="0">
                    <p:tgtEl>
                      <p:spTgt spid="51"/>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 -0.00463 L 0.07865 -0.62662 " pathEditMode="relative" rAng="0" ptsTypes="AA">
                                      <p:cBhvr>
                                        <p:cTn id="78" dur="2000" fill="hold"/>
                                        <p:tgtEl>
                                          <p:spTgt spid="51"/>
                                        </p:tgtEl>
                                        <p:attrNameLst>
                                          <p:attrName>ppt_x</p:attrName>
                                          <p:attrName>ppt_y</p:attrName>
                                        </p:attrNameLst>
                                      </p:cBhvr>
                                      <p:rCtr x="3924" y="-31111"/>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0 -1.11111E-6 L -1.38889E-6 2.22222E-6 " pathEditMode="relative" rAng="0" ptsTypes="AA">
                                      <p:cBhvr>
                                        <p:cTn id="82" dur="2000" fill="hold"/>
                                        <p:tgtEl>
                                          <p:spTgt spid="51"/>
                                        </p:tgtEl>
                                        <p:attrNameLst>
                                          <p:attrName>ppt_x</p:attrName>
                                          <p:attrName>ppt_y</p:attrName>
                                        </p:attrNameLst>
                                      </p:cBhvr>
                                      <p:rCtr x="139" y="-116"/>
                                    </p:animMotion>
                                  </p:childTnLst>
                                </p:cTn>
                              </p:par>
                            </p:childTnLst>
                          </p:cTn>
                        </p:par>
                      </p:childTnLst>
                    </p:cTn>
                  </p:par>
                </p:childTnLst>
              </p:cTn>
              <p:nextCondLst>
                <p:cond evt="onClick" delay="0">
                  <p:tgtEl>
                    <p:spTgt spid="51"/>
                  </p:tgtEl>
                </p:cond>
              </p:nextCondLst>
            </p:seq>
            <p:seq concurrent="1" nextAc="seek">
              <p:cTn id="83" restart="whenNotActive" fill="hold" evtFilter="cancelBubble" nodeType="interactiveSeq">
                <p:stCondLst>
                  <p:cond evt="onClick" delay="0">
                    <p:tgtEl>
                      <p:spTgt spid="63"/>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0.00173 -0.00116 L -0.2415 -0.62709 " pathEditMode="relative" rAng="0" ptsTypes="AA">
                                      <p:cBhvr>
                                        <p:cTn id="87" dur="2000" fill="hold"/>
                                        <p:tgtEl>
                                          <p:spTgt spid="63"/>
                                        </p:tgtEl>
                                        <p:attrNameLst>
                                          <p:attrName>ppt_x</p:attrName>
                                          <p:attrName>ppt_y</p:attrName>
                                        </p:attrNameLst>
                                      </p:cBhvr>
                                      <p:rCtr x="-12170" y="-31296"/>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0 -1.11111E-6 L -1.38889E-6 2.22222E-6 " pathEditMode="relative" rAng="0" ptsTypes="AA">
                                      <p:cBhvr>
                                        <p:cTn id="91" dur="2000" fill="hold"/>
                                        <p:tgtEl>
                                          <p:spTgt spid="63"/>
                                        </p:tgtEl>
                                        <p:attrNameLst>
                                          <p:attrName>ppt_x</p:attrName>
                                          <p:attrName>ppt_y</p:attrName>
                                        </p:attrNameLst>
                                      </p:cBhvr>
                                      <p:rCtr x="139" y="-116"/>
                                    </p:animMotion>
                                  </p:childTnLst>
                                </p:cTn>
                              </p:par>
                            </p:childTnLst>
                          </p:cTn>
                        </p:par>
                      </p:childTnLst>
                    </p:cTn>
                  </p:par>
                </p:childTnLst>
              </p:cTn>
              <p:nextCondLst>
                <p:cond evt="onClick" delay="0">
                  <p:tgtEl>
                    <p:spTgt spid="63"/>
                  </p:tgtEl>
                </p:cond>
              </p:nextCondLst>
            </p:seq>
            <p:seq concurrent="1" nextAc="seek">
              <p:cTn id="92" restart="whenNotActive" fill="hold" evtFilter="cancelBubble" nodeType="interactiveSeq">
                <p:stCondLst>
                  <p:cond evt="onClick" delay="0">
                    <p:tgtEl>
                      <p:spTgt spid="4"/>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0.00087 -0.00463 L 0.07917 -0.42732 " pathEditMode="relative" rAng="0" ptsTypes="AA">
                                      <p:cBhvr>
                                        <p:cTn id="96" dur="2000" fill="hold"/>
                                        <p:tgtEl>
                                          <p:spTgt spid="4"/>
                                        </p:tgtEl>
                                        <p:attrNameLst>
                                          <p:attrName>ppt_x</p:attrName>
                                          <p:attrName>ppt_y</p:attrName>
                                        </p:attrNameLst>
                                      </p:cBhvr>
                                      <p:rCtr x="3906" y="-21134"/>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0 -1.11111E-6 L -1.38889E-6 2.22222E-6 " pathEditMode="relative" rAng="0" ptsTypes="AA">
                                      <p:cBhvr>
                                        <p:cTn id="100" dur="2000" fill="hold"/>
                                        <p:tgtEl>
                                          <p:spTgt spid="4"/>
                                        </p:tgtEl>
                                        <p:attrNameLst>
                                          <p:attrName>ppt_x</p:attrName>
                                          <p:attrName>ppt_y</p:attrName>
                                        </p:attrNameLst>
                                      </p:cBhvr>
                                      <p:rCtr x="139" y="-116"/>
                                    </p:animMotion>
                                  </p:childTnLst>
                                </p:cTn>
                              </p:par>
                            </p:childTnLst>
                          </p:cTn>
                        </p:par>
                      </p:childTnLst>
                    </p:cTn>
                  </p:par>
                </p:childTnLst>
              </p:cTn>
              <p:nextCondLst>
                <p:cond evt="onClick" delay="0">
                  <p:tgtEl>
                    <p:spTgt spid="4"/>
                  </p:tgtEl>
                </p:cond>
              </p:nextCondLst>
            </p:seq>
            <p:seq concurrent="1" nextAc="seek">
              <p:cTn id="101" restart="whenNotActive" fill="hold" evtFilter="cancelBubble" nodeType="interactiveSeq">
                <p:stCondLst>
                  <p:cond evt="onClick" delay="0">
                    <p:tgtEl>
                      <p:spTgt spid="7"/>
                    </p:tgtEl>
                  </p:cond>
                </p:stCondLst>
                <p:endSync evt="end" delay="0">
                  <p:rtn val="all"/>
                </p:endSync>
                <p:childTnLst>
                  <p:par>
                    <p:cTn id="102" fill="hold">
                      <p:stCondLst>
                        <p:cond delay="0"/>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0.00173 -0.00116 L -0.08368 -0.62639 " pathEditMode="relative" rAng="0" ptsTypes="AA">
                                      <p:cBhvr>
                                        <p:cTn id="105" dur="2000" fill="hold"/>
                                        <p:tgtEl>
                                          <p:spTgt spid="7"/>
                                        </p:tgtEl>
                                        <p:attrNameLst>
                                          <p:attrName>ppt_x</p:attrName>
                                          <p:attrName>ppt_y</p:attrName>
                                        </p:attrNameLst>
                                      </p:cBhvr>
                                      <p:rCtr x="-4271" y="-31273"/>
                                    </p:animMotion>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nodeType="clickEffect">
                                  <p:stCondLst>
                                    <p:cond delay="0"/>
                                  </p:stCondLst>
                                  <p:childTnLst>
                                    <p:animMotion origin="layout" path="M 0 -1.11111E-6 L -1.38889E-6 2.22222E-6 " pathEditMode="relative" rAng="0" ptsTypes="AA">
                                      <p:cBhvr>
                                        <p:cTn id="109" dur="2000" fill="hold"/>
                                        <p:tgtEl>
                                          <p:spTgt spid="7"/>
                                        </p:tgtEl>
                                        <p:attrNameLst>
                                          <p:attrName>ppt_x</p:attrName>
                                          <p:attrName>ppt_y</p:attrName>
                                        </p:attrNameLst>
                                      </p:cBhvr>
                                      <p:rCtr x="139" y="-116"/>
                                    </p:animMotion>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144</Words>
  <Application>Microsoft Office PowerPoint</Application>
  <PresentationFormat>On-screen Show (4:3)</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Arial</vt:lpstr>
      <vt:lpstr>Roboto</vt:lpstr>
      <vt:lpstr>Twinkl</vt:lpstr>
      <vt:lpstr>Office Theme</vt:lpstr>
      <vt:lpstr>Disclaimer/s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Twinkl A5</cp:lastModifiedBy>
  <cp:revision>39</cp:revision>
  <dcterms:created xsi:type="dcterms:W3CDTF">2019-06-05T08:15:39Z</dcterms:created>
  <dcterms:modified xsi:type="dcterms:W3CDTF">2022-01-20T02:59:11Z</dcterms:modified>
</cp:coreProperties>
</file>