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77" r:id="rId2"/>
    <p:sldId id="258" r:id="rId3"/>
    <p:sldId id="263" r:id="rId4"/>
    <p:sldId id="278" r:id="rId5"/>
    <p:sldId id="279" r:id="rId6"/>
    <p:sldId id="280" r:id="rId7"/>
    <p:sldId id="281" r:id="rId8"/>
    <p:sldId id="282" r:id="rId9"/>
    <p:sldId id="283" r:id="rId10"/>
    <p:sldId id="267" r:id="rId11"/>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
      <p:font typeface="Roboto" panose="02000000000000000000" pitchFamily="2" charset="0"/>
      <p:regular r:id="rId18"/>
      <p:bold r:id="rId19"/>
      <p:italic r:id="rId20"/>
      <p:boldItalic r:id="rId21"/>
    </p:embeddedFont>
    <p:embeddedFont>
      <p:font typeface="Twinkl" panose="02000000000000000000" pitchFamily="2" charset="77"/>
      <p:regular r:id="rId22"/>
      <p:bold r:id="rId23"/>
    </p:embeddedFont>
    <p:embeddedFont>
      <p:font typeface="Twinkl SemiBold" panose="02000000000000000000" pitchFamily="2" charset="77"/>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000"/>
    <a:srgbClr val="F08216"/>
    <a:srgbClr val="00973F"/>
    <a:srgbClr val="85BD32"/>
    <a:srgbClr val="E6007F"/>
    <a:srgbClr val="18A0DB"/>
    <a:srgbClr val="DE1E5A"/>
    <a:srgbClr val="BC0105"/>
    <a:srgbClr val="4DB1E3"/>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4" autoAdjust="0"/>
    <p:restoredTop sz="94660"/>
  </p:normalViewPr>
  <p:slideViewPr>
    <p:cSldViewPr snapToGrid="0" showGuides="1">
      <p:cViewPr varScale="1">
        <p:scale>
          <a:sx n="120" d="100"/>
          <a:sy n="120" d="100"/>
        </p:scale>
        <p:origin x="176" y="26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04/11/2021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04/11/2021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map&#10;&#10;Description automatically generated">
            <a:extLst>
              <a:ext uri="{FF2B5EF4-FFF2-40B4-BE49-F238E27FC236}">
                <a16:creationId xmlns:a16="http://schemas.microsoft.com/office/drawing/2014/main" id="{14AB0C3E-A501-8745-90B6-B6D0E3F45A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7040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Diagram&#10;&#10;Description automatically generated">
            <a:extLst>
              <a:ext uri="{FF2B5EF4-FFF2-40B4-BE49-F238E27FC236}">
                <a16:creationId xmlns:a16="http://schemas.microsoft.com/office/drawing/2014/main" id="{348DEDDE-1624-D94E-B27E-C02572C43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1973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5" name="Picture 4" descr="Diagram&#10;&#10;Description automatically generated">
            <a:extLst>
              <a:ext uri="{FF2B5EF4-FFF2-40B4-BE49-F238E27FC236}">
                <a16:creationId xmlns:a16="http://schemas.microsoft.com/office/drawing/2014/main" id="{49DC9F78-1037-5240-8770-1C2E475B258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descr="Diagram&#10;&#10;Description automatically generated">
            <a:extLst>
              <a:ext uri="{FF2B5EF4-FFF2-40B4-BE49-F238E27FC236}">
                <a16:creationId xmlns:a16="http://schemas.microsoft.com/office/drawing/2014/main" id="{B0BB3D21-091A-2546-9D6F-5E897AEF3D4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16.png"/><Relationship Id="rId12"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image" Target="../media/image9.png"/><Relationship Id="rId12"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3.png"/><Relationship Id="rId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8442"/>
            <a:ext cx="8220075" cy="652318"/>
          </a:xfrm>
        </p:spPr>
        <p:txBody>
          <a:bodyPr/>
          <a:lstStyle/>
          <a:p>
            <a:pPr algn="ctr"/>
            <a:r>
              <a:rPr lang="en-GB" altLang="en-US" sz="2800" dirty="0">
                <a:solidFill>
                  <a:schemeClr val="accent1"/>
                </a:solidFill>
                <a:latin typeface="Roboto" panose="02000000000000000000" pitchFamily="2" charset="0"/>
                <a:ea typeface="Roboto" panose="02000000000000000000" pitchFamily="2" charset="0"/>
                <a:cs typeface="Arial" panose="020B0604020202020204" pitchFamily="34" charset="0"/>
              </a:rPr>
              <a:t>Disclaimer/s</a:t>
            </a:r>
          </a:p>
        </p:txBody>
      </p:sp>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9"/>
          <p:cNvGrpSpPr/>
          <p:nvPr/>
        </p:nvGrpSpPr>
        <p:grpSpPr>
          <a:xfrm>
            <a:off x="743837" y="1471737"/>
            <a:ext cx="7644513" cy="2295228"/>
            <a:chOff x="743837" y="1344834"/>
            <a:chExt cx="7644513" cy="2295228"/>
          </a:xfrm>
        </p:grpSpPr>
        <p:sp>
          <p:nvSpPr>
            <p:cNvPr id="6" name="Rectangle 5"/>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8" name="Rectangle 7"/>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2" name="Rectangle 1"/>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Tree>
    <p:extLst>
      <p:ext uri="{BB962C8B-B14F-4D97-AF65-F5344CB8AC3E}">
        <p14:creationId xmlns:p14="http://schemas.microsoft.com/office/powerpoint/2010/main" val="2862974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0">
            <a:extLst>
              <a:ext uri="{FF2B5EF4-FFF2-40B4-BE49-F238E27FC236}">
                <a16:creationId xmlns:a16="http://schemas.microsoft.com/office/drawing/2014/main" id="{DD248706-8765-4043-9F09-4F0DF6C1DF09}"/>
              </a:ext>
            </a:extLst>
          </p:cNvPr>
          <p:cNvSpPr txBox="1">
            <a:spLocks/>
          </p:cNvSpPr>
          <p:nvPr/>
        </p:nvSpPr>
        <p:spPr>
          <a:xfrm>
            <a:off x="461963" y="204925"/>
            <a:ext cx="6364139" cy="1120499"/>
          </a:xfrm>
          <a:prstGeom prst="roundRect">
            <a:avLst>
              <a:gd name="adj" fmla="val 9639"/>
            </a:avLst>
          </a:prstGeom>
          <a:solidFill>
            <a:schemeClr val="bg1"/>
          </a:solidFill>
          <a:ln w="57150">
            <a:solidFill>
              <a:srgbClr val="87BD31"/>
            </a:solidFill>
            <a:round/>
            <a:headEnd/>
            <a:tailEnd/>
          </a:ln>
        </p:spPr>
        <p:txBody>
          <a:bodyPr wrap="square" lIns="108000" tIns="108000" rIns="108000" bIns="108000">
            <a:sp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GB" altLang="en-US" sz="3000" b="0" dirty="0">
                <a:latin typeface="Twinkl SemiBold" panose="02000000000000000000" pitchFamily="2" charset="77"/>
              </a:rPr>
              <a:t>Click on the objects to look behind them and find the bees. </a:t>
            </a:r>
          </a:p>
        </p:txBody>
      </p:sp>
      <p:sp>
        <p:nvSpPr>
          <p:cNvPr id="9" name="Title 20">
            <a:extLst>
              <a:ext uri="{FF2B5EF4-FFF2-40B4-BE49-F238E27FC236}">
                <a16:creationId xmlns:a16="http://schemas.microsoft.com/office/drawing/2014/main" id="{652677FE-1464-D946-BDF7-392DA79982E3}"/>
              </a:ext>
            </a:extLst>
          </p:cNvPr>
          <p:cNvSpPr txBox="1">
            <a:spLocks/>
          </p:cNvSpPr>
          <p:nvPr/>
        </p:nvSpPr>
        <p:spPr>
          <a:xfrm>
            <a:off x="461963" y="5968280"/>
            <a:ext cx="5104367" cy="650904"/>
          </a:xfrm>
          <a:prstGeom prst="roundRect">
            <a:avLst>
              <a:gd name="adj" fmla="val 9639"/>
            </a:avLst>
          </a:prstGeom>
          <a:solidFill>
            <a:schemeClr val="bg1"/>
          </a:solidFill>
          <a:ln w="57150">
            <a:solidFill>
              <a:srgbClr val="87BD31"/>
            </a:solidFill>
            <a:round/>
            <a:headEnd/>
            <a:tailEnd/>
          </a:ln>
        </p:spPr>
        <p:txBody>
          <a:bodyPr wrap="square" lIns="108000" tIns="108000" rIns="108000" bIns="108000">
            <a:sp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altLang="en-US" sz="2800" b="0" dirty="0">
                <a:latin typeface="Twinkl SemiBold" panose="02000000000000000000" pitchFamily="2" charset="77"/>
              </a:rPr>
              <a:t>How many bees did you find? </a:t>
            </a:r>
          </a:p>
        </p:txBody>
      </p:sp>
      <p:sp>
        <p:nvSpPr>
          <p:cNvPr id="2" name="Number Opt 1">
            <a:extLst>
              <a:ext uri="{FF2B5EF4-FFF2-40B4-BE49-F238E27FC236}">
                <a16:creationId xmlns:a16="http://schemas.microsoft.com/office/drawing/2014/main" id="{C8C07187-0C0A-9C49-A37F-163E17F697DA}"/>
              </a:ext>
            </a:extLst>
          </p:cNvPr>
          <p:cNvSpPr/>
          <p:nvPr/>
        </p:nvSpPr>
        <p:spPr>
          <a:xfrm>
            <a:off x="5673393"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a:t>
            </a:r>
          </a:p>
        </p:txBody>
      </p:sp>
      <p:sp>
        <p:nvSpPr>
          <p:cNvPr id="13" name="Number Opt 2">
            <a:extLst>
              <a:ext uri="{FF2B5EF4-FFF2-40B4-BE49-F238E27FC236}">
                <a16:creationId xmlns:a16="http://schemas.microsoft.com/office/drawing/2014/main" id="{B50A3415-AE02-084A-A0DD-86D6577A7C8A}"/>
              </a:ext>
            </a:extLst>
          </p:cNvPr>
          <p:cNvSpPr/>
          <p:nvPr/>
        </p:nvSpPr>
        <p:spPr>
          <a:xfrm>
            <a:off x="6720884"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a:t>
            </a:r>
          </a:p>
        </p:txBody>
      </p:sp>
      <p:sp>
        <p:nvSpPr>
          <p:cNvPr id="14" name="Number Opt 3">
            <a:extLst>
              <a:ext uri="{FF2B5EF4-FFF2-40B4-BE49-F238E27FC236}">
                <a16:creationId xmlns:a16="http://schemas.microsoft.com/office/drawing/2014/main" id="{E2EAB81D-9F0F-C042-A5CC-1403A4F16A74}"/>
              </a:ext>
            </a:extLst>
          </p:cNvPr>
          <p:cNvSpPr/>
          <p:nvPr/>
        </p:nvSpPr>
        <p:spPr>
          <a:xfrm>
            <a:off x="7768375"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3</a:t>
            </a:r>
          </a:p>
        </p:txBody>
      </p:sp>
      <p:pic>
        <p:nvPicPr>
          <p:cNvPr id="21" name="Bee 5" descr="A picture containing text, vector graphics&#10;&#10;Description automatically generated">
            <a:extLst>
              <a:ext uri="{FF2B5EF4-FFF2-40B4-BE49-F238E27FC236}">
                <a16:creationId xmlns:a16="http://schemas.microsoft.com/office/drawing/2014/main" id="{5D352382-2F8F-D24D-B2CD-F5F850823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449" y="3683470"/>
            <a:ext cx="680044" cy="657032"/>
          </a:xfrm>
          <a:prstGeom prst="rect">
            <a:avLst/>
          </a:prstGeom>
        </p:spPr>
      </p:pic>
      <p:pic>
        <p:nvPicPr>
          <p:cNvPr id="26" name="Bee 8" descr="A picture containing text, vector graphics&#10;&#10;Description automatically generated">
            <a:extLst>
              <a:ext uri="{FF2B5EF4-FFF2-40B4-BE49-F238E27FC236}">
                <a16:creationId xmlns:a16="http://schemas.microsoft.com/office/drawing/2014/main" id="{8372C639-583A-6B48-BF6A-8853CBBA5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349" y="1880446"/>
            <a:ext cx="680044" cy="657032"/>
          </a:xfrm>
          <a:prstGeom prst="rect">
            <a:avLst/>
          </a:prstGeom>
        </p:spPr>
      </p:pic>
      <p:pic>
        <p:nvPicPr>
          <p:cNvPr id="27" name="Bee 9" descr="A picture containing text, vector graphics&#10;&#10;Description automatically generated">
            <a:extLst>
              <a:ext uri="{FF2B5EF4-FFF2-40B4-BE49-F238E27FC236}">
                <a16:creationId xmlns:a16="http://schemas.microsoft.com/office/drawing/2014/main" id="{6820979E-2AAB-784A-9669-A62019CC4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3366" y="4212299"/>
            <a:ext cx="680044" cy="657032"/>
          </a:xfrm>
          <a:prstGeom prst="rect">
            <a:avLst/>
          </a:prstGeom>
        </p:spPr>
      </p:pic>
      <p:pic>
        <p:nvPicPr>
          <p:cNvPr id="6" name="Apple Tree Left" descr="A picture containing text&#10;&#10;Description automatically generated">
            <a:extLst>
              <a:ext uri="{FF2B5EF4-FFF2-40B4-BE49-F238E27FC236}">
                <a16:creationId xmlns:a16="http://schemas.microsoft.com/office/drawing/2014/main" id="{8DDED3ED-E5AD-CC42-AB67-17274A896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612" y="1364869"/>
            <a:ext cx="2489569" cy="2786388"/>
          </a:xfrm>
          <a:prstGeom prst="rect">
            <a:avLst/>
          </a:prstGeom>
        </p:spPr>
      </p:pic>
      <p:pic>
        <p:nvPicPr>
          <p:cNvPr id="43" name="Cloud" descr="Icon&#10;&#10;Description automatically generated">
            <a:extLst>
              <a:ext uri="{FF2B5EF4-FFF2-40B4-BE49-F238E27FC236}">
                <a16:creationId xmlns:a16="http://schemas.microsoft.com/office/drawing/2014/main" id="{BB173BAD-D8B2-1B40-9951-1A9259DC0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4485" y="1556751"/>
            <a:ext cx="2148733" cy="1527102"/>
          </a:xfrm>
          <a:prstGeom prst="rect">
            <a:avLst/>
          </a:prstGeom>
        </p:spPr>
      </p:pic>
      <p:pic>
        <p:nvPicPr>
          <p:cNvPr id="15" name="Flower Bush" descr="A picture containing fabric&#10;&#10;Description automatically generated">
            <a:extLst>
              <a:ext uri="{FF2B5EF4-FFF2-40B4-BE49-F238E27FC236}">
                <a16:creationId xmlns:a16="http://schemas.microsoft.com/office/drawing/2014/main" id="{3338D538-B016-6E4A-BDAB-12B24F20E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12" y="4592120"/>
            <a:ext cx="3025122" cy="1202292"/>
          </a:xfrm>
          <a:prstGeom prst="rect">
            <a:avLst/>
          </a:prstGeom>
        </p:spPr>
      </p:pic>
      <p:pic>
        <p:nvPicPr>
          <p:cNvPr id="31" name="Bush" descr="A picture containing text, plant, leaf, fern&#10;&#10;Description automatically generated">
            <a:extLst>
              <a:ext uri="{FF2B5EF4-FFF2-40B4-BE49-F238E27FC236}">
                <a16:creationId xmlns:a16="http://schemas.microsoft.com/office/drawing/2014/main" id="{3666F3A9-F717-6742-B8FD-2B575EFB1A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3218" y="3376901"/>
            <a:ext cx="2252076" cy="1492430"/>
          </a:xfrm>
          <a:prstGeom prst="rect">
            <a:avLst/>
          </a:prstGeom>
        </p:spPr>
      </p:pic>
      <p:pic>
        <p:nvPicPr>
          <p:cNvPr id="33" name="Dog">
            <a:extLst>
              <a:ext uri="{FF2B5EF4-FFF2-40B4-BE49-F238E27FC236}">
                <a16:creationId xmlns:a16="http://schemas.microsoft.com/office/drawing/2014/main" id="{DF573D3D-0995-164A-AF43-4566539C92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8347" y="2687955"/>
            <a:ext cx="882248" cy="1849132"/>
          </a:xfrm>
          <a:prstGeom prst="rect">
            <a:avLst/>
          </a:prstGeom>
        </p:spPr>
      </p:pic>
      <p:pic>
        <p:nvPicPr>
          <p:cNvPr id="37" name="Football" descr="A black and white football ball&#10;&#10;Description automatically generated with medium confidence">
            <a:extLst>
              <a:ext uri="{FF2B5EF4-FFF2-40B4-BE49-F238E27FC236}">
                <a16:creationId xmlns:a16="http://schemas.microsoft.com/office/drawing/2014/main" id="{E6242399-6FD1-B845-9866-49BD4AB068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2061" y="4325022"/>
            <a:ext cx="882248" cy="868244"/>
          </a:xfrm>
          <a:prstGeom prst="rect">
            <a:avLst/>
          </a:prstGeom>
        </p:spPr>
      </p:pic>
      <p:pic>
        <p:nvPicPr>
          <p:cNvPr id="39" name="Flower pot" descr="A plant in a pot&#10;&#10;Description automatically generated with medium confidence">
            <a:extLst>
              <a:ext uri="{FF2B5EF4-FFF2-40B4-BE49-F238E27FC236}">
                <a16:creationId xmlns:a16="http://schemas.microsoft.com/office/drawing/2014/main" id="{D8BDF7A5-C0DC-774A-B2FC-41332BA444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1115" y="3315180"/>
            <a:ext cx="964546" cy="1669407"/>
          </a:xfrm>
          <a:prstGeom prst="rect">
            <a:avLst/>
          </a:prstGeom>
        </p:spPr>
      </p:pic>
      <p:sp>
        <p:nvSpPr>
          <p:cNvPr id="47" name="Answer 1">
            <a:extLst>
              <a:ext uri="{FF2B5EF4-FFF2-40B4-BE49-F238E27FC236}">
                <a16:creationId xmlns:a16="http://schemas.microsoft.com/office/drawing/2014/main" id="{6D278929-4295-B348-98DE-A50D6EA0E7EC}"/>
              </a:ext>
            </a:extLst>
          </p:cNvPr>
          <p:cNvSpPr/>
          <p:nvPr/>
        </p:nvSpPr>
        <p:spPr>
          <a:xfrm>
            <a:off x="5673393" y="5756774"/>
            <a:ext cx="913662" cy="913662"/>
          </a:xfrm>
          <a:prstGeom prst="ellipse">
            <a:avLst/>
          </a:prstGeom>
          <a:solidFill>
            <a:srgbClr val="E6007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Try again</a:t>
            </a:r>
          </a:p>
        </p:txBody>
      </p:sp>
      <p:sp>
        <p:nvSpPr>
          <p:cNvPr id="49" name="Answer 2">
            <a:extLst>
              <a:ext uri="{FF2B5EF4-FFF2-40B4-BE49-F238E27FC236}">
                <a16:creationId xmlns:a16="http://schemas.microsoft.com/office/drawing/2014/main" id="{CC06FE73-AA76-8B4D-86D7-BEBAB9BFA57C}"/>
              </a:ext>
            </a:extLst>
          </p:cNvPr>
          <p:cNvSpPr/>
          <p:nvPr/>
        </p:nvSpPr>
        <p:spPr>
          <a:xfrm>
            <a:off x="7768375" y="5756072"/>
            <a:ext cx="913662" cy="913662"/>
          </a:xfrm>
          <a:prstGeom prst="ellipse">
            <a:avLst/>
          </a:prstGeom>
          <a:solidFill>
            <a:srgbClr val="00973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Good </a:t>
            </a:r>
          </a:p>
          <a:p>
            <a:pPr algn="ctr"/>
            <a:r>
              <a:rPr lang="en-US" sz="1400" b="1" dirty="0">
                <a:solidFill>
                  <a:schemeClr val="bg1"/>
                </a:solidFill>
              </a:rPr>
              <a:t>job!</a:t>
            </a:r>
          </a:p>
        </p:txBody>
      </p:sp>
      <p:sp>
        <p:nvSpPr>
          <p:cNvPr id="48" name="Answer 3">
            <a:extLst>
              <a:ext uri="{FF2B5EF4-FFF2-40B4-BE49-F238E27FC236}">
                <a16:creationId xmlns:a16="http://schemas.microsoft.com/office/drawing/2014/main" id="{990C4343-B55A-514B-84CB-9534E9962D46}"/>
              </a:ext>
            </a:extLst>
          </p:cNvPr>
          <p:cNvSpPr/>
          <p:nvPr/>
        </p:nvSpPr>
        <p:spPr>
          <a:xfrm>
            <a:off x="6720390" y="5757344"/>
            <a:ext cx="913662" cy="913662"/>
          </a:xfrm>
          <a:prstGeom prst="ellipse">
            <a:avLst/>
          </a:prstGeom>
          <a:solidFill>
            <a:srgbClr val="E6007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Try again</a:t>
            </a:r>
          </a:p>
        </p:txBody>
      </p:sp>
      <p:sp>
        <p:nvSpPr>
          <p:cNvPr id="50" name="Next Slide">
            <a:hlinkClick r:id="" action="ppaction://hlinkshowjump?jump=nextslide"/>
            <a:extLst>
              <a:ext uri="{FF2B5EF4-FFF2-40B4-BE49-F238E27FC236}">
                <a16:creationId xmlns:a16="http://schemas.microsoft.com/office/drawing/2014/main" id="{21A19FA2-FACE-0447-87EF-C23C1A64C0AC}"/>
              </a:ext>
            </a:extLst>
          </p:cNvPr>
          <p:cNvSpPr/>
          <p:nvPr/>
        </p:nvSpPr>
        <p:spPr>
          <a:xfrm>
            <a:off x="7658506" y="5271928"/>
            <a:ext cx="1133399" cy="386576"/>
          </a:xfrm>
          <a:prstGeom prst="roundRect">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Next slide</a:t>
            </a:r>
          </a:p>
        </p:txBody>
      </p:sp>
    </p:spTree>
    <p:extLst>
      <p:ext uri="{BB962C8B-B14F-4D97-AF65-F5344CB8AC3E}">
        <p14:creationId xmlns:p14="http://schemas.microsoft.com/office/powerpoint/2010/main" val="44728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3"/>
                                        </p:tgtEl>
                                      </p:cBhvr>
                                    </p:animEffect>
                                    <p:set>
                                      <p:cBhvr>
                                        <p:cTn id="13"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1"/>
                                        </p:tgtEl>
                                      </p:cBhvr>
                                    </p:animEffect>
                                    <p:set>
                                      <p:cBhvr>
                                        <p:cTn id="1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7"/>
                                        </p:tgtEl>
                                      </p:cBhvr>
                                    </p:animEffect>
                                    <p:set>
                                      <p:cBhvr>
                                        <p:cTn id="3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4" restart="whenNotActive" fill="hold" evtFilter="cancelBubble" nodeType="interactiveSeq">
                <p:stCondLst>
                  <p:cond evt="onClick" delay="0">
                    <p:tgtEl>
                      <p:spTgt spid="2"/>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1000" fill="hold"/>
                                        <p:tgtEl>
                                          <p:spTgt spid="47"/>
                                        </p:tgtEl>
                                        <p:attrNameLst>
                                          <p:attrName>ppt_w</p:attrName>
                                        </p:attrNameLst>
                                      </p:cBhvr>
                                      <p:tavLst>
                                        <p:tav tm="0">
                                          <p:val>
                                            <p:fltVal val="0"/>
                                          </p:val>
                                        </p:tav>
                                        <p:tav tm="100000">
                                          <p:val>
                                            <p:strVal val="#ppt_w"/>
                                          </p:val>
                                        </p:tav>
                                      </p:tavLst>
                                    </p:anim>
                                    <p:anim calcmode="lin" valueType="num">
                                      <p:cBhvr>
                                        <p:cTn id="50" dur="1000" fill="hold"/>
                                        <p:tgtEl>
                                          <p:spTgt spid="47"/>
                                        </p:tgtEl>
                                        <p:attrNameLst>
                                          <p:attrName>ppt_h</p:attrName>
                                        </p:attrNameLst>
                                      </p:cBhvr>
                                      <p:tavLst>
                                        <p:tav tm="0">
                                          <p:val>
                                            <p:fltVal val="0"/>
                                          </p:val>
                                        </p:tav>
                                        <p:tav tm="100000">
                                          <p:val>
                                            <p:strVal val="#ppt_h"/>
                                          </p:val>
                                        </p:tav>
                                      </p:tavLst>
                                    </p:anim>
                                    <p:animEffect transition="in" filter="fade">
                                      <p:cBhvr>
                                        <p:cTn id="51" dur="1000"/>
                                        <p:tgtEl>
                                          <p:spTgt spid="47"/>
                                        </p:tgtEl>
                                      </p:cBhvr>
                                    </p:animEffect>
                                  </p:childTnLst>
                                </p:cTn>
                              </p:par>
                            </p:childTnLst>
                          </p:cTn>
                        </p:par>
                        <p:par>
                          <p:cTn id="52" fill="hold">
                            <p:stCondLst>
                              <p:cond delay="1000"/>
                            </p:stCondLst>
                            <p:childTnLst>
                              <p:par>
                                <p:cTn id="53" presetID="9" presetClass="exit" presetSubtype="0" fill="hold" grpId="1" nodeType="afterEffect">
                                  <p:stCondLst>
                                    <p:cond delay="2500"/>
                                  </p:stCondLst>
                                  <p:childTnLst>
                                    <p:animEffect transition="out" filter="dissolve">
                                      <p:cBhvr>
                                        <p:cTn id="54" dur="1000"/>
                                        <p:tgtEl>
                                          <p:spTgt spid="47"/>
                                        </p:tgtEl>
                                      </p:cBhvr>
                                    </p:animEffect>
                                    <p:set>
                                      <p:cBhvr>
                                        <p:cTn id="55"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56" restart="whenNotActive" fill="hold" evtFilter="cancelBubble" nodeType="interactiveSeq">
                <p:stCondLst>
                  <p:cond evt="onClick" delay="0">
                    <p:tgtEl>
                      <p:spTgt spid="14"/>
                    </p:tgtEl>
                  </p:cond>
                </p:stCondLst>
                <p:endSync evt="end" delay="0">
                  <p:rtn val="all"/>
                </p:endSync>
                <p:childTnLst>
                  <p:par>
                    <p:cTn id="57" fill="hold">
                      <p:stCondLst>
                        <p:cond delay="0"/>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p:cTn id="61" dur="1000" fill="hold"/>
                                        <p:tgtEl>
                                          <p:spTgt spid="49"/>
                                        </p:tgtEl>
                                        <p:attrNameLst>
                                          <p:attrName>ppt_w</p:attrName>
                                        </p:attrNameLst>
                                      </p:cBhvr>
                                      <p:tavLst>
                                        <p:tav tm="0">
                                          <p:val>
                                            <p:fltVal val="0"/>
                                          </p:val>
                                        </p:tav>
                                        <p:tav tm="100000">
                                          <p:val>
                                            <p:strVal val="#ppt_w"/>
                                          </p:val>
                                        </p:tav>
                                      </p:tavLst>
                                    </p:anim>
                                    <p:anim calcmode="lin" valueType="num">
                                      <p:cBhvr>
                                        <p:cTn id="62" dur="1000" fill="hold"/>
                                        <p:tgtEl>
                                          <p:spTgt spid="49"/>
                                        </p:tgtEl>
                                        <p:attrNameLst>
                                          <p:attrName>ppt_h</p:attrName>
                                        </p:attrNameLst>
                                      </p:cBhvr>
                                      <p:tavLst>
                                        <p:tav tm="0">
                                          <p:val>
                                            <p:fltVal val="0"/>
                                          </p:val>
                                        </p:tav>
                                        <p:tav tm="100000">
                                          <p:val>
                                            <p:strVal val="#ppt_h"/>
                                          </p:val>
                                        </p:tav>
                                      </p:tavLst>
                                    </p:anim>
                                    <p:animEffect transition="in" filter="fade">
                                      <p:cBhvr>
                                        <p:cTn id="63" dur="1000"/>
                                        <p:tgtEl>
                                          <p:spTgt spid="49"/>
                                        </p:tgtEl>
                                      </p:cBhvr>
                                    </p:animEffect>
                                  </p:childTnLst>
                                </p:cTn>
                              </p:par>
                            </p:childTnLst>
                          </p:cTn>
                        </p:par>
                        <p:par>
                          <p:cTn id="64" fill="hold">
                            <p:stCondLst>
                              <p:cond delay="1000"/>
                            </p:stCondLst>
                            <p:childTnLst>
                              <p:par>
                                <p:cTn id="65" presetID="22" presetClass="entr" presetSubtype="4" fill="hold" grpId="0" nodeType="afterEffect">
                                  <p:stCondLst>
                                    <p:cond delay="1000"/>
                                  </p:stCondLst>
                                  <p:childTnLst>
                                    <p:set>
                                      <p:cBhvr>
                                        <p:cTn id="66" dur="1" fill="hold">
                                          <p:stCondLst>
                                            <p:cond delay="0"/>
                                          </p:stCondLst>
                                        </p:cTn>
                                        <p:tgtEl>
                                          <p:spTgt spid="50"/>
                                        </p:tgtEl>
                                        <p:attrNameLst>
                                          <p:attrName>style.visibility</p:attrName>
                                        </p:attrNameLst>
                                      </p:cBhvr>
                                      <p:to>
                                        <p:strVal val="visible"/>
                                      </p:to>
                                    </p:set>
                                    <p:animEffect transition="in" filter="wipe(down)">
                                      <p:cBhvr>
                                        <p:cTn id="67" dur="500"/>
                                        <p:tgtEl>
                                          <p:spTgt spid="50"/>
                                        </p:tgtEl>
                                      </p:cBhvr>
                                    </p:animEffect>
                                  </p:childTnLst>
                                </p:cTn>
                              </p:par>
                            </p:childTnLst>
                          </p:cTn>
                        </p:par>
                      </p:childTnLst>
                    </p:cTn>
                  </p:par>
                </p:childTnLst>
              </p:cTn>
              <p:nextCondLst>
                <p:cond evt="onClick" delay="0">
                  <p:tgtEl>
                    <p:spTgt spid="14"/>
                  </p:tgtEl>
                </p:cond>
              </p:nextCondLst>
            </p:seq>
            <p:seq concurrent="1" nextAc="seek">
              <p:cTn id="68" restart="whenNotActive" fill="hold" evtFilter="cancelBubble" nodeType="interactiveSeq">
                <p:stCondLst>
                  <p:cond evt="onClick" delay="0">
                    <p:tgtEl>
                      <p:spTgt spid="13"/>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 calcmode="lin" valueType="num">
                                      <p:cBhvr>
                                        <p:cTn id="73" dur="1000" fill="hold"/>
                                        <p:tgtEl>
                                          <p:spTgt spid="48"/>
                                        </p:tgtEl>
                                        <p:attrNameLst>
                                          <p:attrName>ppt_w</p:attrName>
                                        </p:attrNameLst>
                                      </p:cBhvr>
                                      <p:tavLst>
                                        <p:tav tm="0">
                                          <p:val>
                                            <p:fltVal val="0"/>
                                          </p:val>
                                        </p:tav>
                                        <p:tav tm="100000">
                                          <p:val>
                                            <p:strVal val="#ppt_w"/>
                                          </p:val>
                                        </p:tav>
                                      </p:tavLst>
                                    </p:anim>
                                    <p:anim calcmode="lin" valueType="num">
                                      <p:cBhvr>
                                        <p:cTn id="74" dur="1000" fill="hold"/>
                                        <p:tgtEl>
                                          <p:spTgt spid="48"/>
                                        </p:tgtEl>
                                        <p:attrNameLst>
                                          <p:attrName>ppt_h</p:attrName>
                                        </p:attrNameLst>
                                      </p:cBhvr>
                                      <p:tavLst>
                                        <p:tav tm="0">
                                          <p:val>
                                            <p:fltVal val="0"/>
                                          </p:val>
                                        </p:tav>
                                        <p:tav tm="100000">
                                          <p:val>
                                            <p:strVal val="#ppt_h"/>
                                          </p:val>
                                        </p:tav>
                                      </p:tavLst>
                                    </p:anim>
                                    <p:animEffect transition="in" filter="fade">
                                      <p:cBhvr>
                                        <p:cTn id="75" dur="1000"/>
                                        <p:tgtEl>
                                          <p:spTgt spid="48"/>
                                        </p:tgtEl>
                                      </p:cBhvr>
                                    </p:animEffect>
                                  </p:childTnLst>
                                </p:cTn>
                              </p:par>
                            </p:childTnLst>
                          </p:cTn>
                        </p:par>
                        <p:par>
                          <p:cTn id="76" fill="hold">
                            <p:stCondLst>
                              <p:cond delay="1000"/>
                            </p:stCondLst>
                            <p:childTnLst>
                              <p:par>
                                <p:cTn id="77" presetID="9" presetClass="exit" presetSubtype="0" fill="hold" grpId="1" nodeType="afterEffect">
                                  <p:stCondLst>
                                    <p:cond delay="2500"/>
                                  </p:stCondLst>
                                  <p:childTnLst>
                                    <p:animEffect transition="out" filter="dissolve">
                                      <p:cBhvr>
                                        <p:cTn id="78" dur="1000"/>
                                        <p:tgtEl>
                                          <p:spTgt spid="48"/>
                                        </p:tgtEl>
                                      </p:cBhvr>
                                    </p:animEffect>
                                    <p:set>
                                      <p:cBhvr>
                                        <p:cTn id="79"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47" grpId="0" animBg="1"/>
      <p:bldP spid="47" grpId="1" animBg="1"/>
      <p:bldP spid="49" grpId="0" animBg="1"/>
      <p:bldP spid="48" grpId="0" animBg="1"/>
      <p:bldP spid="48" grpId="1"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0">
            <a:extLst>
              <a:ext uri="{FF2B5EF4-FFF2-40B4-BE49-F238E27FC236}">
                <a16:creationId xmlns:a16="http://schemas.microsoft.com/office/drawing/2014/main" id="{652677FE-1464-D946-BDF7-392DA79982E3}"/>
              </a:ext>
            </a:extLst>
          </p:cNvPr>
          <p:cNvSpPr txBox="1">
            <a:spLocks/>
          </p:cNvSpPr>
          <p:nvPr/>
        </p:nvSpPr>
        <p:spPr>
          <a:xfrm>
            <a:off x="461963" y="5968280"/>
            <a:ext cx="5104367" cy="650904"/>
          </a:xfrm>
          <a:prstGeom prst="roundRect">
            <a:avLst>
              <a:gd name="adj" fmla="val 9639"/>
            </a:avLst>
          </a:prstGeom>
          <a:solidFill>
            <a:schemeClr val="bg1"/>
          </a:solidFill>
          <a:ln w="57150">
            <a:solidFill>
              <a:srgbClr val="87BD31"/>
            </a:solidFill>
            <a:round/>
            <a:headEnd/>
            <a:tailEnd/>
          </a:ln>
        </p:spPr>
        <p:txBody>
          <a:bodyPr wrap="square" lIns="108000" tIns="108000" rIns="108000" bIns="108000">
            <a:sp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altLang="en-US" sz="2800" b="0" dirty="0">
                <a:latin typeface="Twinkl SemiBold" panose="02000000000000000000" pitchFamily="2" charset="77"/>
              </a:rPr>
              <a:t>How many bees did you find? </a:t>
            </a:r>
          </a:p>
        </p:txBody>
      </p:sp>
      <p:sp>
        <p:nvSpPr>
          <p:cNvPr id="2" name="Number Opt 1">
            <a:extLst>
              <a:ext uri="{FF2B5EF4-FFF2-40B4-BE49-F238E27FC236}">
                <a16:creationId xmlns:a16="http://schemas.microsoft.com/office/drawing/2014/main" id="{C8C07187-0C0A-9C49-A37F-163E17F697DA}"/>
              </a:ext>
            </a:extLst>
          </p:cNvPr>
          <p:cNvSpPr/>
          <p:nvPr/>
        </p:nvSpPr>
        <p:spPr>
          <a:xfrm>
            <a:off x="5673393"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7</a:t>
            </a:r>
          </a:p>
        </p:txBody>
      </p:sp>
      <p:sp>
        <p:nvSpPr>
          <p:cNvPr id="13" name="Number Opt 2">
            <a:extLst>
              <a:ext uri="{FF2B5EF4-FFF2-40B4-BE49-F238E27FC236}">
                <a16:creationId xmlns:a16="http://schemas.microsoft.com/office/drawing/2014/main" id="{B50A3415-AE02-084A-A0DD-86D6577A7C8A}"/>
              </a:ext>
            </a:extLst>
          </p:cNvPr>
          <p:cNvSpPr/>
          <p:nvPr/>
        </p:nvSpPr>
        <p:spPr>
          <a:xfrm>
            <a:off x="6720884"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6</a:t>
            </a:r>
          </a:p>
        </p:txBody>
      </p:sp>
      <p:sp>
        <p:nvSpPr>
          <p:cNvPr id="14" name="Number Opt 3">
            <a:extLst>
              <a:ext uri="{FF2B5EF4-FFF2-40B4-BE49-F238E27FC236}">
                <a16:creationId xmlns:a16="http://schemas.microsoft.com/office/drawing/2014/main" id="{E2EAB81D-9F0F-C042-A5CC-1403A4F16A74}"/>
              </a:ext>
            </a:extLst>
          </p:cNvPr>
          <p:cNvSpPr/>
          <p:nvPr/>
        </p:nvSpPr>
        <p:spPr>
          <a:xfrm>
            <a:off x="7768375"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8</a:t>
            </a:r>
          </a:p>
        </p:txBody>
      </p:sp>
      <p:pic>
        <p:nvPicPr>
          <p:cNvPr id="4" name="Bee 1" descr="A picture containing text, vector graphics&#10;&#10;Description automatically generated">
            <a:extLst>
              <a:ext uri="{FF2B5EF4-FFF2-40B4-BE49-F238E27FC236}">
                <a16:creationId xmlns:a16="http://schemas.microsoft.com/office/drawing/2014/main" id="{6AE35AD0-41B1-4741-84B8-3CA98A3AD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0645" y="5033888"/>
            <a:ext cx="680044" cy="657032"/>
          </a:xfrm>
          <a:prstGeom prst="rect">
            <a:avLst/>
          </a:prstGeom>
        </p:spPr>
      </p:pic>
      <p:pic>
        <p:nvPicPr>
          <p:cNvPr id="17" name="Bee 2" descr="A picture containing text, vector graphics&#10;&#10;Description automatically generated">
            <a:extLst>
              <a:ext uri="{FF2B5EF4-FFF2-40B4-BE49-F238E27FC236}">
                <a16:creationId xmlns:a16="http://schemas.microsoft.com/office/drawing/2014/main" id="{305DD3B8-16DC-BE4F-87D4-DF0E664BF8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7601" y="1647302"/>
            <a:ext cx="680044" cy="657032"/>
          </a:xfrm>
          <a:prstGeom prst="rect">
            <a:avLst/>
          </a:prstGeom>
        </p:spPr>
      </p:pic>
      <p:pic>
        <p:nvPicPr>
          <p:cNvPr id="18" name="Bee 3" descr="A picture containing text, vector graphics&#10;&#10;Description automatically generated">
            <a:extLst>
              <a:ext uri="{FF2B5EF4-FFF2-40B4-BE49-F238E27FC236}">
                <a16:creationId xmlns:a16="http://schemas.microsoft.com/office/drawing/2014/main" id="{1769823A-4795-6B4F-92B6-109813E89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5168" y="3731883"/>
            <a:ext cx="680044" cy="657032"/>
          </a:xfrm>
          <a:prstGeom prst="rect">
            <a:avLst/>
          </a:prstGeom>
        </p:spPr>
      </p:pic>
      <p:pic>
        <p:nvPicPr>
          <p:cNvPr id="19" name="Bee 4" descr="A picture containing text, vector graphics&#10;&#10;Description automatically generated">
            <a:extLst>
              <a:ext uri="{FF2B5EF4-FFF2-40B4-BE49-F238E27FC236}">
                <a16:creationId xmlns:a16="http://schemas.microsoft.com/office/drawing/2014/main" id="{B8F67FD7-DA41-3B43-B3BC-4218230AD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706" y="4669896"/>
            <a:ext cx="680044" cy="657032"/>
          </a:xfrm>
          <a:prstGeom prst="rect">
            <a:avLst/>
          </a:prstGeom>
        </p:spPr>
      </p:pic>
      <p:pic>
        <p:nvPicPr>
          <p:cNvPr id="21" name="Bee 5" descr="A picture containing text, vector graphics&#10;&#10;Description automatically generated">
            <a:extLst>
              <a:ext uri="{FF2B5EF4-FFF2-40B4-BE49-F238E27FC236}">
                <a16:creationId xmlns:a16="http://schemas.microsoft.com/office/drawing/2014/main" id="{5D352382-2F8F-D24D-B2CD-F5F850823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2752" y="4564685"/>
            <a:ext cx="680044" cy="657032"/>
          </a:xfrm>
          <a:prstGeom prst="rect">
            <a:avLst/>
          </a:prstGeom>
        </p:spPr>
      </p:pic>
      <p:pic>
        <p:nvPicPr>
          <p:cNvPr id="22" name="Bee 6" descr="A picture containing text, vector graphics&#10;&#10;Description automatically generated">
            <a:extLst>
              <a:ext uri="{FF2B5EF4-FFF2-40B4-BE49-F238E27FC236}">
                <a16:creationId xmlns:a16="http://schemas.microsoft.com/office/drawing/2014/main" id="{77BEA435-F9FA-C64F-9E56-6BCC08FFC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3221" y="4041250"/>
            <a:ext cx="680044" cy="657032"/>
          </a:xfrm>
          <a:prstGeom prst="rect">
            <a:avLst/>
          </a:prstGeom>
        </p:spPr>
      </p:pic>
      <p:pic>
        <p:nvPicPr>
          <p:cNvPr id="23" name="Bee 7" descr="A picture containing text, vector graphics&#10;&#10;Description automatically generated">
            <a:extLst>
              <a:ext uri="{FF2B5EF4-FFF2-40B4-BE49-F238E27FC236}">
                <a16:creationId xmlns:a16="http://schemas.microsoft.com/office/drawing/2014/main" id="{49A44AD8-9E7B-0546-ADF0-A2FE08CC3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8989" y="1647302"/>
            <a:ext cx="680044" cy="657032"/>
          </a:xfrm>
          <a:prstGeom prst="rect">
            <a:avLst/>
          </a:prstGeom>
        </p:spPr>
      </p:pic>
      <p:pic>
        <p:nvPicPr>
          <p:cNvPr id="6" name="Apple Tree Left" descr="A picture containing text&#10;&#10;Description automatically generated">
            <a:extLst>
              <a:ext uri="{FF2B5EF4-FFF2-40B4-BE49-F238E27FC236}">
                <a16:creationId xmlns:a16="http://schemas.microsoft.com/office/drawing/2014/main" id="{8DDED3ED-E5AD-CC42-AB67-17274A896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10" y="1861335"/>
            <a:ext cx="2489569" cy="2786388"/>
          </a:xfrm>
          <a:prstGeom prst="rect">
            <a:avLst/>
          </a:prstGeom>
        </p:spPr>
      </p:pic>
      <p:pic>
        <p:nvPicPr>
          <p:cNvPr id="43" name="Cloud" descr="Icon&#10;&#10;Description automatically generated">
            <a:extLst>
              <a:ext uri="{FF2B5EF4-FFF2-40B4-BE49-F238E27FC236}">
                <a16:creationId xmlns:a16="http://schemas.microsoft.com/office/drawing/2014/main" id="{BB173BAD-D8B2-1B40-9951-1A9259DC0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795" y="1310971"/>
            <a:ext cx="2148733" cy="1527102"/>
          </a:xfrm>
          <a:prstGeom prst="rect">
            <a:avLst/>
          </a:prstGeom>
        </p:spPr>
      </p:pic>
      <p:pic>
        <p:nvPicPr>
          <p:cNvPr id="29" name="Apple Tree Right" descr="A picture containing text&#10;&#10;Description automatically generated">
            <a:extLst>
              <a:ext uri="{FF2B5EF4-FFF2-40B4-BE49-F238E27FC236}">
                <a16:creationId xmlns:a16="http://schemas.microsoft.com/office/drawing/2014/main" id="{A5842BD8-0727-EC43-BBD0-8FCD23D14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226" y="1423556"/>
            <a:ext cx="2489569" cy="2786388"/>
          </a:xfrm>
          <a:prstGeom prst="rect">
            <a:avLst/>
          </a:prstGeom>
        </p:spPr>
      </p:pic>
      <p:pic>
        <p:nvPicPr>
          <p:cNvPr id="35" name="Rabbit" descr="A picture containing vector graphics&#10;&#10;Description automatically generated">
            <a:extLst>
              <a:ext uri="{FF2B5EF4-FFF2-40B4-BE49-F238E27FC236}">
                <a16:creationId xmlns:a16="http://schemas.microsoft.com/office/drawing/2014/main" id="{48EE73DB-EDDB-6149-83C3-006E6C3031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4835" y="3711637"/>
            <a:ext cx="1797703" cy="1615291"/>
          </a:xfrm>
          <a:prstGeom prst="rect">
            <a:avLst/>
          </a:prstGeom>
        </p:spPr>
      </p:pic>
      <p:pic>
        <p:nvPicPr>
          <p:cNvPr id="46" name="rocks" descr="A picture containing mirror, sunglasses, spectacles&#10;&#10;Description automatically generated">
            <a:extLst>
              <a:ext uri="{FF2B5EF4-FFF2-40B4-BE49-F238E27FC236}">
                <a16:creationId xmlns:a16="http://schemas.microsoft.com/office/drawing/2014/main" id="{0F38869A-4EFA-F24F-A7A7-B55098881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2450" y="4476582"/>
            <a:ext cx="1642204" cy="1114611"/>
          </a:xfrm>
          <a:prstGeom prst="rect">
            <a:avLst/>
          </a:prstGeom>
        </p:spPr>
      </p:pic>
      <p:pic>
        <p:nvPicPr>
          <p:cNvPr id="15" name="Flower Bush" descr="A picture containing fabric&#10;&#10;Description automatically generated">
            <a:extLst>
              <a:ext uri="{FF2B5EF4-FFF2-40B4-BE49-F238E27FC236}">
                <a16:creationId xmlns:a16="http://schemas.microsoft.com/office/drawing/2014/main" id="{3338D538-B016-6E4A-BDAB-12B24F20E0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5062" y="4714609"/>
            <a:ext cx="3025122" cy="1202292"/>
          </a:xfrm>
          <a:prstGeom prst="rect">
            <a:avLst/>
          </a:prstGeom>
        </p:spPr>
      </p:pic>
      <p:pic>
        <p:nvPicPr>
          <p:cNvPr id="31" name="Bush" descr="A picture containing text, plant, leaf, fern&#10;&#10;Description automatically generated">
            <a:extLst>
              <a:ext uri="{FF2B5EF4-FFF2-40B4-BE49-F238E27FC236}">
                <a16:creationId xmlns:a16="http://schemas.microsoft.com/office/drawing/2014/main" id="{3666F3A9-F717-6742-B8FD-2B575EFB1A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3754" y="3642700"/>
            <a:ext cx="2252076" cy="1492430"/>
          </a:xfrm>
          <a:prstGeom prst="rect">
            <a:avLst/>
          </a:prstGeom>
        </p:spPr>
      </p:pic>
      <p:pic>
        <p:nvPicPr>
          <p:cNvPr id="33" name="Dog">
            <a:extLst>
              <a:ext uri="{FF2B5EF4-FFF2-40B4-BE49-F238E27FC236}">
                <a16:creationId xmlns:a16="http://schemas.microsoft.com/office/drawing/2014/main" id="{DF573D3D-0995-164A-AF43-4566539C92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8686" y="2718220"/>
            <a:ext cx="882248" cy="1849132"/>
          </a:xfrm>
          <a:prstGeom prst="rect">
            <a:avLst/>
          </a:prstGeom>
        </p:spPr>
      </p:pic>
      <p:pic>
        <p:nvPicPr>
          <p:cNvPr id="37" name="Football" descr="A black and white football ball&#10;&#10;Description automatically generated with medium confidence">
            <a:extLst>
              <a:ext uri="{FF2B5EF4-FFF2-40B4-BE49-F238E27FC236}">
                <a16:creationId xmlns:a16="http://schemas.microsoft.com/office/drawing/2014/main" id="{E6242399-6FD1-B845-9866-49BD4AB068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83578" y="3293564"/>
            <a:ext cx="981127" cy="965553"/>
          </a:xfrm>
          <a:prstGeom prst="rect">
            <a:avLst/>
          </a:prstGeom>
        </p:spPr>
      </p:pic>
      <p:pic>
        <p:nvPicPr>
          <p:cNvPr id="39" name="Flower pot" descr="A plant in a pot&#10;&#10;Description automatically generated with medium confidence">
            <a:extLst>
              <a:ext uri="{FF2B5EF4-FFF2-40B4-BE49-F238E27FC236}">
                <a16:creationId xmlns:a16="http://schemas.microsoft.com/office/drawing/2014/main" id="{D8BDF7A5-C0DC-774A-B2FC-41332BA444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014" y="4199221"/>
            <a:ext cx="964546" cy="1669407"/>
          </a:xfrm>
          <a:prstGeom prst="rect">
            <a:avLst/>
          </a:prstGeom>
        </p:spPr>
      </p:pic>
      <p:sp>
        <p:nvSpPr>
          <p:cNvPr id="47" name="Answer 1">
            <a:extLst>
              <a:ext uri="{FF2B5EF4-FFF2-40B4-BE49-F238E27FC236}">
                <a16:creationId xmlns:a16="http://schemas.microsoft.com/office/drawing/2014/main" id="{6D278929-4295-B348-98DE-A50D6EA0E7EC}"/>
              </a:ext>
            </a:extLst>
          </p:cNvPr>
          <p:cNvSpPr/>
          <p:nvPr/>
        </p:nvSpPr>
        <p:spPr>
          <a:xfrm>
            <a:off x="6720884" y="5756399"/>
            <a:ext cx="913662" cy="913662"/>
          </a:xfrm>
          <a:prstGeom prst="ellipse">
            <a:avLst/>
          </a:prstGeom>
          <a:solidFill>
            <a:srgbClr val="E6007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Try again</a:t>
            </a:r>
          </a:p>
        </p:txBody>
      </p:sp>
      <p:sp>
        <p:nvSpPr>
          <p:cNvPr id="49" name="Answer 2">
            <a:extLst>
              <a:ext uri="{FF2B5EF4-FFF2-40B4-BE49-F238E27FC236}">
                <a16:creationId xmlns:a16="http://schemas.microsoft.com/office/drawing/2014/main" id="{CC06FE73-AA76-8B4D-86D7-BEBAB9BFA57C}"/>
              </a:ext>
            </a:extLst>
          </p:cNvPr>
          <p:cNvSpPr/>
          <p:nvPr/>
        </p:nvSpPr>
        <p:spPr>
          <a:xfrm>
            <a:off x="5673393" y="5756774"/>
            <a:ext cx="913662" cy="913662"/>
          </a:xfrm>
          <a:prstGeom prst="ellipse">
            <a:avLst/>
          </a:prstGeom>
          <a:solidFill>
            <a:srgbClr val="00973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Good </a:t>
            </a:r>
          </a:p>
          <a:p>
            <a:pPr algn="ctr"/>
            <a:r>
              <a:rPr lang="en-US" sz="1400" b="1" dirty="0">
                <a:solidFill>
                  <a:schemeClr val="bg1"/>
                </a:solidFill>
              </a:rPr>
              <a:t>job!</a:t>
            </a:r>
          </a:p>
        </p:txBody>
      </p:sp>
      <p:sp>
        <p:nvSpPr>
          <p:cNvPr id="48" name="Answer 3">
            <a:extLst>
              <a:ext uri="{FF2B5EF4-FFF2-40B4-BE49-F238E27FC236}">
                <a16:creationId xmlns:a16="http://schemas.microsoft.com/office/drawing/2014/main" id="{990C4343-B55A-514B-84CB-9534E9962D46}"/>
              </a:ext>
            </a:extLst>
          </p:cNvPr>
          <p:cNvSpPr/>
          <p:nvPr/>
        </p:nvSpPr>
        <p:spPr>
          <a:xfrm>
            <a:off x="7769026" y="5756774"/>
            <a:ext cx="913662" cy="913662"/>
          </a:xfrm>
          <a:prstGeom prst="ellipse">
            <a:avLst/>
          </a:prstGeom>
          <a:solidFill>
            <a:srgbClr val="E6007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Try again</a:t>
            </a:r>
          </a:p>
        </p:txBody>
      </p:sp>
      <p:sp>
        <p:nvSpPr>
          <p:cNvPr id="50" name="Next Slide">
            <a:hlinkClick r:id="" action="ppaction://hlinkshowjump?jump=nextslide"/>
            <a:extLst>
              <a:ext uri="{FF2B5EF4-FFF2-40B4-BE49-F238E27FC236}">
                <a16:creationId xmlns:a16="http://schemas.microsoft.com/office/drawing/2014/main" id="{21A19FA2-FACE-0447-87EF-C23C1A64C0AC}"/>
              </a:ext>
            </a:extLst>
          </p:cNvPr>
          <p:cNvSpPr/>
          <p:nvPr/>
        </p:nvSpPr>
        <p:spPr>
          <a:xfrm>
            <a:off x="5566330" y="5273096"/>
            <a:ext cx="1133399" cy="386576"/>
          </a:xfrm>
          <a:prstGeom prst="roundRect">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Next slide</a:t>
            </a:r>
          </a:p>
        </p:txBody>
      </p:sp>
      <p:sp>
        <p:nvSpPr>
          <p:cNvPr id="28" name="Title 20">
            <a:extLst>
              <a:ext uri="{FF2B5EF4-FFF2-40B4-BE49-F238E27FC236}">
                <a16:creationId xmlns:a16="http://schemas.microsoft.com/office/drawing/2014/main" id="{86844651-D184-BB42-8BA7-68E633FC7222}"/>
              </a:ext>
            </a:extLst>
          </p:cNvPr>
          <p:cNvSpPr txBox="1">
            <a:spLocks/>
          </p:cNvSpPr>
          <p:nvPr/>
        </p:nvSpPr>
        <p:spPr>
          <a:xfrm>
            <a:off x="461963" y="204925"/>
            <a:ext cx="6364139" cy="1120499"/>
          </a:xfrm>
          <a:prstGeom prst="roundRect">
            <a:avLst>
              <a:gd name="adj" fmla="val 9639"/>
            </a:avLst>
          </a:prstGeom>
          <a:solidFill>
            <a:schemeClr val="bg1"/>
          </a:solidFill>
          <a:ln w="57150">
            <a:solidFill>
              <a:srgbClr val="87BD31"/>
            </a:solidFill>
            <a:round/>
            <a:headEnd/>
            <a:tailEnd/>
          </a:ln>
        </p:spPr>
        <p:txBody>
          <a:bodyPr wrap="square" lIns="108000" tIns="108000" rIns="108000" bIns="108000">
            <a:sp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GB" altLang="en-US" sz="3000" b="0" dirty="0">
                <a:latin typeface="Twinkl SemiBold" panose="02000000000000000000" pitchFamily="2" charset="77"/>
              </a:rPr>
              <a:t>Click on the objects to look behind them and find the bees. </a:t>
            </a:r>
          </a:p>
        </p:txBody>
      </p:sp>
    </p:spTree>
    <p:extLst>
      <p:ext uri="{BB962C8B-B14F-4D97-AF65-F5344CB8AC3E}">
        <p14:creationId xmlns:p14="http://schemas.microsoft.com/office/powerpoint/2010/main" val="1502465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4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6"/>
                                        </p:tgtEl>
                                      </p:cBhvr>
                                    </p:animEffect>
                                    <p:set>
                                      <p:cBhvr>
                                        <p:cTn id="3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5"/>
                                        </p:tgtEl>
                                      </p:cBhvr>
                                    </p:animEffect>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39"/>
                                        </p:tgtEl>
                                      </p:cBhvr>
                                    </p:animEffect>
                                    <p:set>
                                      <p:cBhvr>
                                        <p:cTn id="6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2" restart="whenNotActive" fill="hold" evtFilter="cancelBubble" nodeType="interactiveSeq">
                <p:stCondLst>
                  <p:cond evt="onClick" delay="0">
                    <p:tgtEl>
                      <p:spTgt spid="2"/>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 calcmode="lin" valueType="num">
                                      <p:cBhvr>
                                        <p:cTn id="67" dur="1000" fill="hold"/>
                                        <p:tgtEl>
                                          <p:spTgt spid="49"/>
                                        </p:tgtEl>
                                        <p:attrNameLst>
                                          <p:attrName>ppt_w</p:attrName>
                                        </p:attrNameLst>
                                      </p:cBhvr>
                                      <p:tavLst>
                                        <p:tav tm="0">
                                          <p:val>
                                            <p:fltVal val="0"/>
                                          </p:val>
                                        </p:tav>
                                        <p:tav tm="100000">
                                          <p:val>
                                            <p:strVal val="#ppt_w"/>
                                          </p:val>
                                        </p:tav>
                                      </p:tavLst>
                                    </p:anim>
                                    <p:anim calcmode="lin" valueType="num">
                                      <p:cBhvr>
                                        <p:cTn id="68" dur="1000" fill="hold"/>
                                        <p:tgtEl>
                                          <p:spTgt spid="49"/>
                                        </p:tgtEl>
                                        <p:attrNameLst>
                                          <p:attrName>ppt_h</p:attrName>
                                        </p:attrNameLst>
                                      </p:cBhvr>
                                      <p:tavLst>
                                        <p:tav tm="0">
                                          <p:val>
                                            <p:fltVal val="0"/>
                                          </p:val>
                                        </p:tav>
                                        <p:tav tm="100000">
                                          <p:val>
                                            <p:strVal val="#ppt_h"/>
                                          </p:val>
                                        </p:tav>
                                      </p:tavLst>
                                    </p:anim>
                                    <p:animEffect transition="in" filter="fade">
                                      <p:cBhvr>
                                        <p:cTn id="69" dur="1000"/>
                                        <p:tgtEl>
                                          <p:spTgt spid="49"/>
                                        </p:tgtEl>
                                      </p:cBhvr>
                                    </p:animEffect>
                                  </p:childTnLst>
                                </p:cTn>
                              </p:par>
                            </p:childTnLst>
                          </p:cTn>
                        </p:par>
                        <p:par>
                          <p:cTn id="70" fill="hold">
                            <p:stCondLst>
                              <p:cond delay="1000"/>
                            </p:stCondLst>
                            <p:childTnLst>
                              <p:par>
                                <p:cTn id="71" presetID="22" presetClass="entr" presetSubtype="4" fill="hold" grpId="0" nodeType="afterEffect">
                                  <p:stCondLst>
                                    <p:cond delay="1000"/>
                                  </p:stCondLst>
                                  <p:childTnLst>
                                    <p:set>
                                      <p:cBhvr>
                                        <p:cTn id="72" dur="1" fill="hold">
                                          <p:stCondLst>
                                            <p:cond delay="0"/>
                                          </p:stCondLst>
                                        </p:cTn>
                                        <p:tgtEl>
                                          <p:spTgt spid="50"/>
                                        </p:tgtEl>
                                        <p:attrNameLst>
                                          <p:attrName>style.visibility</p:attrName>
                                        </p:attrNameLst>
                                      </p:cBhvr>
                                      <p:to>
                                        <p:strVal val="visible"/>
                                      </p:to>
                                    </p:set>
                                    <p:animEffect transition="in" filter="wipe(down)">
                                      <p:cBhvr>
                                        <p:cTn id="73" dur="500"/>
                                        <p:tgtEl>
                                          <p:spTgt spid="50"/>
                                        </p:tgtEl>
                                      </p:cBhvr>
                                    </p:animEffect>
                                  </p:childTnLst>
                                </p:cTn>
                              </p:par>
                            </p:childTnLst>
                          </p:cTn>
                        </p:par>
                      </p:childTnLst>
                    </p:cTn>
                  </p:par>
                </p:childTnLst>
              </p:cTn>
              <p:nextCondLst>
                <p:cond evt="onClick" delay="0">
                  <p:tgtEl>
                    <p:spTgt spid="2"/>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p:cTn id="79" dur="1000" fill="hold"/>
                                        <p:tgtEl>
                                          <p:spTgt spid="48"/>
                                        </p:tgtEl>
                                        <p:attrNameLst>
                                          <p:attrName>ppt_w</p:attrName>
                                        </p:attrNameLst>
                                      </p:cBhvr>
                                      <p:tavLst>
                                        <p:tav tm="0">
                                          <p:val>
                                            <p:fltVal val="0"/>
                                          </p:val>
                                        </p:tav>
                                        <p:tav tm="100000">
                                          <p:val>
                                            <p:strVal val="#ppt_w"/>
                                          </p:val>
                                        </p:tav>
                                      </p:tavLst>
                                    </p:anim>
                                    <p:anim calcmode="lin" valueType="num">
                                      <p:cBhvr>
                                        <p:cTn id="80" dur="1000" fill="hold"/>
                                        <p:tgtEl>
                                          <p:spTgt spid="48"/>
                                        </p:tgtEl>
                                        <p:attrNameLst>
                                          <p:attrName>ppt_h</p:attrName>
                                        </p:attrNameLst>
                                      </p:cBhvr>
                                      <p:tavLst>
                                        <p:tav tm="0">
                                          <p:val>
                                            <p:fltVal val="0"/>
                                          </p:val>
                                        </p:tav>
                                        <p:tav tm="100000">
                                          <p:val>
                                            <p:strVal val="#ppt_h"/>
                                          </p:val>
                                        </p:tav>
                                      </p:tavLst>
                                    </p:anim>
                                    <p:animEffect transition="in" filter="fade">
                                      <p:cBhvr>
                                        <p:cTn id="81" dur="1000"/>
                                        <p:tgtEl>
                                          <p:spTgt spid="48"/>
                                        </p:tgtEl>
                                      </p:cBhvr>
                                    </p:animEffect>
                                  </p:childTnLst>
                                </p:cTn>
                              </p:par>
                            </p:childTnLst>
                          </p:cTn>
                        </p:par>
                        <p:par>
                          <p:cTn id="82" fill="hold">
                            <p:stCondLst>
                              <p:cond delay="1000"/>
                            </p:stCondLst>
                            <p:childTnLst>
                              <p:par>
                                <p:cTn id="83" presetID="9" presetClass="exit" presetSubtype="0" fill="hold" grpId="1" nodeType="afterEffect">
                                  <p:stCondLst>
                                    <p:cond delay="2500"/>
                                  </p:stCondLst>
                                  <p:childTnLst>
                                    <p:animEffect transition="out" filter="dissolve">
                                      <p:cBhvr>
                                        <p:cTn id="84" dur="1000"/>
                                        <p:tgtEl>
                                          <p:spTgt spid="48"/>
                                        </p:tgtEl>
                                      </p:cBhvr>
                                    </p:animEffect>
                                    <p:set>
                                      <p:cBhvr>
                                        <p:cTn id="8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6" restart="whenNotActive" fill="hold" evtFilter="cancelBubble" nodeType="interactiveSeq">
                <p:stCondLst>
                  <p:cond evt="onClick" delay="0">
                    <p:tgtEl>
                      <p:spTgt spid="13"/>
                    </p:tgtEl>
                  </p:cond>
                </p:stCondLst>
                <p:endSync evt="end" delay="0">
                  <p:rtn val="all"/>
                </p:endSync>
                <p:childTnLst>
                  <p:par>
                    <p:cTn id="87" fill="hold">
                      <p:stCondLst>
                        <p:cond delay="0"/>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p:cTn id="91" dur="1000" fill="hold"/>
                                        <p:tgtEl>
                                          <p:spTgt spid="47"/>
                                        </p:tgtEl>
                                        <p:attrNameLst>
                                          <p:attrName>ppt_w</p:attrName>
                                        </p:attrNameLst>
                                      </p:cBhvr>
                                      <p:tavLst>
                                        <p:tav tm="0">
                                          <p:val>
                                            <p:fltVal val="0"/>
                                          </p:val>
                                        </p:tav>
                                        <p:tav tm="100000">
                                          <p:val>
                                            <p:strVal val="#ppt_w"/>
                                          </p:val>
                                        </p:tav>
                                      </p:tavLst>
                                    </p:anim>
                                    <p:anim calcmode="lin" valueType="num">
                                      <p:cBhvr>
                                        <p:cTn id="92" dur="1000" fill="hold"/>
                                        <p:tgtEl>
                                          <p:spTgt spid="47"/>
                                        </p:tgtEl>
                                        <p:attrNameLst>
                                          <p:attrName>ppt_h</p:attrName>
                                        </p:attrNameLst>
                                      </p:cBhvr>
                                      <p:tavLst>
                                        <p:tav tm="0">
                                          <p:val>
                                            <p:fltVal val="0"/>
                                          </p:val>
                                        </p:tav>
                                        <p:tav tm="100000">
                                          <p:val>
                                            <p:strVal val="#ppt_h"/>
                                          </p:val>
                                        </p:tav>
                                      </p:tavLst>
                                    </p:anim>
                                    <p:animEffect transition="in" filter="fade">
                                      <p:cBhvr>
                                        <p:cTn id="93" dur="1000"/>
                                        <p:tgtEl>
                                          <p:spTgt spid="47"/>
                                        </p:tgtEl>
                                      </p:cBhvr>
                                    </p:animEffect>
                                  </p:childTnLst>
                                </p:cTn>
                              </p:par>
                            </p:childTnLst>
                          </p:cTn>
                        </p:par>
                        <p:par>
                          <p:cTn id="94" fill="hold">
                            <p:stCondLst>
                              <p:cond delay="1000"/>
                            </p:stCondLst>
                            <p:childTnLst>
                              <p:par>
                                <p:cTn id="95" presetID="9" presetClass="exit" presetSubtype="0" fill="hold" grpId="1" nodeType="afterEffect">
                                  <p:stCondLst>
                                    <p:cond delay="2500"/>
                                  </p:stCondLst>
                                  <p:childTnLst>
                                    <p:animEffect transition="out" filter="dissolve">
                                      <p:cBhvr>
                                        <p:cTn id="96" dur="1000"/>
                                        <p:tgtEl>
                                          <p:spTgt spid="47"/>
                                        </p:tgtEl>
                                      </p:cBhvr>
                                    </p:animEffect>
                                    <p:set>
                                      <p:cBhvr>
                                        <p:cTn id="97"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47" grpId="0" animBg="1"/>
      <p:bldP spid="47" grpId="1" animBg="1"/>
      <p:bldP spid="49" grpId="0" animBg="1"/>
      <p:bldP spid="48" grpId="0" animBg="1"/>
      <p:bldP spid="48" grpId="1"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0">
            <a:extLst>
              <a:ext uri="{FF2B5EF4-FFF2-40B4-BE49-F238E27FC236}">
                <a16:creationId xmlns:a16="http://schemas.microsoft.com/office/drawing/2014/main" id="{652677FE-1464-D946-BDF7-392DA79982E3}"/>
              </a:ext>
            </a:extLst>
          </p:cNvPr>
          <p:cNvSpPr txBox="1">
            <a:spLocks/>
          </p:cNvSpPr>
          <p:nvPr/>
        </p:nvSpPr>
        <p:spPr>
          <a:xfrm>
            <a:off x="461963" y="5968280"/>
            <a:ext cx="5104367" cy="650904"/>
          </a:xfrm>
          <a:prstGeom prst="roundRect">
            <a:avLst>
              <a:gd name="adj" fmla="val 9639"/>
            </a:avLst>
          </a:prstGeom>
          <a:solidFill>
            <a:schemeClr val="bg1"/>
          </a:solidFill>
          <a:ln w="57150">
            <a:solidFill>
              <a:srgbClr val="87BD31"/>
            </a:solidFill>
            <a:round/>
            <a:headEnd/>
            <a:tailEnd/>
          </a:ln>
        </p:spPr>
        <p:txBody>
          <a:bodyPr wrap="square" lIns="108000" tIns="108000" rIns="108000" bIns="108000">
            <a:sp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altLang="en-US" sz="2800" b="0" dirty="0">
                <a:latin typeface="Twinkl SemiBold" panose="02000000000000000000" pitchFamily="2" charset="77"/>
              </a:rPr>
              <a:t>How many bees did you find? </a:t>
            </a:r>
          </a:p>
        </p:txBody>
      </p:sp>
      <p:sp>
        <p:nvSpPr>
          <p:cNvPr id="2" name="Number Opt 1">
            <a:extLst>
              <a:ext uri="{FF2B5EF4-FFF2-40B4-BE49-F238E27FC236}">
                <a16:creationId xmlns:a16="http://schemas.microsoft.com/office/drawing/2014/main" id="{C8C07187-0C0A-9C49-A37F-163E17F697DA}"/>
              </a:ext>
            </a:extLst>
          </p:cNvPr>
          <p:cNvSpPr/>
          <p:nvPr/>
        </p:nvSpPr>
        <p:spPr>
          <a:xfrm>
            <a:off x="5673393"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a:t>
            </a:r>
          </a:p>
        </p:txBody>
      </p:sp>
      <p:sp>
        <p:nvSpPr>
          <p:cNvPr id="13" name="Number Opt 2">
            <a:extLst>
              <a:ext uri="{FF2B5EF4-FFF2-40B4-BE49-F238E27FC236}">
                <a16:creationId xmlns:a16="http://schemas.microsoft.com/office/drawing/2014/main" id="{B50A3415-AE02-084A-A0DD-86D6577A7C8A}"/>
              </a:ext>
            </a:extLst>
          </p:cNvPr>
          <p:cNvSpPr/>
          <p:nvPr/>
        </p:nvSpPr>
        <p:spPr>
          <a:xfrm>
            <a:off x="6720884"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4</a:t>
            </a:r>
          </a:p>
        </p:txBody>
      </p:sp>
      <p:sp>
        <p:nvSpPr>
          <p:cNvPr id="14" name="Number Opt 3">
            <a:extLst>
              <a:ext uri="{FF2B5EF4-FFF2-40B4-BE49-F238E27FC236}">
                <a16:creationId xmlns:a16="http://schemas.microsoft.com/office/drawing/2014/main" id="{E2EAB81D-9F0F-C042-A5CC-1403A4F16A74}"/>
              </a:ext>
            </a:extLst>
          </p:cNvPr>
          <p:cNvSpPr/>
          <p:nvPr/>
        </p:nvSpPr>
        <p:spPr>
          <a:xfrm>
            <a:off x="7768375"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5</a:t>
            </a:r>
          </a:p>
        </p:txBody>
      </p:sp>
      <p:pic>
        <p:nvPicPr>
          <p:cNvPr id="4" name="Bee 1" descr="A picture containing text, vector graphics&#10;&#10;Description automatically generated">
            <a:extLst>
              <a:ext uri="{FF2B5EF4-FFF2-40B4-BE49-F238E27FC236}">
                <a16:creationId xmlns:a16="http://schemas.microsoft.com/office/drawing/2014/main" id="{6AE35AD0-41B1-4741-84B8-3CA98A3AD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08" y="4854280"/>
            <a:ext cx="680044" cy="657032"/>
          </a:xfrm>
          <a:prstGeom prst="rect">
            <a:avLst/>
          </a:prstGeom>
        </p:spPr>
      </p:pic>
      <p:pic>
        <p:nvPicPr>
          <p:cNvPr id="18" name="Bee 3" descr="A picture containing text, vector graphics&#10;&#10;Description automatically generated">
            <a:extLst>
              <a:ext uri="{FF2B5EF4-FFF2-40B4-BE49-F238E27FC236}">
                <a16:creationId xmlns:a16="http://schemas.microsoft.com/office/drawing/2014/main" id="{1769823A-4795-6B4F-92B6-109813E89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784" y="3592193"/>
            <a:ext cx="680044" cy="657032"/>
          </a:xfrm>
          <a:prstGeom prst="rect">
            <a:avLst/>
          </a:prstGeom>
        </p:spPr>
      </p:pic>
      <p:pic>
        <p:nvPicPr>
          <p:cNvPr id="22" name="Bee 6" descr="A picture containing text, vector graphics&#10;&#10;Description automatically generated">
            <a:extLst>
              <a:ext uri="{FF2B5EF4-FFF2-40B4-BE49-F238E27FC236}">
                <a16:creationId xmlns:a16="http://schemas.microsoft.com/office/drawing/2014/main" id="{77BEA435-F9FA-C64F-9E56-6BCC08FFC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862" y="3316889"/>
            <a:ext cx="680044" cy="657032"/>
          </a:xfrm>
          <a:prstGeom prst="rect">
            <a:avLst/>
          </a:prstGeom>
        </p:spPr>
      </p:pic>
      <p:pic>
        <p:nvPicPr>
          <p:cNvPr id="27" name="Bee 9" descr="A picture containing text, vector graphics&#10;&#10;Description automatically generated">
            <a:extLst>
              <a:ext uri="{FF2B5EF4-FFF2-40B4-BE49-F238E27FC236}">
                <a16:creationId xmlns:a16="http://schemas.microsoft.com/office/drawing/2014/main" id="{6820979E-2AAB-784A-9669-A62019CC4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8353" y="1784514"/>
            <a:ext cx="680044" cy="657032"/>
          </a:xfrm>
          <a:prstGeom prst="rect">
            <a:avLst/>
          </a:prstGeom>
        </p:spPr>
      </p:pic>
      <p:pic>
        <p:nvPicPr>
          <p:cNvPr id="10" name="Pile of Leaves" descr="A close-up of a leaf&#10;&#10;Description automatically generated">
            <a:extLst>
              <a:ext uri="{FF2B5EF4-FFF2-40B4-BE49-F238E27FC236}">
                <a16:creationId xmlns:a16="http://schemas.microsoft.com/office/drawing/2014/main" id="{AB66F2D9-B97F-6649-816E-73A469F47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9280" y="4430121"/>
            <a:ext cx="2380595" cy="1289599"/>
          </a:xfrm>
          <a:prstGeom prst="rect">
            <a:avLst/>
          </a:prstGeom>
        </p:spPr>
      </p:pic>
      <p:pic>
        <p:nvPicPr>
          <p:cNvPr id="43" name="Cloud" descr="Icon&#10;&#10;Description automatically generated">
            <a:extLst>
              <a:ext uri="{FF2B5EF4-FFF2-40B4-BE49-F238E27FC236}">
                <a16:creationId xmlns:a16="http://schemas.microsoft.com/office/drawing/2014/main" id="{BB173BAD-D8B2-1B40-9951-1A9259DC0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4976" y="1356199"/>
            <a:ext cx="2148733" cy="1527102"/>
          </a:xfrm>
          <a:prstGeom prst="rect">
            <a:avLst/>
          </a:prstGeom>
        </p:spPr>
      </p:pic>
      <p:pic>
        <p:nvPicPr>
          <p:cNvPr id="35" name="Rabbit" descr="A picture containing vector graphics&#10;&#10;Description automatically generated">
            <a:extLst>
              <a:ext uri="{FF2B5EF4-FFF2-40B4-BE49-F238E27FC236}">
                <a16:creationId xmlns:a16="http://schemas.microsoft.com/office/drawing/2014/main" id="{48EE73DB-EDDB-6149-83C3-006E6C3031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6063" y="2807029"/>
            <a:ext cx="1797703" cy="1615291"/>
          </a:xfrm>
          <a:prstGeom prst="rect">
            <a:avLst/>
          </a:prstGeom>
        </p:spPr>
      </p:pic>
      <p:pic>
        <p:nvPicPr>
          <p:cNvPr id="31" name="Bush" descr="A picture containing text, plant, leaf, fern&#10;&#10;Description automatically generated">
            <a:extLst>
              <a:ext uri="{FF2B5EF4-FFF2-40B4-BE49-F238E27FC236}">
                <a16:creationId xmlns:a16="http://schemas.microsoft.com/office/drawing/2014/main" id="{3666F3A9-F717-6742-B8FD-2B575EFB1A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3393" y="2900637"/>
            <a:ext cx="2252076" cy="1492430"/>
          </a:xfrm>
          <a:prstGeom prst="rect">
            <a:avLst/>
          </a:prstGeom>
        </p:spPr>
      </p:pic>
      <p:pic>
        <p:nvPicPr>
          <p:cNvPr id="5" name="Flower Pot" descr="A plant in a pot&#10;&#10;Description automatically generated with medium confidence">
            <a:extLst>
              <a:ext uri="{FF2B5EF4-FFF2-40B4-BE49-F238E27FC236}">
                <a16:creationId xmlns:a16="http://schemas.microsoft.com/office/drawing/2014/main" id="{04EE5D6A-E3F4-E04D-8DDB-5699A21476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6151" y="3463712"/>
            <a:ext cx="1256027" cy="2022229"/>
          </a:xfrm>
          <a:prstGeom prst="rect">
            <a:avLst/>
          </a:prstGeom>
        </p:spPr>
      </p:pic>
      <p:pic>
        <p:nvPicPr>
          <p:cNvPr id="37" name="Football" descr="A black and white football ball&#10;&#10;Description automatically generated with medium confidence">
            <a:extLst>
              <a:ext uri="{FF2B5EF4-FFF2-40B4-BE49-F238E27FC236}">
                <a16:creationId xmlns:a16="http://schemas.microsoft.com/office/drawing/2014/main" id="{E6242399-6FD1-B845-9866-49BD4AB068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155" y="4531700"/>
            <a:ext cx="1138572" cy="1120499"/>
          </a:xfrm>
          <a:prstGeom prst="rect">
            <a:avLst/>
          </a:prstGeom>
        </p:spPr>
      </p:pic>
      <p:sp>
        <p:nvSpPr>
          <p:cNvPr id="47" name="Answer 1">
            <a:extLst>
              <a:ext uri="{FF2B5EF4-FFF2-40B4-BE49-F238E27FC236}">
                <a16:creationId xmlns:a16="http://schemas.microsoft.com/office/drawing/2014/main" id="{6D278929-4295-B348-98DE-A50D6EA0E7EC}"/>
              </a:ext>
            </a:extLst>
          </p:cNvPr>
          <p:cNvSpPr/>
          <p:nvPr/>
        </p:nvSpPr>
        <p:spPr>
          <a:xfrm>
            <a:off x="5673393" y="5756774"/>
            <a:ext cx="913662" cy="913662"/>
          </a:xfrm>
          <a:prstGeom prst="ellipse">
            <a:avLst/>
          </a:prstGeom>
          <a:solidFill>
            <a:srgbClr val="E6007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Try again</a:t>
            </a:r>
          </a:p>
        </p:txBody>
      </p:sp>
      <p:sp>
        <p:nvSpPr>
          <p:cNvPr id="49" name="Answer 2">
            <a:extLst>
              <a:ext uri="{FF2B5EF4-FFF2-40B4-BE49-F238E27FC236}">
                <a16:creationId xmlns:a16="http://schemas.microsoft.com/office/drawing/2014/main" id="{CC06FE73-AA76-8B4D-86D7-BEBAB9BFA57C}"/>
              </a:ext>
            </a:extLst>
          </p:cNvPr>
          <p:cNvSpPr/>
          <p:nvPr/>
        </p:nvSpPr>
        <p:spPr>
          <a:xfrm>
            <a:off x="6719709" y="5756774"/>
            <a:ext cx="913662" cy="913662"/>
          </a:xfrm>
          <a:prstGeom prst="ellipse">
            <a:avLst/>
          </a:prstGeom>
          <a:solidFill>
            <a:srgbClr val="00973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Good </a:t>
            </a:r>
          </a:p>
          <a:p>
            <a:pPr algn="ctr"/>
            <a:r>
              <a:rPr lang="en-US" sz="1400" b="1" dirty="0">
                <a:solidFill>
                  <a:schemeClr val="bg1"/>
                </a:solidFill>
              </a:rPr>
              <a:t>job!</a:t>
            </a:r>
          </a:p>
        </p:txBody>
      </p:sp>
      <p:sp>
        <p:nvSpPr>
          <p:cNvPr id="48" name="Answer 3">
            <a:extLst>
              <a:ext uri="{FF2B5EF4-FFF2-40B4-BE49-F238E27FC236}">
                <a16:creationId xmlns:a16="http://schemas.microsoft.com/office/drawing/2014/main" id="{990C4343-B55A-514B-84CB-9534E9962D46}"/>
              </a:ext>
            </a:extLst>
          </p:cNvPr>
          <p:cNvSpPr/>
          <p:nvPr/>
        </p:nvSpPr>
        <p:spPr>
          <a:xfrm>
            <a:off x="7769026" y="5756774"/>
            <a:ext cx="913662" cy="913662"/>
          </a:xfrm>
          <a:prstGeom prst="ellipse">
            <a:avLst/>
          </a:prstGeom>
          <a:solidFill>
            <a:srgbClr val="E6007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Try again</a:t>
            </a:r>
          </a:p>
        </p:txBody>
      </p:sp>
      <p:sp>
        <p:nvSpPr>
          <p:cNvPr id="50" name="Next Slide">
            <a:hlinkClick r:id="" action="ppaction://hlinkshowjump?jump=nextslide"/>
            <a:extLst>
              <a:ext uri="{FF2B5EF4-FFF2-40B4-BE49-F238E27FC236}">
                <a16:creationId xmlns:a16="http://schemas.microsoft.com/office/drawing/2014/main" id="{21A19FA2-FACE-0447-87EF-C23C1A64C0AC}"/>
              </a:ext>
            </a:extLst>
          </p:cNvPr>
          <p:cNvSpPr/>
          <p:nvPr/>
        </p:nvSpPr>
        <p:spPr>
          <a:xfrm>
            <a:off x="6613805" y="5265241"/>
            <a:ext cx="1133399" cy="386576"/>
          </a:xfrm>
          <a:prstGeom prst="roundRect">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Next slide</a:t>
            </a:r>
          </a:p>
        </p:txBody>
      </p:sp>
      <p:pic>
        <p:nvPicPr>
          <p:cNvPr id="36" name="sun" descr="Shape, circle&#10;&#10;Description automatically generated">
            <a:extLst>
              <a:ext uri="{FF2B5EF4-FFF2-40B4-BE49-F238E27FC236}">
                <a16:creationId xmlns:a16="http://schemas.microsoft.com/office/drawing/2014/main" id="{ED6F6465-4008-FF4F-9FB7-36E4F6FEAE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3371" y="38278"/>
            <a:ext cx="1443250" cy="1453794"/>
          </a:xfrm>
          <a:prstGeom prst="rect">
            <a:avLst/>
          </a:prstGeom>
        </p:spPr>
      </p:pic>
      <p:sp>
        <p:nvSpPr>
          <p:cNvPr id="23" name="Title 20">
            <a:extLst>
              <a:ext uri="{FF2B5EF4-FFF2-40B4-BE49-F238E27FC236}">
                <a16:creationId xmlns:a16="http://schemas.microsoft.com/office/drawing/2014/main" id="{20177834-57BB-BB45-8DF7-FF6B35A68DC6}"/>
              </a:ext>
            </a:extLst>
          </p:cNvPr>
          <p:cNvSpPr txBox="1">
            <a:spLocks/>
          </p:cNvSpPr>
          <p:nvPr/>
        </p:nvSpPr>
        <p:spPr>
          <a:xfrm>
            <a:off x="461963" y="204925"/>
            <a:ext cx="6364139" cy="1120499"/>
          </a:xfrm>
          <a:prstGeom prst="roundRect">
            <a:avLst>
              <a:gd name="adj" fmla="val 9639"/>
            </a:avLst>
          </a:prstGeom>
          <a:solidFill>
            <a:schemeClr val="bg1"/>
          </a:solidFill>
          <a:ln w="57150">
            <a:solidFill>
              <a:srgbClr val="87BD31"/>
            </a:solidFill>
            <a:round/>
            <a:headEnd/>
            <a:tailEnd/>
          </a:ln>
        </p:spPr>
        <p:txBody>
          <a:bodyPr wrap="square" lIns="108000" tIns="108000" rIns="108000" bIns="108000">
            <a:sp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GB" altLang="en-US" sz="3000" b="0" dirty="0">
                <a:latin typeface="Twinkl SemiBold" panose="02000000000000000000" pitchFamily="2" charset="77"/>
              </a:rPr>
              <a:t>Click on the objects to look behind them and find the bees. </a:t>
            </a:r>
          </a:p>
        </p:txBody>
      </p:sp>
    </p:spTree>
    <p:extLst>
      <p:ext uri="{BB962C8B-B14F-4D97-AF65-F5344CB8AC3E}">
        <p14:creationId xmlns:p14="http://schemas.microsoft.com/office/powerpoint/2010/main" val="1154910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3"/>
                                        </p:tgtEl>
                                      </p:cBhvr>
                                    </p:animEffect>
                                    <p:set>
                                      <p:cBhvr>
                                        <p:cTn id="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4" restart="whenNotActive" fill="hold" evtFilter="cancelBubble" nodeType="interactiveSeq">
                <p:stCondLst>
                  <p:cond evt="onClick" delay="0">
                    <p:tgtEl>
                      <p:spTgt spid="3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7"/>
                                        </p:tgtEl>
                                      </p:cBhvr>
                                    </p:animEffect>
                                    <p:set>
                                      <p:cBhvr>
                                        <p:cTn id="1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p:cTn id="31" dur="1000" fill="hold"/>
                                        <p:tgtEl>
                                          <p:spTgt spid="47"/>
                                        </p:tgtEl>
                                        <p:attrNameLst>
                                          <p:attrName>ppt_w</p:attrName>
                                        </p:attrNameLst>
                                      </p:cBhvr>
                                      <p:tavLst>
                                        <p:tav tm="0">
                                          <p:val>
                                            <p:fltVal val="0"/>
                                          </p:val>
                                        </p:tav>
                                        <p:tav tm="100000">
                                          <p:val>
                                            <p:strVal val="#ppt_w"/>
                                          </p:val>
                                        </p:tav>
                                      </p:tavLst>
                                    </p:anim>
                                    <p:anim calcmode="lin" valueType="num">
                                      <p:cBhvr>
                                        <p:cTn id="32" dur="1000" fill="hold"/>
                                        <p:tgtEl>
                                          <p:spTgt spid="47"/>
                                        </p:tgtEl>
                                        <p:attrNameLst>
                                          <p:attrName>ppt_h</p:attrName>
                                        </p:attrNameLst>
                                      </p:cBhvr>
                                      <p:tavLst>
                                        <p:tav tm="0">
                                          <p:val>
                                            <p:fltVal val="0"/>
                                          </p:val>
                                        </p:tav>
                                        <p:tav tm="100000">
                                          <p:val>
                                            <p:strVal val="#ppt_h"/>
                                          </p:val>
                                        </p:tav>
                                      </p:tavLst>
                                    </p:anim>
                                    <p:animEffect transition="in" filter="fade">
                                      <p:cBhvr>
                                        <p:cTn id="33" dur="1000"/>
                                        <p:tgtEl>
                                          <p:spTgt spid="47"/>
                                        </p:tgtEl>
                                      </p:cBhvr>
                                    </p:animEffect>
                                  </p:childTnLst>
                                </p:cTn>
                              </p:par>
                            </p:childTnLst>
                          </p:cTn>
                        </p:par>
                        <p:par>
                          <p:cTn id="34" fill="hold">
                            <p:stCondLst>
                              <p:cond delay="1000"/>
                            </p:stCondLst>
                            <p:childTnLst>
                              <p:par>
                                <p:cTn id="35" presetID="9" presetClass="exit" presetSubtype="0" fill="hold" grpId="1" nodeType="afterEffect">
                                  <p:stCondLst>
                                    <p:cond delay="2500"/>
                                  </p:stCondLst>
                                  <p:childTnLst>
                                    <p:animEffect transition="out" filter="dissolve">
                                      <p:cBhvr>
                                        <p:cTn id="36" dur="1000"/>
                                        <p:tgtEl>
                                          <p:spTgt spid="47"/>
                                        </p:tgtEl>
                                      </p:cBhvr>
                                    </p:animEffect>
                                    <p:set>
                                      <p:cBhvr>
                                        <p:cTn id="37"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p:cTn id="43" dur="1000" fill="hold"/>
                                        <p:tgtEl>
                                          <p:spTgt spid="49"/>
                                        </p:tgtEl>
                                        <p:attrNameLst>
                                          <p:attrName>ppt_w</p:attrName>
                                        </p:attrNameLst>
                                      </p:cBhvr>
                                      <p:tavLst>
                                        <p:tav tm="0">
                                          <p:val>
                                            <p:fltVal val="0"/>
                                          </p:val>
                                        </p:tav>
                                        <p:tav tm="100000">
                                          <p:val>
                                            <p:strVal val="#ppt_w"/>
                                          </p:val>
                                        </p:tav>
                                      </p:tavLst>
                                    </p:anim>
                                    <p:anim calcmode="lin" valueType="num">
                                      <p:cBhvr>
                                        <p:cTn id="44" dur="1000" fill="hold"/>
                                        <p:tgtEl>
                                          <p:spTgt spid="49"/>
                                        </p:tgtEl>
                                        <p:attrNameLst>
                                          <p:attrName>ppt_h</p:attrName>
                                        </p:attrNameLst>
                                      </p:cBhvr>
                                      <p:tavLst>
                                        <p:tav tm="0">
                                          <p:val>
                                            <p:fltVal val="0"/>
                                          </p:val>
                                        </p:tav>
                                        <p:tav tm="100000">
                                          <p:val>
                                            <p:strVal val="#ppt_h"/>
                                          </p:val>
                                        </p:tav>
                                      </p:tavLst>
                                    </p:anim>
                                    <p:animEffect transition="in" filter="fade">
                                      <p:cBhvr>
                                        <p:cTn id="45" dur="1000"/>
                                        <p:tgtEl>
                                          <p:spTgt spid="49"/>
                                        </p:tgtEl>
                                      </p:cBhvr>
                                    </p:animEffect>
                                  </p:childTnLst>
                                </p:cTn>
                              </p:par>
                            </p:childTnLst>
                          </p:cTn>
                        </p:par>
                        <p:par>
                          <p:cTn id="46" fill="hold">
                            <p:stCondLst>
                              <p:cond delay="1000"/>
                            </p:stCondLst>
                            <p:childTnLst>
                              <p:par>
                                <p:cTn id="47" presetID="22" presetClass="entr" presetSubtype="4" fill="hold" grpId="0" nodeType="afterEffect">
                                  <p:stCondLst>
                                    <p:cond delay="1000"/>
                                  </p:stCondLst>
                                  <p:childTnLst>
                                    <p:set>
                                      <p:cBhvr>
                                        <p:cTn id="48" dur="1" fill="hold">
                                          <p:stCondLst>
                                            <p:cond delay="0"/>
                                          </p:stCondLst>
                                        </p:cTn>
                                        <p:tgtEl>
                                          <p:spTgt spid="50"/>
                                        </p:tgtEl>
                                        <p:attrNameLst>
                                          <p:attrName>style.visibility</p:attrName>
                                        </p:attrNameLst>
                                      </p:cBhvr>
                                      <p:to>
                                        <p:strVal val="visible"/>
                                      </p:to>
                                    </p:set>
                                    <p:animEffect transition="in" filter="wipe(down)">
                                      <p:cBhvr>
                                        <p:cTn id="49" dur="500"/>
                                        <p:tgtEl>
                                          <p:spTgt spid="50"/>
                                        </p:tgtEl>
                                      </p:cBhvr>
                                    </p:animEffec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p:cTn id="55" dur="1000" fill="hold"/>
                                        <p:tgtEl>
                                          <p:spTgt spid="48"/>
                                        </p:tgtEl>
                                        <p:attrNameLst>
                                          <p:attrName>ppt_w</p:attrName>
                                        </p:attrNameLst>
                                      </p:cBhvr>
                                      <p:tavLst>
                                        <p:tav tm="0">
                                          <p:val>
                                            <p:fltVal val="0"/>
                                          </p:val>
                                        </p:tav>
                                        <p:tav tm="100000">
                                          <p:val>
                                            <p:strVal val="#ppt_w"/>
                                          </p:val>
                                        </p:tav>
                                      </p:tavLst>
                                    </p:anim>
                                    <p:anim calcmode="lin" valueType="num">
                                      <p:cBhvr>
                                        <p:cTn id="56" dur="1000" fill="hold"/>
                                        <p:tgtEl>
                                          <p:spTgt spid="48"/>
                                        </p:tgtEl>
                                        <p:attrNameLst>
                                          <p:attrName>ppt_h</p:attrName>
                                        </p:attrNameLst>
                                      </p:cBhvr>
                                      <p:tavLst>
                                        <p:tav tm="0">
                                          <p:val>
                                            <p:fltVal val="0"/>
                                          </p:val>
                                        </p:tav>
                                        <p:tav tm="100000">
                                          <p:val>
                                            <p:strVal val="#ppt_h"/>
                                          </p:val>
                                        </p:tav>
                                      </p:tavLst>
                                    </p:anim>
                                    <p:animEffect transition="in" filter="fade">
                                      <p:cBhvr>
                                        <p:cTn id="57" dur="1000"/>
                                        <p:tgtEl>
                                          <p:spTgt spid="48"/>
                                        </p:tgtEl>
                                      </p:cBhvr>
                                    </p:animEffect>
                                  </p:childTnLst>
                                </p:cTn>
                              </p:par>
                            </p:childTnLst>
                          </p:cTn>
                        </p:par>
                        <p:par>
                          <p:cTn id="58" fill="hold">
                            <p:stCondLst>
                              <p:cond delay="1000"/>
                            </p:stCondLst>
                            <p:childTnLst>
                              <p:par>
                                <p:cTn id="59" presetID="9" presetClass="exit" presetSubtype="0" fill="hold" grpId="1" nodeType="afterEffect">
                                  <p:stCondLst>
                                    <p:cond delay="2500"/>
                                  </p:stCondLst>
                                  <p:childTnLst>
                                    <p:animEffect transition="out" filter="dissolve">
                                      <p:cBhvr>
                                        <p:cTn id="60" dur="1000"/>
                                        <p:tgtEl>
                                          <p:spTgt spid="48"/>
                                        </p:tgtEl>
                                      </p:cBhvr>
                                    </p:animEffect>
                                    <p:set>
                                      <p:cBhvr>
                                        <p:cTn id="61"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8" restart="whenNotActive" fill="hold" evtFilter="cancelBubble" nodeType="interactiveSeq">
                <p:stCondLst>
                  <p:cond evt="onClick" delay="0">
                    <p:tgtEl>
                      <p:spTgt spid="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36"/>
                                        </p:tgtEl>
                                      </p:cBhvr>
                                    </p:animEffect>
                                    <p:set>
                                      <p:cBhvr>
                                        <p:cTn id="7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bldLst>
      <p:bldP spid="47" grpId="0" animBg="1"/>
      <p:bldP spid="47" grpId="1" animBg="1"/>
      <p:bldP spid="49" grpId="0" animBg="1"/>
      <p:bldP spid="48" grpId="0" animBg="1"/>
      <p:bldP spid="48" grpId="1"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0">
            <a:extLst>
              <a:ext uri="{FF2B5EF4-FFF2-40B4-BE49-F238E27FC236}">
                <a16:creationId xmlns:a16="http://schemas.microsoft.com/office/drawing/2014/main" id="{652677FE-1464-D946-BDF7-392DA79982E3}"/>
              </a:ext>
            </a:extLst>
          </p:cNvPr>
          <p:cNvSpPr txBox="1">
            <a:spLocks/>
          </p:cNvSpPr>
          <p:nvPr/>
        </p:nvSpPr>
        <p:spPr>
          <a:xfrm>
            <a:off x="461963" y="5968280"/>
            <a:ext cx="5104367" cy="650904"/>
          </a:xfrm>
          <a:prstGeom prst="roundRect">
            <a:avLst>
              <a:gd name="adj" fmla="val 9639"/>
            </a:avLst>
          </a:prstGeom>
          <a:solidFill>
            <a:schemeClr val="bg1"/>
          </a:solidFill>
          <a:ln w="57150">
            <a:solidFill>
              <a:srgbClr val="87BD31"/>
            </a:solidFill>
            <a:round/>
            <a:headEnd/>
            <a:tailEnd/>
          </a:ln>
        </p:spPr>
        <p:txBody>
          <a:bodyPr wrap="square" lIns="108000" tIns="108000" rIns="108000" bIns="108000">
            <a:sp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altLang="en-US" sz="2800" b="0" dirty="0">
                <a:latin typeface="Twinkl SemiBold" panose="02000000000000000000" pitchFamily="2" charset="77"/>
              </a:rPr>
              <a:t>How many bees did you find? </a:t>
            </a:r>
          </a:p>
        </p:txBody>
      </p:sp>
      <p:sp>
        <p:nvSpPr>
          <p:cNvPr id="2" name="Number Opt 1">
            <a:extLst>
              <a:ext uri="{FF2B5EF4-FFF2-40B4-BE49-F238E27FC236}">
                <a16:creationId xmlns:a16="http://schemas.microsoft.com/office/drawing/2014/main" id="{C8C07187-0C0A-9C49-A37F-163E17F697DA}"/>
              </a:ext>
            </a:extLst>
          </p:cNvPr>
          <p:cNvSpPr/>
          <p:nvPr/>
        </p:nvSpPr>
        <p:spPr>
          <a:xfrm>
            <a:off x="5673393"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8</a:t>
            </a:r>
          </a:p>
        </p:txBody>
      </p:sp>
      <p:sp>
        <p:nvSpPr>
          <p:cNvPr id="13" name="Number Opt 2">
            <a:extLst>
              <a:ext uri="{FF2B5EF4-FFF2-40B4-BE49-F238E27FC236}">
                <a16:creationId xmlns:a16="http://schemas.microsoft.com/office/drawing/2014/main" id="{B50A3415-AE02-084A-A0DD-86D6577A7C8A}"/>
              </a:ext>
            </a:extLst>
          </p:cNvPr>
          <p:cNvSpPr/>
          <p:nvPr/>
        </p:nvSpPr>
        <p:spPr>
          <a:xfrm>
            <a:off x="6720884"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6</a:t>
            </a:r>
          </a:p>
        </p:txBody>
      </p:sp>
      <p:sp>
        <p:nvSpPr>
          <p:cNvPr id="14" name="Number Opt 3">
            <a:extLst>
              <a:ext uri="{FF2B5EF4-FFF2-40B4-BE49-F238E27FC236}">
                <a16:creationId xmlns:a16="http://schemas.microsoft.com/office/drawing/2014/main" id="{E2EAB81D-9F0F-C042-A5CC-1403A4F16A74}"/>
              </a:ext>
            </a:extLst>
          </p:cNvPr>
          <p:cNvSpPr/>
          <p:nvPr/>
        </p:nvSpPr>
        <p:spPr>
          <a:xfrm>
            <a:off x="7768375"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3</a:t>
            </a:r>
          </a:p>
        </p:txBody>
      </p:sp>
      <p:pic>
        <p:nvPicPr>
          <p:cNvPr id="4" name="Bee 1" descr="A picture containing text, vector graphics&#10;&#10;Description automatically generated">
            <a:extLst>
              <a:ext uri="{FF2B5EF4-FFF2-40B4-BE49-F238E27FC236}">
                <a16:creationId xmlns:a16="http://schemas.microsoft.com/office/drawing/2014/main" id="{6AE35AD0-41B1-4741-84B8-3CA98A3AD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002" y="4075335"/>
            <a:ext cx="680044" cy="657032"/>
          </a:xfrm>
          <a:prstGeom prst="rect">
            <a:avLst/>
          </a:prstGeom>
        </p:spPr>
      </p:pic>
      <p:pic>
        <p:nvPicPr>
          <p:cNvPr id="17" name="Bee 2" descr="A picture containing text, vector graphics&#10;&#10;Description automatically generated">
            <a:extLst>
              <a:ext uri="{FF2B5EF4-FFF2-40B4-BE49-F238E27FC236}">
                <a16:creationId xmlns:a16="http://schemas.microsoft.com/office/drawing/2014/main" id="{305DD3B8-16DC-BE4F-87D4-DF0E664BF8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3390" y="1823127"/>
            <a:ext cx="680044" cy="657032"/>
          </a:xfrm>
          <a:prstGeom prst="rect">
            <a:avLst/>
          </a:prstGeom>
        </p:spPr>
      </p:pic>
      <p:pic>
        <p:nvPicPr>
          <p:cNvPr id="18" name="Bee 3" descr="A picture containing text, vector graphics&#10;&#10;Description automatically generated">
            <a:extLst>
              <a:ext uri="{FF2B5EF4-FFF2-40B4-BE49-F238E27FC236}">
                <a16:creationId xmlns:a16="http://schemas.microsoft.com/office/drawing/2014/main" id="{1769823A-4795-6B4F-92B6-109813E89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2095" y="4935522"/>
            <a:ext cx="680044" cy="657032"/>
          </a:xfrm>
          <a:prstGeom prst="rect">
            <a:avLst/>
          </a:prstGeom>
        </p:spPr>
      </p:pic>
      <p:pic>
        <p:nvPicPr>
          <p:cNvPr id="19" name="Bee 4" descr="A picture containing text, vector graphics&#10;&#10;Description automatically generated">
            <a:extLst>
              <a:ext uri="{FF2B5EF4-FFF2-40B4-BE49-F238E27FC236}">
                <a16:creationId xmlns:a16="http://schemas.microsoft.com/office/drawing/2014/main" id="{B8F67FD7-DA41-3B43-B3BC-4218230AD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197" y="3603480"/>
            <a:ext cx="680044" cy="657032"/>
          </a:xfrm>
          <a:prstGeom prst="rect">
            <a:avLst/>
          </a:prstGeom>
        </p:spPr>
      </p:pic>
      <p:pic>
        <p:nvPicPr>
          <p:cNvPr id="21" name="Bee 5" descr="A picture containing text, vector graphics&#10;&#10;Description automatically generated">
            <a:extLst>
              <a:ext uri="{FF2B5EF4-FFF2-40B4-BE49-F238E27FC236}">
                <a16:creationId xmlns:a16="http://schemas.microsoft.com/office/drawing/2014/main" id="{5D352382-2F8F-D24D-B2CD-F5F850823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878" y="4647362"/>
            <a:ext cx="680044" cy="657032"/>
          </a:xfrm>
          <a:prstGeom prst="rect">
            <a:avLst/>
          </a:prstGeom>
        </p:spPr>
      </p:pic>
      <p:pic>
        <p:nvPicPr>
          <p:cNvPr id="22" name="Bee 6" descr="A picture containing text, vector graphics&#10;&#10;Description automatically generated">
            <a:extLst>
              <a:ext uri="{FF2B5EF4-FFF2-40B4-BE49-F238E27FC236}">
                <a16:creationId xmlns:a16="http://schemas.microsoft.com/office/drawing/2014/main" id="{77BEA435-F9FA-C64F-9E56-6BCC08FFC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883" y="4858775"/>
            <a:ext cx="680044" cy="657032"/>
          </a:xfrm>
          <a:prstGeom prst="rect">
            <a:avLst/>
          </a:prstGeom>
        </p:spPr>
      </p:pic>
      <p:pic>
        <p:nvPicPr>
          <p:cNvPr id="23" name="Bee 7" descr="A picture containing text, vector graphics&#10;&#10;Description automatically generated">
            <a:extLst>
              <a:ext uri="{FF2B5EF4-FFF2-40B4-BE49-F238E27FC236}">
                <a16:creationId xmlns:a16="http://schemas.microsoft.com/office/drawing/2014/main" id="{49A44AD8-9E7B-0546-ADF0-A2FE08CC3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3468" y="2281513"/>
            <a:ext cx="680044" cy="657032"/>
          </a:xfrm>
          <a:prstGeom prst="rect">
            <a:avLst/>
          </a:prstGeom>
        </p:spPr>
      </p:pic>
      <p:pic>
        <p:nvPicPr>
          <p:cNvPr id="26" name="Bee 8" descr="A picture containing text, vector graphics&#10;&#10;Description automatically generated">
            <a:extLst>
              <a:ext uri="{FF2B5EF4-FFF2-40B4-BE49-F238E27FC236}">
                <a16:creationId xmlns:a16="http://schemas.microsoft.com/office/drawing/2014/main" id="{8372C639-583A-6B48-BF6A-8853CBBA5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693" y="1774862"/>
            <a:ext cx="680044" cy="657032"/>
          </a:xfrm>
          <a:prstGeom prst="rect">
            <a:avLst/>
          </a:prstGeom>
        </p:spPr>
      </p:pic>
      <p:pic>
        <p:nvPicPr>
          <p:cNvPr id="51" name="sun" descr="Shape, circle&#10;&#10;Description automatically generated">
            <a:extLst>
              <a:ext uri="{FF2B5EF4-FFF2-40B4-BE49-F238E27FC236}">
                <a16:creationId xmlns:a16="http://schemas.microsoft.com/office/drawing/2014/main" id="{D34DBFE9-4568-384B-AA0D-61DD8490A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709" y="404663"/>
            <a:ext cx="1443250" cy="1453794"/>
          </a:xfrm>
          <a:prstGeom prst="rect">
            <a:avLst/>
          </a:prstGeom>
        </p:spPr>
      </p:pic>
      <p:pic>
        <p:nvPicPr>
          <p:cNvPr id="6" name="Apple Tree Left" descr="A picture containing text&#10;&#10;Description automatically generated">
            <a:extLst>
              <a:ext uri="{FF2B5EF4-FFF2-40B4-BE49-F238E27FC236}">
                <a16:creationId xmlns:a16="http://schemas.microsoft.com/office/drawing/2014/main" id="{8DDED3ED-E5AD-CC42-AB67-17274A896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783" y="1437832"/>
            <a:ext cx="2489569" cy="2786388"/>
          </a:xfrm>
          <a:prstGeom prst="rect">
            <a:avLst/>
          </a:prstGeom>
        </p:spPr>
      </p:pic>
      <p:pic>
        <p:nvPicPr>
          <p:cNvPr id="43" name="Cloud" descr="Icon&#10;&#10;Description automatically generated">
            <a:extLst>
              <a:ext uri="{FF2B5EF4-FFF2-40B4-BE49-F238E27FC236}">
                <a16:creationId xmlns:a16="http://schemas.microsoft.com/office/drawing/2014/main" id="{BB173BAD-D8B2-1B40-9951-1A9259DC04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975" y="1356199"/>
            <a:ext cx="2148733" cy="1527102"/>
          </a:xfrm>
          <a:prstGeom prst="rect">
            <a:avLst/>
          </a:prstGeom>
        </p:spPr>
      </p:pic>
      <p:pic>
        <p:nvPicPr>
          <p:cNvPr id="29" name="Apple Tree Right" descr="A picture containing text&#10;&#10;Description automatically generated">
            <a:extLst>
              <a:ext uri="{FF2B5EF4-FFF2-40B4-BE49-F238E27FC236}">
                <a16:creationId xmlns:a16="http://schemas.microsoft.com/office/drawing/2014/main" id="{A5842BD8-0727-EC43-BBD0-8FCD23D14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5294" y="1831421"/>
            <a:ext cx="2489569" cy="2786388"/>
          </a:xfrm>
          <a:prstGeom prst="rect">
            <a:avLst/>
          </a:prstGeom>
        </p:spPr>
      </p:pic>
      <p:pic>
        <p:nvPicPr>
          <p:cNvPr id="33" name="Dog">
            <a:extLst>
              <a:ext uri="{FF2B5EF4-FFF2-40B4-BE49-F238E27FC236}">
                <a16:creationId xmlns:a16="http://schemas.microsoft.com/office/drawing/2014/main" id="{DF573D3D-0995-164A-AF43-4566539C9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502" y="3535062"/>
            <a:ext cx="882248" cy="1849132"/>
          </a:xfrm>
          <a:prstGeom prst="rect">
            <a:avLst/>
          </a:prstGeom>
        </p:spPr>
      </p:pic>
      <p:pic>
        <p:nvPicPr>
          <p:cNvPr id="32" name="Pile of Leaves" descr="A close-up of a leaf&#10;&#10;Description automatically generated">
            <a:extLst>
              <a:ext uri="{FF2B5EF4-FFF2-40B4-BE49-F238E27FC236}">
                <a16:creationId xmlns:a16="http://schemas.microsoft.com/office/drawing/2014/main" id="{F179B6E6-D38E-F941-8FF0-2B528FE512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798" y="3749231"/>
            <a:ext cx="2380595" cy="1289599"/>
          </a:xfrm>
          <a:prstGeom prst="rect">
            <a:avLst/>
          </a:prstGeom>
        </p:spPr>
      </p:pic>
      <p:pic>
        <p:nvPicPr>
          <p:cNvPr id="38" name="Flower Pot" descr="A plant in a pot&#10;&#10;Description automatically generated with medium confidence">
            <a:extLst>
              <a:ext uri="{FF2B5EF4-FFF2-40B4-BE49-F238E27FC236}">
                <a16:creationId xmlns:a16="http://schemas.microsoft.com/office/drawing/2014/main" id="{EE2C6866-DDFF-AB4E-AA44-E898AB9926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1831" y="3425096"/>
            <a:ext cx="1037771" cy="1670832"/>
          </a:xfrm>
          <a:prstGeom prst="rect">
            <a:avLst/>
          </a:prstGeom>
        </p:spPr>
      </p:pic>
      <p:pic>
        <p:nvPicPr>
          <p:cNvPr id="34" name="Flower pot" descr="A plant in a pot&#10;&#10;Description automatically generated with medium confidence">
            <a:extLst>
              <a:ext uri="{FF2B5EF4-FFF2-40B4-BE49-F238E27FC236}">
                <a16:creationId xmlns:a16="http://schemas.microsoft.com/office/drawing/2014/main" id="{11FBE764-FDD4-A545-A4A2-F14155ECC4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3655" y="2700359"/>
            <a:ext cx="964546" cy="1669407"/>
          </a:xfrm>
          <a:prstGeom prst="rect">
            <a:avLst/>
          </a:prstGeom>
        </p:spPr>
      </p:pic>
      <p:pic>
        <p:nvPicPr>
          <p:cNvPr id="36" name="Flower Bush" descr="A picture containing fabric&#10;&#10;Description automatically generated">
            <a:extLst>
              <a:ext uri="{FF2B5EF4-FFF2-40B4-BE49-F238E27FC236}">
                <a16:creationId xmlns:a16="http://schemas.microsoft.com/office/drawing/2014/main" id="{ED8B3E89-35B3-8A4B-8843-DE60F52591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06285" y="4466755"/>
            <a:ext cx="3025122" cy="1202292"/>
          </a:xfrm>
          <a:prstGeom prst="rect">
            <a:avLst/>
          </a:prstGeom>
        </p:spPr>
      </p:pic>
      <p:pic>
        <p:nvPicPr>
          <p:cNvPr id="40" name="rocks" descr="A picture containing mirror, sunglasses, spectacles&#10;&#10;Description automatically generated">
            <a:extLst>
              <a:ext uri="{FF2B5EF4-FFF2-40B4-BE49-F238E27FC236}">
                <a16:creationId xmlns:a16="http://schemas.microsoft.com/office/drawing/2014/main" id="{82DC4435-AB87-4946-B7E0-1C8725681B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09394" y="4975878"/>
            <a:ext cx="1121263" cy="761033"/>
          </a:xfrm>
          <a:prstGeom prst="rect">
            <a:avLst/>
          </a:prstGeom>
        </p:spPr>
      </p:pic>
      <p:pic>
        <p:nvPicPr>
          <p:cNvPr id="35" name="Rabbit" descr="A picture containing vector graphics&#10;&#10;Description automatically generated">
            <a:extLst>
              <a:ext uri="{FF2B5EF4-FFF2-40B4-BE49-F238E27FC236}">
                <a16:creationId xmlns:a16="http://schemas.microsoft.com/office/drawing/2014/main" id="{48EE73DB-EDDB-6149-83C3-006E6C3031B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3497" y="4198669"/>
            <a:ext cx="1797703" cy="1615291"/>
          </a:xfrm>
          <a:prstGeom prst="rect">
            <a:avLst/>
          </a:prstGeom>
        </p:spPr>
      </p:pic>
      <p:sp>
        <p:nvSpPr>
          <p:cNvPr id="30" name="Title 20">
            <a:extLst>
              <a:ext uri="{FF2B5EF4-FFF2-40B4-BE49-F238E27FC236}">
                <a16:creationId xmlns:a16="http://schemas.microsoft.com/office/drawing/2014/main" id="{9FA6D34A-4BED-E743-A4F6-9BFF8364426C}"/>
              </a:ext>
            </a:extLst>
          </p:cNvPr>
          <p:cNvSpPr txBox="1">
            <a:spLocks/>
          </p:cNvSpPr>
          <p:nvPr/>
        </p:nvSpPr>
        <p:spPr>
          <a:xfrm>
            <a:off x="461963" y="204925"/>
            <a:ext cx="6364139" cy="1120499"/>
          </a:xfrm>
          <a:prstGeom prst="roundRect">
            <a:avLst>
              <a:gd name="adj" fmla="val 9639"/>
            </a:avLst>
          </a:prstGeom>
          <a:solidFill>
            <a:schemeClr val="bg1"/>
          </a:solidFill>
          <a:ln w="57150">
            <a:solidFill>
              <a:srgbClr val="87BD31"/>
            </a:solidFill>
            <a:round/>
            <a:headEnd/>
            <a:tailEnd/>
          </a:ln>
        </p:spPr>
        <p:txBody>
          <a:bodyPr wrap="square" lIns="108000" tIns="108000" rIns="108000" bIns="108000">
            <a:sp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GB" altLang="en-US" sz="3000" b="0" dirty="0">
                <a:latin typeface="Twinkl SemiBold" panose="02000000000000000000" pitchFamily="2" charset="77"/>
              </a:rPr>
              <a:t>Click on the objects to look behind them and find the bees. </a:t>
            </a:r>
          </a:p>
        </p:txBody>
      </p:sp>
      <p:sp>
        <p:nvSpPr>
          <p:cNvPr id="31" name="Answer 1">
            <a:extLst>
              <a:ext uri="{FF2B5EF4-FFF2-40B4-BE49-F238E27FC236}">
                <a16:creationId xmlns:a16="http://schemas.microsoft.com/office/drawing/2014/main" id="{DB462ECE-532F-474D-A335-0E1B4BE81067}"/>
              </a:ext>
            </a:extLst>
          </p:cNvPr>
          <p:cNvSpPr/>
          <p:nvPr/>
        </p:nvSpPr>
        <p:spPr>
          <a:xfrm>
            <a:off x="6720884" y="5756399"/>
            <a:ext cx="913662" cy="913662"/>
          </a:xfrm>
          <a:prstGeom prst="ellipse">
            <a:avLst/>
          </a:prstGeom>
          <a:solidFill>
            <a:srgbClr val="E6007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Try again</a:t>
            </a:r>
          </a:p>
        </p:txBody>
      </p:sp>
      <p:sp>
        <p:nvSpPr>
          <p:cNvPr id="37" name="Answer 2">
            <a:extLst>
              <a:ext uri="{FF2B5EF4-FFF2-40B4-BE49-F238E27FC236}">
                <a16:creationId xmlns:a16="http://schemas.microsoft.com/office/drawing/2014/main" id="{37ED38BA-B78E-314F-BB93-5D1EDF0DCEC3}"/>
              </a:ext>
            </a:extLst>
          </p:cNvPr>
          <p:cNvSpPr/>
          <p:nvPr/>
        </p:nvSpPr>
        <p:spPr>
          <a:xfrm>
            <a:off x="5673393" y="5756774"/>
            <a:ext cx="913662" cy="913662"/>
          </a:xfrm>
          <a:prstGeom prst="ellipse">
            <a:avLst/>
          </a:prstGeom>
          <a:solidFill>
            <a:srgbClr val="00973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Good </a:t>
            </a:r>
          </a:p>
          <a:p>
            <a:pPr algn="ctr"/>
            <a:r>
              <a:rPr lang="en-US" sz="1400" b="1" dirty="0">
                <a:solidFill>
                  <a:schemeClr val="bg1"/>
                </a:solidFill>
              </a:rPr>
              <a:t>job!</a:t>
            </a:r>
          </a:p>
        </p:txBody>
      </p:sp>
      <p:sp>
        <p:nvSpPr>
          <p:cNvPr id="39" name="Answer 3">
            <a:extLst>
              <a:ext uri="{FF2B5EF4-FFF2-40B4-BE49-F238E27FC236}">
                <a16:creationId xmlns:a16="http://schemas.microsoft.com/office/drawing/2014/main" id="{34E0E843-AF52-4848-902C-C656E0696EF0}"/>
              </a:ext>
            </a:extLst>
          </p:cNvPr>
          <p:cNvSpPr/>
          <p:nvPr/>
        </p:nvSpPr>
        <p:spPr>
          <a:xfrm>
            <a:off x="7769026" y="5756774"/>
            <a:ext cx="913662" cy="913662"/>
          </a:xfrm>
          <a:prstGeom prst="ellipse">
            <a:avLst/>
          </a:prstGeom>
          <a:solidFill>
            <a:srgbClr val="E6007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Try again</a:t>
            </a:r>
          </a:p>
        </p:txBody>
      </p:sp>
      <p:sp>
        <p:nvSpPr>
          <p:cNvPr id="46" name="Next Slide">
            <a:hlinkClick r:id="" action="ppaction://hlinkshowjump?jump=nextslide"/>
            <a:extLst>
              <a:ext uri="{FF2B5EF4-FFF2-40B4-BE49-F238E27FC236}">
                <a16:creationId xmlns:a16="http://schemas.microsoft.com/office/drawing/2014/main" id="{C664831F-55D0-0648-957E-604FB10FF37E}"/>
              </a:ext>
            </a:extLst>
          </p:cNvPr>
          <p:cNvSpPr/>
          <p:nvPr/>
        </p:nvSpPr>
        <p:spPr>
          <a:xfrm>
            <a:off x="5566330" y="5273096"/>
            <a:ext cx="1133399" cy="386576"/>
          </a:xfrm>
          <a:prstGeom prst="roundRect">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Next slide</a:t>
            </a:r>
          </a:p>
        </p:txBody>
      </p:sp>
    </p:spTree>
    <p:extLst>
      <p:ext uri="{BB962C8B-B14F-4D97-AF65-F5344CB8AC3E}">
        <p14:creationId xmlns:p14="http://schemas.microsoft.com/office/powerpoint/2010/main" val="2352470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8" restart="whenNotActive" fill="hold" evtFilter="cancelBubble" nodeType="interactiveSeq">
                <p:stCondLst>
                  <p:cond evt="onClick" delay="0">
                    <p:tgtEl>
                      <p:spTgt spid="3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6"/>
                                        </p:tgtEl>
                                      </p:cBhvr>
                                    </p:animEffect>
                                    <p:set>
                                      <p:cBhvr>
                                        <p:cTn id="49" dur="1" fill="hold">
                                          <p:stCondLst>
                                            <p:cond delay="499"/>
                                          </p:stCondLst>
                                        </p:cTn>
                                        <p:tgtEl>
                                          <p:spTgt spid="3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6"/>
                                        </p:tgtEl>
                                      </p:cBhvr>
                                    </p:animEffect>
                                    <p:set>
                                      <p:cBhvr>
                                        <p:cTn id="54"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5" restart="whenNotActive" fill="hold" evtFilter="cancelBubble" nodeType="interactiveSeq">
                <p:stCondLst>
                  <p:cond evt="onClick" delay="0">
                    <p:tgtEl>
                      <p:spTgt spid="38"/>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38"/>
                                        </p:tgtEl>
                                      </p:cBhvr>
                                    </p:animEffect>
                                    <p:set>
                                      <p:cBhvr>
                                        <p:cTn id="60"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1" restart="whenNotActive" fill="hold" evtFilter="cancelBubble" nodeType="interactiveSeq">
                <p:stCondLst>
                  <p:cond evt="onClick" delay="0">
                    <p:tgtEl>
                      <p:spTgt spid="40"/>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40"/>
                                        </p:tgtEl>
                                      </p:cBhvr>
                                    </p:animEffect>
                                    <p:set>
                                      <p:cBhvr>
                                        <p:cTn id="6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7" restart="whenNotActive" fill="hold" evtFilter="cancelBubble" nodeType="interactiveSeq">
                <p:stCondLst>
                  <p:cond evt="onClick" delay="0">
                    <p:tgtEl>
                      <p:spTgt spid="51"/>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51"/>
                                        </p:tgtEl>
                                      </p:cBhvr>
                                    </p:animEffect>
                                    <p:set>
                                      <p:cBhvr>
                                        <p:cTn id="7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childTnLst>
                    </p:cTn>
                  </p:par>
                </p:childTnLst>
              </p:cTn>
              <p:nextCondLst>
                <p:cond evt="onClick" delay="0">
                  <p:tgtEl>
                    <p:spTgt spid="9"/>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1000" fill="hold"/>
                                        <p:tgtEl>
                                          <p:spTgt spid="37"/>
                                        </p:tgtEl>
                                        <p:attrNameLst>
                                          <p:attrName>ppt_w</p:attrName>
                                        </p:attrNameLst>
                                      </p:cBhvr>
                                      <p:tavLst>
                                        <p:tav tm="0">
                                          <p:val>
                                            <p:fltVal val="0"/>
                                          </p:val>
                                        </p:tav>
                                        <p:tav tm="100000">
                                          <p:val>
                                            <p:strVal val="#ppt_w"/>
                                          </p:val>
                                        </p:tav>
                                      </p:tavLst>
                                    </p:anim>
                                    <p:anim calcmode="lin" valueType="num">
                                      <p:cBhvr>
                                        <p:cTn id="85" dur="1000" fill="hold"/>
                                        <p:tgtEl>
                                          <p:spTgt spid="37"/>
                                        </p:tgtEl>
                                        <p:attrNameLst>
                                          <p:attrName>ppt_h</p:attrName>
                                        </p:attrNameLst>
                                      </p:cBhvr>
                                      <p:tavLst>
                                        <p:tav tm="0">
                                          <p:val>
                                            <p:fltVal val="0"/>
                                          </p:val>
                                        </p:tav>
                                        <p:tav tm="100000">
                                          <p:val>
                                            <p:strVal val="#ppt_h"/>
                                          </p:val>
                                        </p:tav>
                                      </p:tavLst>
                                    </p:anim>
                                    <p:animEffect transition="in" filter="fade">
                                      <p:cBhvr>
                                        <p:cTn id="86" dur="1000"/>
                                        <p:tgtEl>
                                          <p:spTgt spid="37"/>
                                        </p:tgtEl>
                                      </p:cBhvr>
                                    </p:animEffect>
                                  </p:childTnLst>
                                </p:cTn>
                              </p:par>
                            </p:childTnLst>
                          </p:cTn>
                        </p:par>
                        <p:par>
                          <p:cTn id="87" fill="hold">
                            <p:stCondLst>
                              <p:cond delay="1000"/>
                            </p:stCondLst>
                            <p:childTnLst>
                              <p:par>
                                <p:cTn id="88" presetID="22" presetClass="entr" presetSubtype="4" fill="hold" grpId="1" nodeType="afterEffect">
                                  <p:stCondLst>
                                    <p:cond delay="1000"/>
                                  </p:stCondLst>
                                  <p:childTnLst>
                                    <p:set>
                                      <p:cBhvr>
                                        <p:cTn id="89" dur="1" fill="hold">
                                          <p:stCondLst>
                                            <p:cond delay="0"/>
                                          </p:stCondLst>
                                        </p:cTn>
                                        <p:tgtEl>
                                          <p:spTgt spid="46"/>
                                        </p:tgtEl>
                                        <p:attrNameLst>
                                          <p:attrName>style.visibility</p:attrName>
                                        </p:attrNameLst>
                                      </p:cBhvr>
                                      <p:to>
                                        <p:strVal val="visible"/>
                                      </p:to>
                                    </p:set>
                                    <p:animEffect transition="in" filter="wipe(down)">
                                      <p:cBhvr>
                                        <p:cTn id="90" dur="500"/>
                                        <p:tgtEl>
                                          <p:spTgt spid="46"/>
                                        </p:tgtEl>
                                      </p:cBhvr>
                                    </p:animEffect>
                                  </p:childTnLst>
                                </p:cTn>
                              </p:par>
                            </p:childTnLst>
                          </p:cTn>
                        </p:par>
                      </p:childTnLst>
                    </p:cTn>
                  </p:par>
                </p:childTnLst>
              </p:cTn>
              <p:nextCondLst>
                <p:cond evt="onClick" delay="0">
                  <p:tgtEl>
                    <p:spTgt spid="2"/>
                  </p:tgtEl>
                </p:cond>
              </p:nextCondLst>
            </p:seq>
            <p:seq concurrent="1" nextAc="seek">
              <p:cTn id="91" restart="whenNotActive" fill="hold" evtFilter="cancelBubble" nodeType="interactiveSeq">
                <p:stCondLst>
                  <p:cond evt="onClick" delay="0">
                    <p:tgtEl>
                      <p:spTgt spid="13"/>
                    </p:tgtEl>
                  </p:cond>
                </p:stCondLst>
                <p:endSync evt="end" delay="0">
                  <p:rtn val="all"/>
                </p:endSync>
                <p:childTnLst>
                  <p:par>
                    <p:cTn id="92" fill="hold">
                      <p:stCondLst>
                        <p:cond delay="0"/>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p:cTn id="96" dur="1000" fill="hold"/>
                                        <p:tgtEl>
                                          <p:spTgt spid="31"/>
                                        </p:tgtEl>
                                        <p:attrNameLst>
                                          <p:attrName>ppt_w</p:attrName>
                                        </p:attrNameLst>
                                      </p:cBhvr>
                                      <p:tavLst>
                                        <p:tav tm="0">
                                          <p:val>
                                            <p:fltVal val="0"/>
                                          </p:val>
                                        </p:tav>
                                        <p:tav tm="100000">
                                          <p:val>
                                            <p:strVal val="#ppt_w"/>
                                          </p:val>
                                        </p:tav>
                                      </p:tavLst>
                                    </p:anim>
                                    <p:anim calcmode="lin" valueType="num">
                                      <p:cBhvr>
                                        <p:cTn id="97" dur="1000" fill="hold"/>
                                        <p:tgtEl>
                                          <p:spTgt spid="31"/>
                                        </p:tgtEl>
                                        <p:attrNameLst>
                                          <p:attrName>ppt_h</p:attrName>
                                        </p:attrNameLst>
                                      </p:cBhvr>
                                      <p:tavLst>
                                        <p:tav tm="0">
                                          <p:val>
                                            <p:fltVal val="0"/>
                                          </p:val>
                                        </p:tav>
                                        <p:tav tm="100000">
                                          <p:val>
                                            <p:strVal val="#ppt_h"/>
                                          </p:val>
                                        </p:tav>
                                      </p:tavLst>
                                    </p:anim>
                                    <p:animEffect transition="in" filter="fade">
                                      <p:cBhvr>
                                        <p:cTn id="98" dur="1000"/>
                                        <p:tgtEl>
                                          <p:spTgt spid="31"/>
                                        </p:tgtEl>
                                      </p:cBhvr>
                                    </p:animEffect>
                                  </p:childTnLst>
                                </p:cTn>
                              </p:par>
                            </p:childTnLst>
                          </p:cTn>
                        </p:par>
                        <p:par>
                          <p:cTn id="99" fill="hold">
                            <p:stCondLst>
                              <p:cond delay="1000"/>
                            </p:stCondLst>
                            <p:childTnLst>
                              <p:par>
                                <p:cTn id="100" presetID="9" presetClass="exit" presetSubtype="0" fill="hold" grpId="1" nodeType="afterEffect">
                                  <p:stCondLst>
                                    <p:cond delay="2500"/>
                                  </p:stCondLst>
                                  <p:childTnLst>
                                    <p:animEffect transition="out" filter="dissolve">
                                      <p:cBhvr>
                                        <p:cTn id="101" dur="1000"/>
                                        <p:tgtEl>
                                          <p:spTgt spid="31"/>
                                        </p:tgtEl>
                                      </p:cBhvr>
                                    </p:animEffect>
                                    <p:set>
                                      <p:cBhvr>
                                        <p:cTn id="102"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3" restart="whenNotActive" fill="hold" evtFilter="cancelBubble" nodeType="interactiveSeq">
                <p:stCondLst>
                  <p:cond evt="onClick" delay="0">
                    <p:tgtEl>
                      <p:spTgt spid="14"/>
                    </p:tgtEl>
                  </p:cond>
                </p:stCondLst>
                <p:endSync evt="end" delay="0">
                  <p:rtn val="all"/>
                </p:endSync>
                <p:childTnLst>
                  <p:par>
                    <p:cTn id="104" fill="hold">
                      <p:stCondLst>
                        <p:cond delay="0"/>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39"/>
                                        </p:tgtEl>
                                        <p:attrNameLst>
                                          <p:attrName>style.visibility</p:attrName>
                                        </p:attrNameLst>
                                      </p:cBhvr>
                                      <p:to>
                                        <p:strVal val="visible"/>
                                      </p:to>
                                    </p:set>
                                    <p:anim calcmode="lin" valueType="num">
                                      <p:cBhvr>
                                        <p:cTn id="108" dur="1000" fill="hold"/>
                                        <p:tgtEl>
                                          <p:spTgt spid="39"/>
                                        </p:tgtEl>
                                        <p:attrNameLst>
                                          <p:attrName>ppt_w</p:attrName>
                                        </p:attrNameLst>
                                      </p:cBhvr>
                                      <p:tavLst>
                                        <p:tav tm="0">
                                          <p:val>
                                            <p:fltVal val="0"/>
                                          </p:val>
                                        </p:tav>
                                        <p:tav tm="100000">
                                          <p:val>
                                            <p:strVal val="#ppt_w"/>
                                          </p:val>
                                        </p:tav>
                                      </p:tavLst>
                                    </p:anim>
                                    <p:anim calcmode="lin" valueType="num">
                                      <p:cBhvr>
                                        <p:cTn id="109" dur="1000" fill="hold"/>
                                        <p:tgtEl>
                                          <p:spTgt spid="39"/>
                                        </p:tgtEl>
                                        <p:attrNameLst>
                                          <p:attrName>ppt_h</p:attrName>
                                        </p:attrNameLst>
                                      </p:cBhvr>
                                      <p:tavLst>
                                        <p:tav tm="0">
                                          <p:val>
                                            <p:fltVal val="0"/>
                                          </p:val>
                                        </p:tav>
                                        <p:tav tm="100000">
                                          <p:val>
                                            <p:strVal val="#ppt_h"/>
                                          </p:val>
                                        </p:tav>
                                      </p:tavLst>
                                    </p:anim>
                                    <p:animEffect transition="in" filter="fade">
                                      <p:cBhvr>
                                        <p:cTn id="110" dur="1000"/>
                                        <p:tgtEl>
                                          <p:spTgt spid="39"/>
                                        </p:tgtEl>
                                      </p:cBhvr>
                                    </p:animEffect>
                                  </p:childTnLst>
                                </p:cTn>
                              </p:par>
                            </p:childTnLst>
                          </p:cTn>
                        </p:par>
                        <p:par>
                          <p:cTn id="111" fill="hold">
                            <p:stCondLst>
                              <p:cond delay="1000"/>
                            </p:stCondLst>
                            <p:childTnLst>
                              <p:par>
                                <p:cTn id="112" presetID="9" presetClass="exit" presetSubtype="0" fill="hold" grpId="1" nodeType="afterEffect">
                                  <p:stCondLst>
                                    <p:cond delay="2500"/>
                                  </p:stCondLst>
                                  <p:childTnLst>
                                    <p:animEffect transition="out" filter="dissolve">
                                      <p:cBhvr>
                                        <p:cTn id="113" dur="1000"/>
                                        <p:tgtEl>
                                          <p:spTgt spid="39"/>
                                        </p:tgtEl>
                                      </p:cBhvr>
                                    </p:animEffect>
                                    <p:set>
                                      <p:cBhvr>
                                        <p:cTn id="114"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1" grpId="0" animBg="1"/>
      <p:bldP spid="31" grpId="1" animBg="1"/>
      <p:bldP spid="37" grpId="0" animBg="1"/>
      <p:bldP spid="39" grpId="0" animBg="1"/>
      <p:bldP spid="39" grpId="1" animBg="1"/>
      <p:bldP spid="46" grpId="0" animBg="1"/>
      <p:bldP spid="4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0">
            <a:extLst>
              <a:ext uri="{FF2B5EF4-FFF2-40B4-BE49-F238E27FC236}">
                <a16:creationId xmlns:a16="http://schemas.microsoft.com/office/drawing/2014/main" id="{652677FE-1464-D946-BDF7-392DA79982E3}"/>
              </a:ext>
            </a:extLst>
          </p:cNvPr>
          <p:cNvSpPr txBox="1">
            <a:spLocks/>
          </p:cNvSpPr>
          <p:nvPr/>
        </p:nvSpPr>
        <p:spPr>
          <a:xfrm>
            <a:off x="461963" y="5968280"/>
            <a:ext cx="5104367" cy="650904"/>
          </a:xfrm>
          <a:prstGeom prst="roundRect">
            <a:avLst>
              <a:gd name="adj" fmla="val 9639"/>
            </a:avLst>
          </a:prstGeom>
          <a:solidFill>
            <a:schemeClr val="bg1"/>
          </a:solidFill>
          <a:ln w="57150">
            <a:solidFill>
              <a:srgbClr val="87BD31"/>
            </a:solidFill>
            <a:round/>
            <a:headEnd/>
            <a:tailEnd/>
          </a:ln>
        </p:spPr>
        <p:txBody>
          <a:bodyPr wrap="square" lIns="108000" tIns="108000" rIns="108000" bIns="108000">
            <a:sp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altLang="en-US" sz="2800" b="0" dirty="0">
                <a:latin typeface="Twinkl SemiBold" panose="02000000000000000000" pitchFamily="2" charset="77"/>
              </a:rPr>
              <a:t>How many bees did you find? </a:t>
            </a:r>
          </a:p>
        </p:txBody>
      </p:sp>
      <p:sp>
        <p:nvSpPr>
          <p:cNvPr id="2" name="Number Opt 1">
            <a:extLst>
              <a:ext uri="{FF2B5EF4-FFF2-40B4-BE49-F238E27FC236}">
                <a16:creationId xmlns:a16="http://schemas.microsoft.com/office/drawing/2014/main" id="{C8C07187-0C0A-9C49-A37F-163E17F697DA}"/>
              </a:ext>
            </a:extLst>
          </p:cNvPr>
          <p:cNvSpPr/>
          <p:nvPr/>
        </p:nvSpPr>
        <p:spPr>
          <a:xfrm>
            <a:off x="5673393"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6</a:t>
            </a:r>
          </a:p>
        </p:txBody>
      </p:sp>
      <p:sp>
        <p:nvSpPr>
          <p:cNvPr id="13" name="Number Opt 2">
            <a:extLst>
              <a:ext uri="{FF2B5EF4-FFF2-40B4-BE49-F238E27FC236}">
                <a16:creationId xmlns:a16="http://schemas.microsoft.com/office/drawing/2014/main" id="{B50A3415-AE02-084A-A0DD-86D6577A7C8A}"/>
              </a:ext>
            </a:extLst>
          </p:cNvPr>
          <p:cNvSpPr/>
          <p:nvPr/>
        </p:nvSpPr>
        <p:spPr>
          <a:xfrm>
            <a:off x="6720884"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5</a:t>
            </a:r>
          </a:p>
        </p:txBody>
      </p:sp>
      <p:sp>
        <p:nvSpPr>
          <p:cNvPr id="14" name="Number Opt 3">
            <a:extLst>
              <a:ext uri="{FF2B5EF4-FFF2-40B4-BE49-F238E27FC236}">
                <a16:creationId xmlns:a16="http://schemas.microsoft.com/office/drawing/2014/main" id="{E2EAB81D-9F0F-C042-A5CC-1403A4F16A74}"/>
              </a:ext>
            </a:extLst>
          </p:cNvPr>
          <p:cNvSpPr/>
          <p:nvPr/>
        </p:nvSpPr>
        <p:spPr>
          <a:xfrm>
            <a:off x="7768375"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9</a:t>
            </a:r>
          </a:p>
        </p:txBody>
      </p:sp>
      <p:pic>
        <p:nvPicPr>
          <p:cNvPr id="4" name="Bee 1" descr="A picture containing text, vector graphics&#10;&#10;Description automatically generated">
            <a:extLst>
              <a:ext uri="{FF2B5EF4-FFF2-40B4-BE49-F238E27FC236}">
                <a16:creationId xmlns:a16="http://schemas.microsoft.com/office/drawing/2014/main" id="{6AE35AD0-41B1-4741-84B8-3CA98A3AD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1061" y="3924368"/>
            <a:ext cx="680044" cy="657032"/>
          </a:xfrm>
          <a:prstGeom prst="rect">
            <a:avLst/>
          </a:prstGeom>
        </p:spPr>
      </p:pic>
      <p:pic>
        <p:nvPicPr>
          <p:cNvPr id="18" name="Bee 3" descr="A picture containing text, vector graphics&#10;&#10;Description automatically generated">
            <a:extLst>
              <a:ext uri="{FF2B5EF4-FFF2-40B4-BE49-F238E27FC236}">
                <a16:creationId xmlns:a16="http://schemas.microsoft.com/office/drawing/2014/main" id="{1769823A-4795-6B4F-92B6-109813E89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295" y="4787770"/>
            <a:ext cx="680044" cy="657032"/>
          </a:xfrm>
          <a:prstGeom prst="rect">
            <a:avLst/>
          </a:prstGeom>
        </p:spPr>
      </p:pic>
      <p:pic>
        <p:nvPicPr>
          <p:cNvPr id="21" name="Bee 5" descr="A picture containing text, vector graphics&#10;&#10;Description automatically generated">
            <a:extLst>
              <a:ext uri="{FF2B5EF4-FFF2-40B4-BE49-F238E27FC236}">
                <a16:creationId xmlns:a16="http://schemas.microsoft.com/office/drawing/2014/main" id="{5D352382-2F8F-D24D-B2CD-F5F850823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7835" y="4785335"/>
            <a:ext cx="680044" cy="657032"/>
          </a:xfrm>
          <a:prstGeom prst="rect">
            <a:avLst/>
          </a:prstGeom>
        </p:spPr>
      </p:pic>
      <p:pic>
        <p:nvPicPr>
          <p:cNvPr id="23" name="Bee 7" descr="A picture containing text, vector graphics&#10;&#10;Description automatically generated">
            <a:extLst>
              <a:ext uri="{FF2B5EF4-FFF2-40B4-BE49-F238E27FC236}">
                <a16:creationId xmlns:a16="http://schemas.microsoft.com/office/drawing/2014/main" id="{49A44AD8-9E7B-0546-ADF0-A2FE08CC3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3468" y="2281513"/>
            <a:ext cx="680044" cy="657032"/>
          </a:xfrm>
          <a:prstGeom prst="rect">
            <a:avLst/>
          </a:prstGeom>
        </p:spPr>
      </p:pic>
      <p:pic>
        <p:nvPicPr>
          <p:cNvPr id="27" name="Bee 9" descr="A picture containing text, vector graphics&#10;&#10;Description automatically generated">
            <a:extLst>
              <a:ext uri="{FF2B5EF4-FFF2-40B4-BE49-F238E27FC236}">
                <a16:creationId xmlns:a16="http://schemas.microsoft.com/office/drawing/2014/main" id="{6820979E-2AAB-784A-9669-A62019CC4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8161" y="3523035"/>
            <a:ext cx="680044" cy="657032"/>
          </a:xfrm>
          <a:prstGeom prst="rect">
            <a:avLst/>
          </a:prstGeom>
        </p:spPr>
      </p:pic>
      <p:pic>
        <p:nvPicPr>
          <p:cNvPr id="5" name="sun" descr="Shape, circle&#10;&#10;Description automatically generated">
            <a:extLst>
              <a:ext uri="{FF2B5EF4-FFF2-40B4-BE49-F238E27FC236}">
                <a16:creationId xmlns:a16="http://schemas.microsoft.com/office/drawing/2014/main" id="{01131E38-D203-1C4F-963C-DD8943960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7749" y="963720"/>
            <a:ext cx="1443250" cy="1453794"/>
          </a:xfrm>
          <a:prstGeom prst="rect">
            <a:avLst/>
          </a:prstGeom>
        </p:spPr>
      </p:pic>
      <p:pic>
        <p:nvPicPr>
          <p:cNvPr id="29" name="Apple Tree Right" descr="A picture containing text&#10;&#10;Description automatically generated">
            <a:extLst>
              <a:ext uri="{FF2B5EF4-FFF2-40B4-BE49-F238E27FC236}">
                <a16:creationId xmlns:a16="http://schemas.microsoft.com/office/drawing/2014/main" id="{A5842BD8-0727-EC43-BBD0-8FCD23D14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8411" y="1743095"/>
            <a:ext cx="2489569" cy="2786388"/>
          </a:xfrm>
          <a:prstGeom prst="rect">
            <a:avLst/>
          </a:prstGeom>
        </p:spPr>
      </p:pic>
      <p:pic>
        <p:nvPicPr>
          <p:cNvPr id="32" name="Pile of Leaves" descr="A close-up of a leaf&#10;&#10;Description automatically generated">
            <a:extLst>
              <a:ext uri="{FF2B5EF4-FFF2-40B4-BE49-F238E27FC236}">
                <a16:creationId xmlns:a16="http://schemas.microsoft.com/office/drawing/2014/main" id="{53403AA4-599F-7245-9A79-5410BAAE8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960" y="3249388"/>
            <a:ext cx="2380595" cy="1289599"/>
          </a:xfrm>
          <a:prstGeom prst="rect">
            <a:avLst/>
          </a:prstGeom>
        </p:spPr>
      </p:pic>
      <p:pic>
        <p:nvPicPr>
          <p:cNvPr id="35" name="Rabbit" descr="A picture containing vector graphics&#10;&#10;Description automatically generated">
            <a:extLst>
              <a:ext uri="{FF2B5EF4-FFF2-40B4-BE49-F238E27FC236}">
                <a16:creationId xmlns:a16="http://schemas.microsoft.com/office/drawing/2014/main" id="{48EE73DB-EDDB-6149-83C3-006E6C3031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080" y="3991783"/>
            <a:ext cx="1797703" cy="1615291"/>
          </a:xfrm>
          <a:prstGeom prst="rect">
            <a:avLst/>
          </a:prstGeom>
        </p:spPr>
      </p:pic>
      <p:pic>
        <p:nvPicPr>
          <p:cNvPr id="15" name="Flower Bush" descr="A picture containing fabric&#10;&#10;Description automatically generated">
            <a:extLst>
              <a:ext uri="{FF2B5EF4-FFF2-40B4-BE49-F238E27FC236}">
                <a16:creationId xmlns:a16="http://schemas.microsoft.com/office/drawing/2014/main" id="{3338D538-B016-6E4A-BDAB-12B24F20E0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2051" y="3597137"/>
            <a:ext cx="3025122" cy="1202292"/>
          </a:xfrm>
          <a:prstGeom prst="rect">
            <a:avLst/>
          </a:prstGeom>
        </p:spPr>
      </p:pic>
      <p:pic>
        <p:nvPicPr>
          <p:cNvPr id="46" name="rocks" descr="A picture containing mirror, sunglasses, spectacles&#10;&#10;Description automatically generated">
            <a:extLst>
              <a:ext uri="{FF2B5EF4-FFF2-40B4-BE49-F238E27FC236}">
                <a16:creationId xmlns:a16="http://schemas.microsoft.com/office/drawing/2014/main" id="{0F38869A-4EFA-F24F-A7A7-B550988814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7695" y="3006449"/>
            <a:ext cx="1245125" cy="845102"/>
          </a:xfrm>
          <a:prstGeom prst="rect">
            <a:avLst/>
          </a:prstGeom>
        </p:spPr>
      </p:pic>
      <p:pic>
        <p:nvPicPr>
          <p:cNvPr id="33" name="Dog">
            <a:extLst>
              <a:ext uri="{FF2B5EF4-FFF2-40B4-BE49-F238E27FC236}">
                <a16:creationId xmlns:a16="http://schemas.microsoft.com/office/drawing/2014/main" id="{DF573D3D-0995-164A-AF43-4566539C92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6733" y="3723157"/>
            <a:ext cx="882248" cy="1849132"/>
          </a:xfrm>
          <a:prstGeom prst="rect">
            <a:avLst/>
          </a:prstGeom>
        </p:spPr>
      </p:pic>
      <p:pic>
        <p:nvPicPr>
          <p:cNvPr id="37" name="Football" descr="A black and white football ball&#10;&#10;Description automatically generated with medium confidence">
            <a:extLst>
              <a:ext uri="{FF2B5EF4-FFF2-40B4-BE49-F238E27FC236}">
                <a16:creationId xmlns:a16="http://schemas.microsoft.com/office/drawing/2014/main" id="{E6242399-6FD1-B845-9866-49BD4AB068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4943" y="4987613"/>
            <a:ext cx="882248" cy="868244"/>
          </a:xfrm>
          <a:prstGeom prst="rect">
            <a:avLst/>
          </a:prstGeom>
        </p:spPr>
      </p:pic>
      <p:pic>
        <p:nvPicPr>
          <p:cNvPr id="39" name="Flower pot" descr="A plant in a pot&#10;&#10;Description automatically generated with medium confidence">
            <a:extLst>
              <a:ext uri="{FF2B5EF4-FFF2-40B4-BE49-F238E27FC236}">
                <a16:creationId xmlns:a16="http://schemas.microsoft.com/office/drawing/2014/main" id="{D8BDF7A5-C0DC-774A-B2FC-41332BA444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95327" y="2583477"/>
            <a:ext cx="964546" cy="1669407"/>
          </a:xfrm>
          <a:prstGeom prst="rect">
            <a:avLst/>
          </a:prstGeom>
        </p:spPr>
      </p:pic>
      <p:sp>
        <p:nvSpPr>
          <p:cNvPr id="47" name="Answer 1">
            <a:extLst>
              <a:ext uri="{FF2B5EF4-FFF2-40B4-BE49-F238E27FC236}">
                <a16:creationId xmlns:a16="http://schemas.microsoft.com/office/drawing/2014/main" id="{6D278929-4295-B348-98DE-A50D6EA0E7EC}"/>
              </a:ext>
            </a:extLst>
          </p:cNvPr>
          <p:cNvSpPr/>
          <p:nvPr/>
        </p:nvSpPr>
        <p:spPr>
          <a:xfrm>
            <a:off x="5673393" y="5756774"/>
            <a:ext cx="913662" cy="913662"/>
          </a:xfrm>
          <a:prstGeom prst="ellipse">
            <a:avLst/>
          </a:prstGeom>
          <a:solidFill>
            <a:srgbClr val="E6007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Try again</a:t>
            </a:r>
          </a:p>
        </p:txBody>
      </p:sp>
      <p:sp>
        <p:nvSpPr>
          <p:cNvPr id="49" name="Answer 2">
            <a:extLst>
              <a:ext uri="{FF2B5EF4-FFF2-40B4-BE49-F238E27FC236}">
                <a16:creationId xmlns:a16="http://schemas.microsoft.com/office/drawing/2014/main" id="{CC06FE73-AA76-8B4D-86D7-BEBAB9BFA57C}"/>
              </a:ext>
            </a:extLst>
          </p:cNvPr>
          <p:cNvSpPr/>
          <p:nvPr/>
        </p:nvSpPr>
        <p:spPr>
          <a:xfrm>
            <a:off x="6719709" y="5756774"/>
            <a:ext cx="913662" cy="913662"/>
          </a:xfrm>
          <a:prstGeom prst="ellipse">
            <a:avLst/>
          </a:prstGeom>
          <a:solidFill>
            <a:srgbClr val="00973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Good </a:t>
            </a:r>
          </a:p>
          <a:p>
            <a:pPr algn="ctr"/>
            <a:r>
              <a:rPr lang="en-US" sz="1400" b="1" dirty="0">
                <a:solidFill>
                  <a:schemeClr val="bg1"/>
                </a:solidFill>
              </a:rPr>
              <a:t>job!</a:t>
            </a:r>
          </a:p>
        </p:txBody>
      </p:sp>
      <p:sp>
        <p:nvSpPr>
          <p:cNvPr id="48" name="Answer 3">
            <a:extLst>
              <a:ext uri="{FF2B5EF4-FFF2-40B4-BE49-F238E27FC236}">
                <a16:creationId xmlns:a16="http://schemas.microsoft.com/office/drawing/2014/main" id="{990C4343-B55A-514B-84CB-9534E9962D46}"/>
              </a:ext>
            </a:extLst>
          </p:cNvPr>
          <p:cNvSpPr/>
          <p:nvPr/>
        </p:nvSpPr>
        <p:spPr>
          <a:xfrm>
            <a:off x="7769026" y="5756774"/>
            <a:ext cx="913662" cy="913662"/>
          </a:xfrm>
          <a:prstGeom prst="ellipse">
            <a:avLst/>
          </a:prstGeom>
          <a:solidFill>
            <a:srgbClr val="E6007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Try again</a:t>
            </a:r>
          </a:p>
        </p:txBody>
      </p:sp>
      <p:sp>
        <p:nvSpPr>
          <p:cNvPr id="50" name="Next Slide">
            <a:hlinkClick r:id="" action="ppaction://hlinkshowjump?jump=nextslide"/>
            <a:extLst>
              <a:ext uri="{FF2B5EF4-FFF2-40B4-BE49-F238E27FC236}">
                <a16:creationId xmlns:a16="http://schemas.microsoft.com/office/drawing/2014/main" id="{21A19FA2-FACE-0447-87EF-C23C1A64C0AC}"/>
              </a:ext>
            </a:extLst>
          </p:cNvPr>
          <p:cNvSpPr/>
          <p:nvPr/>
        </p:nvSpPr>
        <p:spPr>
          <a:xfrm>
            <a:off x="6613805" y="5265241"/>
            <a:ext cx="1133399" cy="386576"/>
          </a:xfrm>
          <a:prstGeom prst="roundRect">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Next slide</a:t>
            </a:r>
          </a:p>
        </p:txBody>
      </p:sp>
      <p:pic>
        <p:nvPicPr>
          <p:cNvPr id="34" name="Cloud" descr="Icon&#10;&#10;Description automatically generated">
            <a:extLst>
              <a:ext uri="{FF2B5EF4-FFF2-40B4-BE49-F238E27FC236}">
                <a16:creationId xmlns:a16="http://schemas.microsoft.com/office/drawing/2014/main" id="{CF720188-E65F-9146-861B-1A92442245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6789" y="1397138"/>
            <a:ext cx="2148733" cy="1527102"/>
          </a:xfrm>
          <a:prstGeom prst="rect">
            <a:avLst/>
          </a:prstGeom>
        </p:spPr>
      </p:pic>
      <p:sp>
        <p:nvSpPr>
          <p:cNvPr id="26" name="Title 20">
            <a:extLst>
              <a:ext uri="{FF2B5EF4-FFF2-40B4-BE49-F238E27FC236}">
                <a16:creationId xmlns:a16="http://schemas.microsoft.com/office/drawing/2014/main" id="{991F33DC-5566-4740-A1B9-66B87AAB7984}"/>
              </a:ext>
            </a:extLst>
          </p:cNvPr>
          <p:cNvSpPr txBox="1">
            <a:spLocks/>
          </p:cNvSpPr>
          <p:nvPr/>
        </p:nvSpPr>
        <p:spPr>
          <a:xfrm>
            <a:off x="461963" y="204925"/>
            <a:ext cx="6364139" cy="1120499"/>
          </a:xfrm>
          <a:prstGeom prst="roundRect">
            <a:avLst>
              <a:gd name="adj" fmla="val 9639"/>
            </a:avLst>
          </a:prstGeom>
          <a:solidFill>
            <a:schemeClr val="bg1"/>
          </a:solidFill>
          <a:ln w="57150">
            <a:solidFill>
              <a:srgbClr val="87BD31"/>
            </a:solidFill>
            <a:round/>
            <a:headEnd/>
            <a:tailEnd/>
          </a:ln>
        </p:spPr>
        <p:txBody>
          <a:bodyPr wrap="square" lIns="108000" tIns="108000" rIns="108000" bIns="108000">
            <a:sp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GB" altLang="en-US" sz="3000" b="0" dirty="0">
                <a:latin typeface="Twinkl SemiBold" panose="02000000000000000000" pitchFamily="2" charset="77"/>
              </a:rPr>
              <a:t>Click on the objects to look behind them and find the bees. </a:t>
            </a:r>
          </a:p>
        </p:txBody>
      </p:sp>
    </p:spTree>
    <p:extLst>
      <p:ext uri="{BB962C8B-B14F-4D97-AF65-F5344CB8AC3E}">
        <p14:creationId xmlns:p14="http://schemas.microsoft.com/office/powerpoint/2010/main" val="1615512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4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6"/>
                                        </p:tgtEl>
                                      </p:cBhvr>
                                    </p:animEffect>
                                    <p:set>
                                      <p:cBhvr>
                                        <p:cTn id="1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4" restart="whenNotActive" fill="hold" evtFilter="cancelBubble" nodeType="interactiveSeq">
                <p:stCondLst>
                  <p:cond evt="onClick" delay="0">
                    <p:tgtEl>
                      <p:spTgt spid="2"/>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1000" fill="hold"/>
                                        <p:tgtEl>
                                          <p:spTgt spid="47"/>
                                        </p:tgtEl>
                                        <p:attrNameLst>
                                          <p:attrName>ppt_w</p:attrName>
                                        </p:attrNameLst>
                                      </p:cBhvr>
                                      <p:tavLst>
                                        <p:tav tm="0">
                                          <p:val>
                                            <p:fltVal val="0"/>
                                          </p:val>
                                        </p:tav>
                                        <p:tav tm="100000">
                                          <p:val>
                                            <p:strVal val="#ppt_w"/>
                                          </p:val>
                                        </p:tav>
                                      </p:tavLst>
                                    </p:anim>
                                    <p:anim calcmode="lin" valueType="num">
                                      <p:cBhvr>
                                        <p:cTn id="50" dur="1000" fill="hold"/>
                                        <p:tgtEl>
                                          <p:spTgt spid="47"/>
                                        </p:tgtEl>
                                        <p:attrNameLst>
                                          <p:attrName>ppt_h</p:attrName>
                                        </p:attrNameLst>
                                      </p:cBhvr>
                                      <p:tavLst>
                                        <p:tav tm="0">
                                          <p:val>
                                            <p:fltVal val="0"/>
                                          </p:val>
                                        </p:tav>
                                        <p:tav tm="100000">
                                          <p:val>
                                            <p:strVal val="#ppt_h"/>
                                          </p:val>
                                        </p:tav>
                                      </p:tavLst>
                                    </p:anim>
                                    <p:animEffect transition="in" filter="fade">
                                      <p:cBhvr>
                                        <p:cTn id="51" dur="1000"/>
                                        <p:tgtEl>
                                          <p:spTgt spid="47"/>
                                        </p:tgtEl>
                                      </p:cBhvr>
                                    </p:animEffect>
                                  </p:childTnLst>
                                </p:cTn>
                              </p:par>
                            </p:childTnLst>
                          </p:cTn>
                        </p:par>
                        <p:par>
                          <p:cTn id="52" fill="hold">
                            <p:stCondLst>
                              <p:cond delay="1000"/>
                            </p:stCondLst>
                            <p:childTnLst>
                              <p:par>
                                <p:cTn id="53" presetID="9" presetClass="exit" presetSubtype="0" fill="hold" grpId="1" nodeType="afterEffect">
                                  <p:stCondLst>
                                    <p:cond delay="2500"/>
                                  </p:stCondLst>
                                  <p:childTnLst>
                                    <p:animEffect transition="out" filter="dissolve">
                                      <p:cBhvr>
                                        <p:cTn id="54" dur="1000"/>
                                        <p:tgtEl>
                                          <p:spTgt spid="47"/>
                                        </p:tgtEl>
                                      </p:cBhvr>
                                    </p:animEffect>
                                    <p:set>
                                      <p:cBhvr>
                                        <p:cTn id="55"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p:cTn id="61" dur="1000" fill="hold"/>
                                        <p:tgtEl>
                                          <p:spTgt spid="49"/>
                                        </p:tgtEl>
                                        <p:attrNameLst>
                                          <p:attrName>ppt_w</p:attrName>
                                        </p:attrNameLst>
                                      </p:cBhvr>
                                      <p:tavLst>
                                        <p:tav tm="0">
                                          <p:val>
                                            <p:fltVal val="0"/>
                                          </p:val>
                                        </p:tav>
                                        <p:tav tm="100000">
                                          <p:val>
                                            <p:strVal val="#ppt_w"/>
                                          </p:val>
                                        </p:tav>
                                      </p:tavLst>
                                    </p:anim>
                                    <p:anim calcmode="lin" valueType="num">
                                      <p:cBhvr>
                                        <p:cTn id="62" dur="1000" fill="hold"/>
                                        <p:tgtEl>
                                          <p:spTgt spid="49"/>
                                        </p:tgtEl>
                                        <p:attrNameLst>
                                          <p:attrName>ppt_h</p:attrName>
                                        </p:attrNameLst>
                                      </p:cBhvr>
                                      <p:tavLst>
                                        <p:tav tm="0">
                                          <p:val>
                                            <p:fltVal val="0"/>
                                          </p:val>
                                        </p:tav>
                                        <p:tav tm="100000">
                                          <p:val>
                                            <p:strVal val="#ppt_h"/>
                                          </p:val>
                                        </p:tav>
                                      </p:tavLst>
                                    </p:anim>
                                    <p:animEffect transition="in" filter="fade">
                                      <p:cBhvr>
                                        <p:cTn id="63" dur="1000"/>
                                        <p:tgtEl>
                                          <p:spTgt spid="49"/>
                                        </p:tgtEl>
                                      </p:cBhvr>
                                    </p:animEffect>
                                  </p:childTnLst>
                                </p:cTn>
                              </p:par>
                            </p:childTnLst>
                          </p:cTn>
                        </p:par>
                        <p:par>
                          <p:cTn id="64" fill="hold">
                            <p:stCondLst>
                              <p:cond delay="1000"/>
                            </p:stCondLst>
                            <p:childTnLst>
                              <p:par>
                                <p:cTn id="65" presetID="22" presetClass="entr" presetSubtype="4" fill="hold" grpId="0" nodeType="afterEffect">
                                  <p:stCondLst>
                                    <p:cond delay="1000"/>
                                  </p:stCondLst>
                                  <p:childTnLst>
                                    <p:set>
                                      <p:cBhvr>
                                        <p:cTn id="66" dur="1" fill="hold">
                                          <p:stCondLst>
                                            <p:cond delay="0"/>
                                          </p:stCondLst>
                                        </p:cTn>
                                        <p:tgtEl>
                                          <p:spTgt spid="50"/>
                                        </p:tgtEl>
                                        <p:attrNameLst>
                                          <p:attrName>style.visibility</p:attrName>
                                        </p:attrNameLst>
                                      </p:cBhvr>
                                      <p:to>
                                        <p:strVal val="visible"/>
                                      </p:to>
                                    </p:set>
                                    <p:animEffect transition="in" filter="wipe(down)">
                                      <p:cBhvr>
                                        <p:cTn id="67" dur="500"/>
                                        <p:tgtEl>
                                          <p:spTgt spid="50"/>
                                        </p:tgtEl>
                                      </p:cBhvr>
                                    </p:animEffec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 calcmode="lin" valueType="num">
                                      <p:cBhvr>
                                        <p:cTn id="73" dur="1000" fill="hold"/>
                                        <p:tgtEl>
                                          <p:spTgt spid="48"/>
                                        </p:tgtEl>
                                        <p:attrNameLst>
                                          <p:attrName>ppt_w</p:attrName>
                                        </p:attrNameLst>
                                      </p:cBhvr>
                                      <p:tavLst>
                                        <p:tav tm="0">
                                          <p:val>
                                            <p:fltVal val="0"/>
                                          </p:val>
                                        </p:tav>
                                        <p:tav tm="100000">
                                          <p:val>
                                            <p:strVal val="#ppt_w"/>
                                          </p:val>
                                        </p:tav>
                                      </p:tavLst>
                                    </p:anim>
                                    <p:anim calcmode="lin" valueType="num">
                                      <p:cBhvr>
                                        <p:cTn id="74" dur="1000" fill="hold"/>
                                        <p:tgtEl>
                                          <p:spTgt spid="48"/>
                                        </p:tgtEl>
                                        <p:attrNameLst>
                                          <p:attrName>ppt_h</p:attrName>
                                        </p:attrNameLst>
                                      </p:cBhvr>
                                      <p:tavLst>
                                        <p:tav tm="0">
                                          <p:val>
                                            <p:fltVal val="0"/>
                                          </p:val>
                                        </p:tav>
                                        <p:tav tm="100000">
                                          <p:val>
                                            <p:strVal val="#ppt_h"/>
                                          </p:val>
                                        </p:tav>
                                      </p:tavLst>
                                    </p:anim>
                                    <p:animEffect transition="in" filter="fade">
                                      <p:cBhvr>
                                        <p:cTn id="75" dur="1000"/>
                                        <p:tgtEl>
                                          <p:spTgt spid="48"/>
                                        </p:tgtEl>
                                      </p:cBhvr>
                                    </p:animEffect>
                                  </p:childTnLst>
                                </p:cTn>
                              </p:par>
                            </p:childTnLst>
                          </p:cTn>
                        </p:par>
                        <p:par>
                          <p:cTn id="76" fill="hold">
                            <p:stCondLst>
                              <p:cond delay="1000"/>
                            </p:stCondLst>
                            <p:childTnLst>
                              <p:par>
                                <p:cTn id="77" presetID="9" presetClass="exit" presetSubtype="0" fill="hold" grpId="1" nodeType="afterEffect">
                                  <p:stCondLst>
                                    <p:cond delay="2500"/>
                                  </p:stCondLst>
                                  <p:childTnLst>
                                    <p:animEffect transition="out" filter="dissolve">
                                      <p:cBhvr>
                                        <p:cTn id="78" dur="1000"/>
                                        <p:tgtEl>
                                          <p:spTgt spid="48"/>
                                        </p:tgtEl>
                                      </p:cBhvr>
                                    </p:animEffect>
                                    <p:set>
                                      <p:cBhvr>
                                        <p:cTn id="79"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32"/>
                                        </p:tgtEl>
                                      </p:cBhvr>
                                    </p:animEffect>
                                    <p:set>
                                      <p:cBhvr>
                                        <p:cTn id="8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4"/>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34"/>
                                        </p:tgtEl>
                                      </p:cBhvr>
                                    </p:animEffect>
                                    <p:set>
                                      <p:cBhvr>
                                        <p:cTn id="9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2" restart="whenNotActive" fill="hold" evtFilter="cancelBubble" nodeType="interactiveSeq">
                <p:stCondLst>
                  <p:cond evt="onClick" delay="0">
                    <p:tgtEl>
                      <p:spTgt spid="5"/>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5"/>
                                        </p:tgtEl>
                                      </p:cBhvr>
                                    </p:animEffect>
                                    <p:set>
                                      <p:cBhvr>
                                        <p:cTn id="9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7" grpId="0" animBg="1"/>
      <p:bldP spid="47" grpId="1" animBg="1"/>
      <p:bldP spid="49" grpId="0" animBg="1"/>
      <p:bldP spid="48" grpId="0" animBg="1"/>
      <p:bldP spid="48" grpId="1"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0">
            <a:extLst>
              <a:ext uri="{FF2B5EF4-FFF2-40B4-BE49-F238E27FC236}">
                <a16:creationId xmlns:a16="http://schemas.microsoft.com/office/drawing/2014/main" id="{652677FE-1464-D946-BDF7-392DA79982E3}"/>
              </a:ext>
            </a:extLst>
          </p:cNvPr>
          <p:cNvSpPr txBox="1">
            <a:spLocks/>
          </p:cNvSpPr>
          <p:nvPr/>
        </p:nvSpPr>
        <p:spPr>
          <a:xfrm>
            <a:off x="461963" y="5968280"/>
            <a:ext cx="5104367" cy="650904"/>
          </a:xfrm>
          <a:prstGeom prst="roundRect">
            <a:avLst>
              <a:gd name="adj" fmla="val 9639"/>
            </a:avLst>
          </a:prstGeom>
          <a:solidFill>
            <a:schemeClr val="bg1"/>
          </a:solidFill>
          <a:ln w="57150">
            <a:solidFill>
              <a:srgbClr val="87BD31"/>
            </a:solidFill>
            <a:round/>
            <a:headEnd/>
            <a:tailEnd/>
          </a:ln>
        </p:spPr>
        <p:txBody>
          <a:bodyPr wrap="square" lIns="108000" tIns="108000" rIns="108000" bIns="108000">
            <a:sp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altLang="en-US" sz="2800" b="0" dirty="0">
                <a:latin typeface="Twinkl SemiBold" panose="02000000000000000000" pitchFamily="2" charset="77"/>
              </a:rPr>
              <a:t>How many bees did you find? </a:t>
            </a:r>
          </a:p>
        </p:txBody>
      </p:sp>
      <p:sp>
        <p:nvSpPr>
          <p:cNvPr id="2" name="Number Opt 1">
            <a:extLst>
              <a:ext uri="{FF2B5EF4-FFF2-40B4-BE49-F238E27FC236}">
                <a16:creationId xmlns:a16="http://schemas.microsoft.com/office/drawing/2014/main" id="{C8C07187-0C0A-9C49-A37F-163E17F697DA}"/>
              </a:ext>
            </a:extLst>
          </p:cNvPr>
          <p:cNvSpPr/>
          <p:nvPr/>
        </p:nvSpPr>
        <p:spPr>
          <a:xfrm>
            <a:off x="5673393"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7</a:t>
            </a:r>
          </a:p>
        </p:txBody>
      </p:sp>
      <p:sp>
        <p:nvSpPr>
          <p:cNvPr id="13" name="Number Opt 2">
            <a:extLst>
              <a:ext uri="{FF2B5EF4-FFF2-40B4-BE49-F238E27FC236}">
                <a16:creationId xmlns:a16="http://schemas.microsoft.com/office/drawing/2014/main" id="{B50A3415-AE02-084A-A0DD-86D6577A7C8A}"/>
              </a:ext>
            </a:extLst>
          </p:cNvPr>
          <p:cNvSpPr/>
          <p:nvPr/>
        </p:nvSpPr>
        <p:spPr>
          <a:xfrm>
            <a:off x="6720884"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10</a:t>
            </a:r>
          </a:p>
        </p:txBody>
      </p:sp>
      <p:sp>
        <p:nvSpPr>
          <p:cNvPr id="14" name="Number Opt 3">
            <a:extLst>
              <a:ext uri="{FF2B5EF4-FFF2-40B4-BE49-F238E27FC236}">
                <a16:creationId xmlns:a16="http://schemas.microsoft.com/office/drawing/2014/main" id="{E2EAB81D-9F0F-C042-A5CC-1403A4F16A74}"/>
              </a:ext>
            </a:extLst>
          </p:cNvPr>
          <p:cNvSpPr/>
          <p:nvPr/>
        </p:nvSpPr>
        <p:spPr>
          <a:xfrm>
            <a:off x="7768375" y="5756774"/>
            <a:ext cx="913662" cy="913662"/>
          </a:xfrm>
          <a:prstGeom prst="ellipse">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8</a:t>
            </a:r>
          </a:p>
        </p:txBody>
      </p:sp>
      <p:pic>
        <p:nvPicPr>
          <p:cNvPr id="4" name="Bee 1" descr="A picture containing text, vector graphics&#10;&#10;Description automatically generated">
            <a:extLst>
              <a:ext uri="{FF2B5EF4-FFF2-40B4-BE49-F238E27FC236}">
                <a16:creationId xmlns:a16="http://schemas.microsoft.com/office/drawing/2014/main" id="{6AE35AD0-41B1-4741-84B8-3CA98A3AD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908" y="5177227"/>
            <a:ext cx="680044" cy="657032"/>
          </a:xfrm>
          <a:prstGeom prst="rect">
            <a:avLst/>
          </a:prstGeom>
        </p:spPr>
      </p:pic>
      <p:pic>
        <p:nvPicPr>
          <p:cNvPr id="17" name="Bee 2" descr="A picture containing text, vector graphics&#10;&#10;Description automatically generated">
            <a:extLst>
              <a:ext uri="{FF2B5EF4-FFF2-40B4-BE49-F238E27FC236}">
                <a16:creationId xmlns:a16="http://schemas.microsoft.com/office/drawing/2014/main" id="{305DD3B8-16DC-BE4F-87D4-DF0E664BF8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8792" y="765174"/>
            <a:ext cx="680044" cy="657032"/>
          </a:xfrm>
          <a:prstGeom prst="rect">
            <a:avLst/>
          </a:prstGeom>
        </p:spPr>
      </p:pic>
      <p:pic>
        <p:nvPicPr>
          <p:cNvPr id="18" name="Bee 3" descr="A picture containing text, vector graphics&#10;&#10;Description automatically generated">
            <a:extLst>
              <a:ext uri="{FF2B5EF4-FFF2-40B4-BE49-F238E27FC236}">
                <a16:creationId xmlns:a16="http://schemas.microsoft.com/office/drawing/2014/main" id="{1769823A-4795-6B4F-92B6-109813E89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210" y="4647723"/>
            <a:ext cx="680044" cy="657032"/>
          </a:xfrm>
          <a:prstGeom prst="rect">
            <a:avLst/>
          </a:prstGeom>
        </p:spPr>
      </p:pic>
      <p:pic>
        <p:nvPicPr>
          <p:cNvPr id="19" name="Bee 4" descr="A picture containing text, vector graphics&#10;&#10;Description automatically generated">
            <a:extLst>
              <a:ext uri="{FF2B5EF4-FFF2-40B4-BE49-F238E27FC236}">
                <a16:creationId xmlns:a16="http://schemas.microsoft.com/office/drawing/2014/main" id="{B8F67FD7-DA41-3B43-B3BC-4218230AD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3275" y="3837342"/>
            <a:ext cx="680044" cy="657032"/>
          </a:xfrm>
          <a:prstGeom prst="rect">
            <a:avLst/>
          </a:prstGeom>
        </p:spPr>
      </p:pic>
      <p:pic>
        <p:nvPicPr>
          <p:cNvPr id="21" name="Bee 5" descr="A picture containing text, vector graphics&#10;&#10;Description automatically generated">
            <a:extLst>
              <a:ext uri="{FF2B5EF4-FFF2-40B4-BE49-F238E27FC236}">
                <a16:creationId xmlns:a16="http://schemas.microsoft.com/office/drawing/2014/main" id="{5D352382-2F8F-D24D-B2CD-F5F850823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932" y="4732367"/>
            <a:ext cx="680044" cy="657032"/>
          </a:xfrm>
          <a:prstGeom prst="rect">
            <a:avLst/>
          </a:prstGeom>
        </p:spPr>
      </p:pic>
      <p:pic>
        <p:nvPicPr>
          <p:cNvPr id="22" name="Bee 6" descr="A picture containing text, vector graphics&#10;&#10;Description automatically generated">
            <a:extLst>
              <a:ext uri="{FF2B5EF4-FFF2-40B4-BE49-F238E27FC236}">
                <a16:creationId xmlns:a16="http://schemas.microsoft.com/office/drawing/2014/main" id="{77BEA435-F9FA-C64F-9E56-6BCC08FFC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3221" y="4041250"/>
            <a:ext cx="680044" cy="657032"/>
          </a:xfrm>
          <a:prstGeom prst="rect">
            <a:avLst/>
          </a:prstGeom>
        </p:spPr>
      </p:pic>
      <p:pic>
        <p:nvPicPr>
          <p:cNvPr id="23" name="Bee 7" descr="A picture containing text, vector graphics&#10;&#10;Description automatically generated">
            <a:extLst>
              <a:ext uri="{FF2B5EF4-FFF2-40B4-BE49-F238E27FC236}">
                <a16:creationId xmlns:a16="http://schemas.microsoft.com/office/drawing/2014/main" id="{49A44AD8-9E7B-0546-ADF0-A2FE08CC3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3468" y="2281513"/>
            <a:ext cx="680044" cy="657032"/>
          </a:xfrm>
          <a:prstGeom prst="rect">
            <a:avLst/>
          </a:prstGeom>
        </p:spPr>
      </p:pic>
      <p:pic>
        <p:nvPicPr>
          <p:cNvPr id="26" name="Bee 8" descr="A picture containing text, vector graphics&#10;&#10;Description automatically generated">
            <a:extLst>
              <a:ext uri="{FF2B5EF4-FFF2-40B4-BE49-F238E27FC236}">
                <a16:creationId xmlns:a16="http://schemas.microsoft.com/office/drawing/2014/main" id="{8372C639-583A-6B48-BF6A-8853CBBA5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349" y="1880446"/>
            <a:ext cx="680044" cy="657032"/>
          </a:xfrm>
          <a:prstGeom prst="rect">
            <a:avLst/>
          </a:prstGeom>
        </p:spPr>
      </p:pic>
      <p:pic>
        <p:nvPicPr>
          <p:cNvPr id="27" name="Bee 9" descr="A picture containing text, vector graphics&#10;&#10;Description automatically generated">
            <a:extLst>
              <a:ext uri="{FF2B5EF4-FFF2-40B4-BE49-F238E27FC236}">
                <a16:creationId xmlns:a16="http://schemas.microsoft.com/office/drawing/2014/main" id="{6820979E-2AAB-784A-9669-A62019CC4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036" y="3880055"/>
            <a:ext cx="680044" cy="657032"/>
          </a:xfrm>
          <a:prstGeom prst="rect">
            <a:avLst/>
          </a:prstGeom>
        </p:spPr>
      </p:pic>
      <p:pic>
        <p:nvPicPr>
          <p:cNvPr id="28" name="Bee 10" descr="A picture containing text, vector graphics&#10;&#10;Description automatically generated">
            <a:extLst>
              <a:ext uri="{FF2B5EF4-FFF2-40B4-BE49-F238E27FC236}">
                <a16:creationId xmlns:a16="http://schemas.microsoft.com/office/drawing/2014/main" id="{77B3EC6B-BAAA-ED49-929D-8A12AC145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2517" y="5104740"/>
            <a:ext cx="680044" cy="657032"/>
          </a:xfrm>
          <a:prstGeom prst="rect">
            <a:avLst/>
          </a:prstGeom>
        </p:spPr>
      </p:pic>
      <p:pic>
        <p:nvPicPr>
          <p:cNvPr id="6" name="Apple Tree Left" descr="A picture containing text&#10;&#10;Description automatically generated">
            <a:extLst>
              <a:ext uri="{FF2B5EF4-FFF2-40B4-BE49-F238E27FC236}">
                <a16:creationId xmlns:a16="http://schemas.microsoft.com/office/drawing/2014/main" id="{8DDED3ED-E5AD-CC42-AB67-17274A896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612" y="1364869"/>
            <a:ext cx="2489569" cy="2786388"/>
          </a:xfrm>
          <a:prstGeom prst="rect">
            <a:avLst/>
          </a:prstGeom>
        </p:spPr>
      </p:pic>
      <p:pic>
        <p:nvPicPr>
          <p:cNvPr id="43" name="Cloud" descr="Icon&#10;&#10;Description automatically generated">
            <a:extLst>
              <a:ext uri="{FF2B5EF4-FFF2-40B4-BE49-F238E27FC236}">
                <a16:creationId xmlns:a16="http://schemas.microsoft.com/office/drawing/2014/main" id="{BB173BAD-D8B2-1B40-9951-1A9259DC0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3770" y="296025"/>
            <a:ext cx="2148733" cy="1527102"/>
          </a:xfrm>
          <a:prstGeom prst="rect">
            <a:avLst/>
          </a:prstGeom>
        </p:spPr>
      </p:pic>
      <p:pic>
        <p:nvPicPr>
          <p:cNvPr id="29" name="Apple Tree Right" descr="A picture containing text&#10;&#10;Description automatically generated">
            <a:extLst>
              <a:ext uri="{FF2B5EF4-FFF2-40B4-BE49-F238E27FC236}">
                <a16:creationId xmlns:a16="http://schemas.microsoft.com/office/drawing/2014/main" id="{A5842BD8-0727-EC43-BBD0-8FCD23D14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8411" y="1743095"/>
            <a:ext cx="2489569" cy="2786388"/>
          </a:xfrm>
          <a:prstGeom prst="rect">
            <a:avLst/>
          </a:prstGeom>
        </p:spPr>
      </p:pic>
      <p:pic>
        <p:nvPicPr>
          <p:cNvPr id="35" name="Rabbit" descr="A picture containing vector graphics&#10;&#10;Description automatically generated">
            <a:extLst>
              <a:ext uri="{FF2B5EF4-FFF2-40B4-BE49-F238E27FC236}">
                <a16:creationId xmlns:a16="http://schemas.microsoft.com/office/drawing/2014/main" id="{48EE73DB-EDDB-6149-83C3-006E6C3031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8114" y="3830569"/>
            <a:ext cx="1797703" cy="1615291"/>
          </a:xfrm>
          <a:prstGeom prst="rect">
            <a:avLst/>
          </a:prstGeom>
        </p:spPr>
      </p:pic>
      <p:pic>
        <p:nvPicPr>
          <p:cNvPr id="15" name="Flower Bush" descr="A picture containing fabric&#10;&#10;Description automatically generated">
            <a:extLst>
              <a:ext uri="{FF2B5EF4-FFF2-40B4-BE49-F238E27FC236}">
                <a16:creationId xmlns:a16="http://schemas.microsoft.com/office/drawing/2014/main" id="{3338D538-B016-6E4A-BDAB-12B24F20E0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662" y="4754083"/>
            <a:ext cx="3025122" cy="1202292"/>
          </a:xfrm>
          <a:prstGeom prst="rect">
            <a:avLst/>
          </a:prstGeom>
        </p:spPr>
      </p:pic>
      <p:pic>
        <p:nvPicPr>
          <p:cNvPr id="31" name="Bush" descr="A picture containing text, plant, leaf, fern&#10;&#10;Description automatically generated">
            <a:extLst>
              <a:ext uri="{FF2B5EF4-FFF2-40B4-BE49-F238E27FC236}">
                <a16:creationId xmlns:a16="http://schemas.microsoft.com/office/drawing/2014/main" id="{3666F3A9-F717-6742-B8FD-2B575EFB1A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52798" y="3812494"/>
            <a:ext cx="2252076" cy="1492430"/>
          </a:xfrm>
          <a:prstGeom prst="rect">
            <a:avLst/>
          </a:prstGeom>
        </p:spPr>
      </p:pic>
      <p:pic>
        <p:nvPicPr>
          <p:cNvPr id="46" name="rocks" descr="A picture containing mirror, sunglasses, spectacles&#10;&#10;Description automatically generated">
            <a:extLst>
              <a:ext uri="{FF2B5EF4-FFF2-40B4-BE49-F238E27FC236}">
                <a16:creationId xmlns:a16="http://schemas.microsoft.com/office/drawing/2014/main" id="{0F38869A-4EFA-F24F-A7A7-B550988814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1517" y="3641916"/>
            <a:ext cx="1642204" cy="1114611"/>
          </a:xfrm>
          <a:prstGeom prst="rect">
            <a:avLst/>
          </a:prstGeom>
        </p:spPr>
      </p:pic>
      <p:pic>
        <p:nvPicPr>
          <p:cNvPr id="33" name="Dog">
            <a:extLst>
              <a:ext uri="{FF2B5EF4-FFF2-40B4-BE49-F238E27FC236}">
                <a16:creationId xmlns:a16="http://schemas.microsoft.com/office/drawing/2014/main" id="{DF573D3D-0995-164A-AF43-4566539C92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2852" y="3678526"/>
            <a:ext cx="882248" cy="1849132"/>
          </a:xfrm>
          <a:prstGeom prst="rect">
            <a:avLst/>
          </a:prstGeom>
        </p:spPr>
      </p:pic>
      <p:pic>
        <p:nvPicPr>
          <p:cNvPr id="37" name="Football" descr="A black and white football ball&#10;&#10;Description automatically generated with medium confidence">
            <a:extLst>
              <a:ext uri="{FF2B5EF4-FFF2-40B4-BE49-F238E27FC236}">
                <a16:creationId xmlns:a16="http://schemas.microsoft.com/office/drawing/2014/main" id="{E6242399-6FD1-B845-9866-49BD4AB068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5575" y="4800859"/>
            <a:ext cx="1138572" cy="1120499"/>
          </a:xfrm>
          <a:prstGeom prst="rect">
            <a:avLst/>
          </a:prstGeom>
        </p:spPr>
      </p:pic>
      <p:pic>
        <p:nvPicPr>
          <p:cNvPr id="39" name="Flower pot" descr="A plant in a pot&#10;&#10;Description automatically generated with medium confidence">
            <a:extLst>
              <a:ext uri="{FF2B5EF4-FFF2-40B4-BE49-F238E27FC236}">
                <a16:creationId xmlns:a16="http://schemas.microsoft.com/office/drawing/2014/main" id="{D8BDF7A5-C0DC-774A-B2FC-41332BA444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2446" y="2978316"/>
            <a:ext cx="964546" cy="1669407"/>
          </a:xfrm>
          <a:prstGeom prst="rect">
            <a:avLst/>
          </a:prstGeom>
        </p:spPr>
      </p:pic>
      <p:sp>
        <p:nvSpPr>
          <p:cNvPr id="47" name="Answer 1">
            <a:extLst>
              <a:ext uri="{FF2B5EF4-FFF2-40B4-BE49-F238E27FC236}">
                <a16:creationId xmlns:a16="http://schemas.microsoft.com/office/drawing/2014/main" id="{6D278929-4295-B348-98DE-A50D6EA0E7EC}"/>
              </a:ext>
            </a:extLst>
          </p:cNvPr>
          <p:cNvSpPr/>
          <p:nvPr/>
        </p:nvSpPr>
        <p:spPr>
          <a:xfrm>
            <a:off x="5673393" y="5756774"/>
            <a:ext cx="913662" cy="913662"/>
          </a:xfrm>
          <a:prstGeom prst="ellipse">
            <a:avLst/>
          </a:prstGeom>
          <a:solidFill>
            <a:srgbClr val="E6007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Try again</a:t>
            </a:r>
          </a:p>
        </p:txBody>
      </p:sp>
      <p:sp>
        <p:nvSpPr>
          <p:cNvPr id="49" name="Answer 2">
            <a:extLst>
              <a:ext uri="{FF2B5EF4-FFF2-40B4-BE49-F238E27FC236}">
                <a16:creationId xmlns:a16="http://schemas.microsoft.com/office/drawing/2014/main" id="{CC06FE73-AA76-8B4D-86D7-BEBAB9BFA57C}"/>
              </a:ext>
            </a:extLst>
          </p:cNvPr>
          <p:cNvSpPr/>
          <p:nvPr/>
        </p:nvSpPr>
        <p:spPr>
          <a:xfrm>
            <a:off x="6719709" y="5756774"/>
            <a:ext cx="913662" cy="913662"/>
          </a:xfrm>
          <a:prstGeom prst="ellipse">
            <a:avLst/>
          </a:prstGeom>
          <a:solidFill>
            <a:srgbClr val="00973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Good </a:t>
            </a:r>
          </a:p>
          <a:p>
            <a:pPr algn="ctr"/>
            <a:r>
              <a:rPr lang="en-US" sz="1400" b="1" dirty="0">
                <a:solidFill>
                  <a:schemeClr val="bg1"/>
                </a:solidFill>
              </a:rPr>
              <a:t>job!</a:t>
            </a:r>
          </a:p>
        </p:txBody>
      </p:sp>
      <p:sp>
        <p:nvSpPr>
          <p:cNvPr id="48" name="Answer 3">
            <a:extLst>
              <a:ext uri="{FF2B5EF4-FFF2-40B4-BE49-F238E27FC236}">
                <a16:creationId xmlns:a16="http://schemas.microsoft.com/office/drawing/2014/main" id="{990C4343-B55A-514B-84CB-9534E9962D46}"/>
              </a:ext>
            </a:extLst>
          </p:cNvPr>
          <p:cNvSpPr/>
          <p:nvPr/>
        </p:nvSpPr>
        <p:spPr>
          <a:xfrm>
            <a:off x="7769026" y="5756774"/>
            <a:ext cx="913662" cy="913662"/>
          </a:xfrm>
          <a:prstGeom prst="ellipse">
            <a:avLst/>
          </a:prstGeom>
          <a:solidFill>
            <a:srgbClr val="E6007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Try again</a:t>
            </a:r>
          </a:p>
        </p:txBody>
      </p:sp>
      <p:sp>
        <p:nvSpPr>
          <p:cNvPr id="50" name="Next Slide">
            <a:hlinkClick r:id="" action="ppaction://hlinkshowjump?jump=nextslide"/>
            <a:extLst>
              <a:ext uri="{FF2B5EF4-FFF2-40B4-BE49-F238E27FC236}">
                <a16:creationId xmlns:a16="http://schemas.microsoft.com/office/drawing/2014/main" id="{21A19FA2-FACE-0447-87EF-C23C1A64C0AC}"/>
              </a:ext>
            </a:extLst>
          </p:cNvPr>
          <p:cNvSpPr/>
          <p:nvPr/>
        </p:nvSpPr>
        <p:spPr>
          <a:xfrm>
            <a:off x="6613805" y="5265241"/>
            <a:ext cx="1133399" cy="386576"/>
          </a:xfrm>
          <a:prstGeom prst="roundRect">
            <a:avLst/>
          </a:prstGeom>
          <a:solidFill>
            <a:schemeClr val="bg1"/>
          </a:solidFill>
          <a:ln w="57150">
            <a:solidFill>
              <a:srgbClr val="F08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Next slide</a:t>
            </a:r>
          </a:p>
        </p:txBody>
      </p:sp>
      <p:sp>
        <p:nvSpPr>
          <p:cNvPr id="32" name="Title 20">
            <a:extLst>
              <a:ext uri="{FF2B5EF4-FFF2-40B4-BE49-F238E27FC236}">
                <a16:creationId xmlns:a16="http://schemas.microsoft.com/office/drawing/2014/main" id="{F06B320C-AB07-7149-9DC7-452064A2E8D1}"/>
              </a:ext>
            </a:extLst>
          </p:cNvPr>
          <p:cNvSpPr txBox="1">
            <a:spLocks/>
          </p:cNvSpPr>
          <p:nvPr/>
        </p:nvSpPr>
        <p:spPr>
          <a:xfrm>
            <a:off x="461963" y="204925"/>
            <a:ext cx="6364139" cy="1120499"/>
          </a:xfrm>
          <a:prstGeom prst="roundRect">
            <a:avLst>
              <a:gd name="adj" fmla="val 9639"/>
            </a:avLst>
          </a:prstGeom>
          <a:solidFill>
            <a:schemeClr val="bg1"/>
          </a:solidFill>
          <a:ln w="57150">
            <a:solidFill>
              <a:srgbClr val="87BD31"/>
            </a:solidFill>
            <a:round/>
            <a:headEnd/>
            <a:tailEnd/>
          </a:ln>
        </p:spPr>
        <p:txBody>
          <a:bodyPr wrap="square" lIns="108000" tIns="108000" rIns="108000" bIns="108000">
            <a:sp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GB" altLang="en-US" sz="3000" b="0" dirty="0">
                <a:latin typeface="Twinkl SemiBold" panose="02000000000000000000" pitchFamily="2" charset="77"/>
              </a:rPr>
              <a:t>Click on the objects to look behind them and find the bees. </a:t>
            </a:r>
          </a:p>
        </p:txBody>
      </p:sp>
    </p:spTree>
    <p:extLst>
      <p:ext uri="{BB962C8B-B14F-4D97-AF65-F5344CB8AC3E}">
        <p14:creationId xmlns:p14="http://schemas.microsoft.com/office/powerpoint/2010/main" val="1399557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1"/>
                                        </p:tgtEl>
                                      </p:cBhvr>
                                    </p:animEffect>
                                    <p:set>
                                      <p:cBhvr>
                                        <p:cTn id="3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3"/>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3"/>
                                        </p:tgtEl>
                                      </p:cBhvr>
                                    </p:animEffect>
                                    <p:set>
                                      <p:cBhvr>
                                        <p:cTn id="3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7" restart="whenNotActive" fill="hold" evtFilter="cancelBubble" nodeType="interactiveSeq">
                <p:stCondLst>
                  <p:cond evt="onClick" delay="0">
                    <p:tgtEl>
                      <p:spTgt spid="4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6"/>
                                        </p:tgtEl>
                                      </p:cBhvr>
                                    </p:animEffect>
                                    <p:set>
                                      <p:cBhvr>
                                        <p:cTn id="42"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3" restart="whenNotActive" fill="hold" evtFilter="cancelBubble" nodeType="interactiveSeq">
                <p:stCondLst>
                  <p:cond evt="onClick" delay="0">
                    <p:tgtEl>
                      <p:spTgt spid="3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7"/>
                                        </p:tgtEl>
                                      </p:cBhvr>
                                    </p:animEffect>
                                    <p:set>
                                      <p:cBhvr>
                                        <p:cTn id="48"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5"/>
                                        </p:tgtEl>
                                      </p:cBhvr>
                                    </p:animEffect>
                                    <p:set>
                                      <p:cBhvr>
                                        <p:cTn id="5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39"/>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9"/>
                                        </p:tgtEl>
                                      </p:cBhvr>
                                    </p:animEffect>
                                    <p:set>
                                      <p:cBhvr>
                                        <p:cTn id="66"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anim calcmode="lin" valueType="num">
                                      <p:cBhvr>
                                        <p:cTn id="72" dur="1000" fill="hold"/>
                                        <p:tgtEl>
                                          <p:spTgt spid="47"/>
                                        </p:tgtEl>
                                        <p:attrNameLst>
                                          <p:attrName>ppt_w</p:attrName>
                                        </p:attrNameLst>
                                      </p:cBhvr>
                                      <p:tavLst>
                                        <p:tav tm="0">
                                          <p:val>
                                            <p:fltVal val="0"/>
                                          </p:val>
                                        </p:tav>
                                        <p:tav tm="100000">
                                          <p:val>
                                            <p:strVal val="#ppt_w"/>
                                          </p:val>
                                        </p:tav>
                                      </p:tavLst>
                                    </p:anim>
                                    <p:anim calcmode="lin" valueType="num">
                                      <p:cBhvr>
                                        <p:cTn id="73" dur="1000" fill="hold"/>
                                        <p:tgtEl>
                                          <p:spTgt spid="47"/>
                                        </p:tgtEl>
                                        <p:attrNameLst>
                                          <p:attrName>ppt_h</p:attrName>
                                        </p:attrNameLst>
                                      </p:cBhvr>
                                      <p:tavLst>
                                        <p:tav tm="0">
                                          <p:val>
                                            <p:fltVal val="0"/>
                                          </p:val>
                                        </p:tav>
                                        <p:tav tm="100000">
                                          <p:val>
                                            <p:strVal val="#ppt_h"/>
                                          </p:val>
                                        </p:tav>
                                      </p:tavLst>
                                    </p:anim>
                                    <p:animEffect transition="in" filter="fade">
                                      <p:cBhvr>
                                        <p:cTn id="74" dur="1000"/>
                                        <p:tgtEl>
                                          <p:spTgt spid="47"/>
                                        </p:tgtEl>
                                      </p:cBhvr>
                                    </p:animEffect>
                                  </p:childTnLst>
                                </p:cTn>
                              </p:par>
                            </p:childTnLst>
                          </p:cTn>
                        </p:par>
                        <p:par>
                          <p:cTn id="75" fill="hold">
                            <p:stCondLst>
                              <p:cond delay="1000"/>
                            </p:stCondLst>
                            <p:childTnLst>
                              <p:par>
                                <p:cTn id="76" presetID="9" presetClass="exit" presetSubtype="0" fill="hold" grpId="1" nodeType="afterEffect">
                                  <p:stCondLst>
                                    <p:cond delay="2500"/>
                                  </p:stCondLst>
                                  <p:childTnLst>
                                    <p:animEffect transition="out" filter="dissolve">
                                      <p:cBhvr>
                                        <p:cTn id="77" dur="1000"/>
                                        <p:tgtEl>
                                          <p:spTgt spid="47"/>
                                        </p:tgtEl>
                                      </p:cBhvr>
                                    </p:animEffect>
                                    <p:set>
                                      <p:cBhvr>
                                        <p:cTn id="78"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9" restart="whenNotActive" fill="hold" evtFilter="cancelBubble" nodeType="interactiveSeq">
                <p:stCondLst>
                  <p:cond evt="onClick" delay="0">
                    <p:tgtEl>
                      <p:spTgt spid="13"/>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49"/>
                                        </p:tgtEl>
                                        <p:attrNameLst>
                                          <p:attrName>style.visibility</p:attrName>
                                        </p:attrNameLst>
                                      </p:cBhvr>
                                      <p:to>
                                        <p:strVal val="visible"/>
                                      </p:to>
                                    </p:set>
                                    <p:anim calcmode="lin" valueType="num">
                                      <p:cBhvr>
                                        <p:cTn id="84" dur="1000" fill="hold"/>
                                        <p:tgtEl>
                                          <p:spTgt spid="49"/>
                                        </p:tgtEl>
                                        <p:attrNameLst>
                                          <p:attrName>ppt_w</p:attrName>
                                        </p:attrNameLst>
                                      </p:cBhvr>
                                      <p:tavLst>
                                        <p:tav tm="0">
                                          <p:val>
                                            <p:fltVal val="0"/>
                                          </p:val>
                                        </p:tav>
                                        <p:tav tm="100000">
                                          <p:val>
                                            <p:strVal val="#ppt_w"/>
                                          </p:val>
                                        </p:tav>
                                      </p:tavLst>
                                    </p:anim>
                                    <p:anim calcmode="lin" valueType="num">
                                      <p:cBhvr>
                                        <p:cTn id="85" dur="1000" fill="hold"/>
                                        <p:tgtEl>
                                          <p:spTgt spid="49"/>
                                        </p:tgtEl>
                                        <p:attrNameLst>
                                          <p:attrName>ppt_h</p:attrName>
                                        </p:attrNameLst>
                                      </p:cBhvr>
                                      <p:tavLst>
                                        <p:tav tm="0">
                                          <p:val>
                                            <p:fltVal val="0"/>
                                          </p:val>
                                        </p:tav>
                                        <p:tav tm="100000">
                                          <p:val>
                                            <p:strVal val="#ppt_h"/>
                                          </p:val>
                                        </p:tav>
                                      </p:tavLst>
                                    </p:anim>
                                    <p:animEffect transition="in" filter="fade">
                                      <p:cBhvr>
                                        <p:cTn id="86" dur="1000"/>
                                        <p:tgtEl>
                                          <p:spTgt spid="49"/>
                                        </p:tgtEl>
                                      </p:cBhvr>
                                    </p:animEffect>
                                  </p:childTnLst>
                                </p:cTn>
                              </p:par>
                            </p:childTnLst>
                          </p:cTn>
                        </p:par>
                        <p:par>
                          <p:cTn id="87" fill="hold">
                            <p:stCondLst>
                              <p:cond delay="1000"/>
                            </p:stCondLst>
                            <p:childTnLst>
                              <p:par>
                                <p:cTn id="88" presetID="22" presetClass="entr" presetSubtype="4" fill="hold" grpId="0" nodeType="afterEffect">
                                  <p:stCondLst>
                                    <p:cond delay="1000"/>
                                  </p:stCondLst>
                                  <p:childTnLst>
                                    <p:set>
                                      <p:cBhvr>
                                        <p:cTn id="89" dur="1" fill="hold">
                                          <p:stCondLst>
                                            <p:cond delay="0"/>
                                          </p:stCondLst>
                                        </p:cTn>
                                        <p:tgtEl>
                                          <p:spTgt spid="50"/>
                                        </p:tgtEl>
                                        <p:attrNameLst>
                                          <p:attrName>style.visibility</p:attrName>
                                        </p:attrNameLst>
                                      </p:cBhvr>
                                      <p:to>
                                        <p:strVal val="visible"/>
                                      </p:to>
                                    </p:set>
                                    <p:animEffect transition="in" filter="wipe(down)">
                                      <p:cBhvr>
                                        <p:cTn id="90" dur="500"/>
                                        <p:tgtEl>
                                          <p:spTgt spid="50"/>
                                        </p:tgtEl>
                                      </p:cBhvr>
                                    </p:animEffect>
                                  </p:childTnLst>
                                </p:cTn>
                              </p:par>
                            </p:childTnLst>
                          </p:cTn>
                        </p:par>
                      </p:childTnLst>
                    </p:cTn>
                  </p:par>
                </p:childTnLst>
              </p:cTn>
              <p:nextCondLst>
                <p:cond evt="onClick" delay="0">
                  <p:tgtEl>
                    <p:spTgt spid="13"/>
                  </p:tgtEl>
                </p:cond>
              </p:nextCondLst>
            </p:seq>
            <p:seq concurrent="1" nextAc="seek">
              <p:cTn id="91" restart="whenNotActive" fill="hold" evtFilter="cancelBubble" nodeType="interactiveSeq">
                <p:stCondLst>
                  <p:cond evt="onClick" delay="0">
                    <p:tgtEl>
                      <p:spTgt spid="14"/>
                    </p:tgtEl>
                  </p:cond>
                </p:stCondLst>
                <p:endSync evt="end" delay="0">
                  <p:rtn val="all"/>
                </p:endSync>
                <p:childTnLst>
                  <p:par>
                    <p:cTn id="92" fill="hold">
                      <p:stCondLst>
                        <p:cond delay="0"/>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48"/>
                                        </p:tgtEl>
                                        <p:attrNameLst>
                                          <p:attrName>style.visibility</p:attrName>
                                        </p:attrNameLst>
                                      </p:cBhvr>
                                      <p:to>
                                        <p:strVal val="visible"/>
                                      </p:to>
                                    </p:set>
                                    <p:anim calcmode="lin" valueType="num">
                                      <p:cBhvr>
                                        <p:cTn id="96" dur="1000" fill="hold"/>
                                        <p:tgtEl>
                                          <p:spTgt spid="48"/>
                                        </p:tgtEl>
                                        <p:attrNameLst>
                                          <p:attrName>ppt_w</p:attrName>
                                        </p:attrNameLst>
                                      </p:cBhvr>
                                      <p:tavLst>
                                        <p:tav tm="0">
                                          <p:val>
                                            <p:fltVal val="0"/>
                                          </p:val>
                                        </p:tav>
                                        <p:tav tm="100000">
                                          <p:val>
                                            <p:strVal val="#ppt_w"/>
                                          </p:val>
                                        </p:tav>
                                      </p:tavLst>
                                    </p:anim>
                                    <p:anim calcmode="lin" valueType="num">
                                      <p:cBhvr>
                                        <p:cTn id="97" dur="1000" fill="hold"/>
                                        <p:tgtEl>
                                          <p:spTgt spid="48"/>
                                        </p:tgtEl>
                                        <p:attrNameLst>
                                          <p:attrName>ppt_h</p:attrName>
                                        </p:attrNameLst>
                                      </p:cBhvr>
                                      <p:tavLst>
                                        <p:tav tm="0">
                                          <p:val>
                                            <p:fltVal val="0"/>
                                          </p:val>
                                        </p:tav>
                                        <p:tav tm="100000">
                                          <p:val>
                                            <p:strVal val="#ppt_h"/>
                                          </p:val>
                                        </p:tav>
                                      </p:tavLst>
                                    </p:anim>
                                    <p:animEffect transition="in" filter="fade">
                                      <p:cBhvr>
                                        <p:cTn id="98" dur="1000"/>
                                        <p:tgtEl>
                                          <p:spTgt spid="48"/>
                                        </p:tgtEl>
                                      </p:cBhvr>
                                    </p:animEffect>
                                  </p:childTnLst>
                                </p:cTn>
                              </p:par>
                            </p:childTnLst>
                          </p:cTn>
                        </p:par>
                        <p:par>
                          <p:cTn id="99" fill="hold">
                            <p:stCondLst>
                              <p:cond delay="1000"/>
                            </p:stCondLst>
                            <p:childTnLst>
                              <p:par>
                                <p:cTn id="100" presetID="9" presetClass="exit" presetSubtype="0" fill="hold" grpId="1" nodeType="afterEffect">
                                  <p:stCondLst>
                                    <p:cond delay="2500"/>
                                  </p:stCondLst>
                                  <p:childTnLst>
                                    <p:animEffect transition="out" filter="dissolve">
                                      <p:cBhvr>
                                        <p:cTn id="101" dur="1000"/>
                                        <p:tgtEl>
                                          <p:spTgt spid="48"/>
                                        </p:tgtEl>
                                      </p:cBhvr>
                                    </p:animEffect>
                                    <p:set>
                                      <p:cBhvr>
                                        <p:cTn id="102"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47" grpId="0" animBg="1"/>
      <p:bldP spid="47" grpId="1" animBg="1"/>
      <p:bldP spid="49" grpId="0" animBg="1"/>
      <p:bldP spid="48" grpId="0" animBg="1"/>
      <p:bldP spid="48" grpId="1"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0">
            <a:extLst>
              <a:ext uri="{FF2B5EF4-FFF2-40B4-BE49-F238E27FC236}">
                <a16:creationId xmlns:a16="http://schemas.microsoft.com/office/drawing/2014/main" id="{DD248706-8765-4043-9F09-4F0DF6C1DF09}"/>
              </a:ext>
            </a:extLst>
          </p:cNvPr>
          <p:cNvSpPr txBox="1">
            <a:spLocks/>
          </p:cNvSpPr>
          <p:nvPr/>
        </p:nvSpPr>
        <p:spPr>
          <a:xfrm>
            <a:off x="461963" y="312501"/>
            <a:ext cx="8220075" cy="1120499"/>
          </a:xfrm>
          <a:prstGeom prst="roundRect">
            <a:avLst>
              <a:gd name="adj" fmla="val 9639"/>
            </a:avLst>
          </a:prstGeom>
          <a:solidFill>
            <a:schemeClr val="bg1"/>
          </a:solidFill>
          <a:ln w="57150">
            <a:solidFill>
              <a:srgbClr val="87BD31"/>
            </a:solidFill>
            <a:round/>
            <a:headEnd/>
            <a:tailEnd/>
          </a:ln>
        </p:spPr>
        <p:txBody>
          <a:bodyPr lIns="108000" tIns="108000" rIns="108000" bIns="108000">
            <a:sp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altLang="en-US" sz="3000" b="0" dirty="0">
                <a:latin typeface="Twinkl SemiBold" panose="02000000000000000000" pitchFamily="2" charset="77"/>
              </a:rPr>
              <a:t>Click on the bees and count them to help them fly away!</a:t>
            </a:r>
          </a:p>
        </p:txBody>
      </p:sp>
      <p:grpSp>
        <p:nvGrpSpPr>
          <p:cNvPr id="5" name="1">
            <a:extLst>
              <a:ext uri="{FF2B5EF4-FFF2-40B4-BE49-F238E27FC236}">
                <a16:creationId xmlns:a16="http://schemas.microsoft.com/office/drawing/2014/main" id="{B6BDF1B8-BFC0-034F-8227-0F4F69302621}"/>
              </a:ext>
            </a:extLst>
          </p:cNvPr>
          <p:cNvGrpSpPr/>
          <p:nvPr/>
        </p:nvGrpSpPr>
        <p:grpSpPr>
          <a:xfrm>
            <a:off x="755650" y="1932801"/>
            <a:ext cx="1306738" cy="1765439"/>
            <a:chOff x="755650" y="1932801"/>
            <a:chExt cx="1306738" cy="1765439"/>
          </a:xfrm>
        </p:grpSpPr>
        <p:pic>
          <p:nvPicPr>
            <p:cNvPr id="26" name="Bee 8" descr="A picture containing text, vector graphics&#10;&#10;Description automatically generated">
              <a:extLst>
                <a:ext uri="{FF2B5EF4-FFF2-40B4-BE49-F238E27FC236}">
                  <a16:creationId xmlns:a16="http://schemas.microsoft.com/office/drawing/2014/main" id="{8372C639-583A-6B48-BF6A-8853CBBA5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50" y="1932801"/>
              <a:ext cx="1306738" cy="1262519"/>
            </a:xfrm>
            <a:prstGeom prst="rect">
              <a:avLst/>
            </a:prstGeom>
          </p:spPr>
        </p:pic>
        <p:sp>
          <p:nvSpPr>
            <p:cNvPr id="3" name="Rounded Rectangle 2">
              <a:extLst>
                <a:ext uri="{FF2B5EF4-FFF2-40B4-BE49-F238E27FC236}">
                  <a16:creationId xmlns:a16="http://schemas.microsoft.com/office/drawing/2014/main" id="{6A1ED023-BCCD-1145-9A98-1058E9F637F6}"/>
                </a:ext>
              </a:extLst>
            </p:cNvPr>
            <p:cNvSpPr/>
            <p:nvPr/>
          </p:nvSpPr>
          <p:spPr>
            <a:xfrm>
              <a:off x="934628" y="3037840"/>
              <a:ext cx="925233" cy="660400"/>
            </a:xfrm>
            <a:prstGeom prst="roundRect">
              <a:avLst/>
            </a:prstGeom>
            <a:solidFill>
              <a:schemeClr val="bg1"/>
            </a:solidFill>
            <a:ln w="5715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a:t>
              </a:r>
              <a:endParaRPr lang="en-US" sz="3200" dirty="0"/>
            </a:p>
          </p:txBody>
        </p:sp>
      </p:grpSp>
      <p:grpSp>
        <p:nvGrpSpPr>
          <p:cNvPr id="7" name="2">
            <a:extLst>
              <a:ext uri="{FF2B5EF4-FFF2-40B4-BE49-F238E27FC236}">
                <a16:creationId xmlns:a16="http://schemas.microsoft.com/office/drawing/2014/main" id="{3D7BEC1A-C26F-564C-B350-2BF8FDF5F40F}"/>
              </a:ext>
            </a:extLst>
          </p:cNvPr>
          <p:cNvGrpSpPr/>
          <p:nvPr/>
        </p:nvGrpSpPr>
        <p:grpSpPr>
          <a:xfrm>
            <a:off x="2350770" y="1932801"/>
            <a:ext cx="1306738" cy="1765439"/>
            <a:chOff x="2350770" y="1932801"/>
            <a:chExt cx="1306738" cy="1765439"/>
          </a:xfrm>
        </p:grpSpPr>
        <p:pic>
          <p:nvPicPr>
            <p:cNvPr id="34" name="Bee 8" descr="A picture containing text, vector graphics&#10;&#10;Description automatically generated">
              <a:extLst>
                <a:ext uri="{FF2B5EF4-FFF2-40B4-BE49-F238E27FC236}">
                  <a16:creationId xmlns:a16="http://schemas.microsoft.com/office/drawing/2014/main" id="{C0FDE7B8-E4AF-E64A-B703-D3379AB717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770" y="1932801"/>
              <a:ext cx="1306738" cy="1262519"/>
            </a:xfrm>
            <a:prstGeom prst="rect">
              <a:avLst/>
            </a:prstGeom>
          </p:spPr>
        </p:pic>
        <p:sp>
          <p:nvSpPr>
            <p:cNvPr id="36" name="Rounded Rectangle 35">
              <a:extLst>
                <a:ext uri="{FF2B5EF4-FFF2-40B4-BE49-F238E27FC236}">
                  <a16:creationId xmlns:a16="http://schemas.microsoft.com/office/drawing/2014/main" id="{B53F3C7C-0133-C94B-A996-5490F3927DA0}"/>
                </a:ext>
              </a:extLst>
            </p:cNvPr>
            <p:cNvSpPr/>
            <p:nvPr/>
          </p:nvSpPr>
          <p:spPr>
            <a:xfrm>
              <a:off x="2529748" y="3037840"/>
              <a:ext cx="925233" cy="660400"/>
            </a:xfrm>
            <a:prstGeom prst="roundRect">
              <a:avLst/>
            </a:prstGeom>
            <a:solidFill>
              <a:schemeClr val="bg1"/>
            </a:solidFill>
            <a:ln w="5715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a:t>
              </a:r>
              <a:endParaRPr lang="en-US" sz="3200" dirty="0"/>
            </a:p>
          </p:txBody>
        </p:sp>
      </p:grpSp>
      <p:grpSp>
        <p:nvGrpSpPr>
          <p:cNvPr id="10" name="3">
            <a:extLst>
              <a:ext uri="{FF2B5EF4-FFF2-40B4-BE49-F238E27FC236}">
                <a16:creationId xmlns:a16="http://schemas.microsoft.com/office/drawing/2014/main" id="{7BD91048-AE18-EF4E-98FB-60139E2DEB1D}"/>
              </a:ext>
            </a:extLst>
          </p:cNvPr>
          <p:cNvGrpSpPr/>
          <p:nvPr/>
        </p:nvGrpSpPr>
        <p:grpSpPr>
          <a:xfrm>
            <a:off x="3945890" y="1932801"/>
            <a:ext cx="1306738" cy="1765439"/>
            <a:chOff x="3945890" y="1932801"/>
            <a:chExt cx="1306738" cy="1765439"/>
          </a:xfrm>
        </p:grpSpPr>
        <p:pic>
          <p:nvPicPr>
            <p:cNvPr id="38" name="Bee 8" descr="A picture containing text, vector graphics&#10;&#10;Description automatically generated">
              <a:extLst>
                <a:ext uri="{FF2B5EF4-FFF2-40B4-BE49-F238E27FC236}">
                  <a16:creationId xmlns:a16="http://schemas.microsoft.com/office/drawing/2014/main" id="{1B727349-6831-B643-8370-2324DEF33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890" y="1932801"/>
              <a:ext cx="1306738" cy="1262519"/>
            </a:xfrm>
            <a:prstGeom prst="rect">
              <a:avLst/>
            </a:prstGeom>
          </p:spPr>
        </p:pic>
        <p:sp>
          <p:nvSpPr>
            <p:cNvPr id="40" name="Rounded Rectangle 39">
              <a:extLst>
                <a:ext uri="{FF2B5EF4-FFF2-40B4-BE49-F238E27FC236}">
                  <a16:creationId xmlns:a16="http://schemas.microsoft.com/office/drawing/2014/main" id="{F49C25D3-2FB6-F241-A2F8-70E4623D9F91}"/>
                </a:ext>
              </a:extLst>
            </p:cNvPr>
            <p:cNvSpPr/>
            <p:nvPr/>
          </p:nvSpPr>
          <p:spPr>
            <a:xfrm>
              <a:off x="4124868" y="3037840"/>
              <a:ext cx="925233" cy="660400"/>
            </a:xfrm>
            <a:prstGeom prst="roundRect">
              <a:avLst/>
            </a:prstGeom>
            <a:solidFill>
              <a:schemeClr val="bg1"/>
            </a:solidFill>
            <a:ln w="5715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3</a:t>
              </a:r>
              <a:endParaRPr lang="en-US" sz="3200" dirty="0"/>
            </a:p>
          </p:txBody>
        </p:sp>
      </p:grpSp>
      <p:grpSp>
        <p:nvGrpSpPr>
          <p:cNvPr id="11" name="4">
            <a:extLst>
              <a:ext uri="{FF2B5EF4-FFF2-40B4-BE49-F238E27FC236}">
                <a16:creationId xmlns:a16="http://schemas.microsoft.com/office/drawing/2014/main" id="{825C675A-BE44-C540-927B-A3FC283C4086}"/>
              </a:ext>
            </a:extLst>
          </p:cNvPr>
          <p:cNvGrpSpPr/>
          <p:nvPr/>
        </p:nvGrpSpPr>
        <p:grpSpPr>
          <a:xfrm>
            <a:off x="5541010" y="1932801"/>
            <a:ext cx="1306738" cy="1765439"/>
            <a:chOff x="5541010" y="1932801"/>
            <a:chExt cx="1306738" cy="1765439"/>
          </a:xfrm>
        </p:grpSpPr>
        <p:pic>
          <p:nvPicPr>
            <p:cNvPr id="41" name="Bee 8" descr="A picture containing text, vector graphics&#10;&#10;Description automatically generated">
              <a:extLst>
                <a:ext uri="{FF2B5EF4-FFF2-40B4-BE49-F238E27FC236}">
                  <a16:creationId xmlns:a16="http://schemas.microsoft.com/office/drawing/2014/main" id="{166DCEDF-78FD-BA43-A1C2-FAD978943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010" y="1932801"/>
              <a:ext cx="1306738" cy="1262519"/>
            </a:xfrm>
            <a:prstGeom prst="rect">
              <a:avLst/>
            </a:prstGeom>
          </p:spPr>
        </p:pic>
        <p:sp>
          <p:nvSpPr>
            <p:cNvPr id="42" name="Rounded Rectangle 41">
              <a:extLst>
                <a:ext uri="{FF2B5EF4-FFF2-40B4-BE49-F238E27FC236}">
                  <a16:creationId xmlns:a16="http://schemas.microsoft.com/office/drawing/2014/main" id="{A34A8B95-EEDA-A84C-AD7F-F608024B1CA6}"/>
                </a:ext>
              </a:extLst>
            </p:cNvPr>
            <p:cNvSpPr/>
            <p:nvPr/>
          </p:nvSpPr>
          <p:spPr>
            <a:xfrm>
              <a:off x="5719988" y="3037840"/>
              <a:ext cx="925233" cy="660400"/>
            </a:xfrm>
            <a:prstGeom prst="roundRect">
              <a:avLst/>
            </a:prstGeom>
            <a:solidFill>
              <a:schemeClr val="bg1"/>
            </a:solidFill>
            <a:ln w="5715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4</a:t>
              </a:r>
              <a:endParaRPr lang="en-US" sz="3200" dirty="0"/>
            </a:p>
          </p:txBody>
        </p:sp>
      </p:grpSp>
      <p:grpSp>
        <p:nvGrpSpPr>
          <p:cNvPr id="12" name="5">
            <a:extLst>
              <a:ext uri="{FF2B5EF4-FFF2-40B4-BE49-F238E27FC236}">
                <a16:creationId xmlns:a16="http://schemas.microsoft.com/office/drawing/2014/main" id="{B5E10082-1659-ED45-A0A8-F4354419ED76}"/>
              </a:ext>
            </a:extLst>
          </p:cNvPr>
          <p:cNvGrpSpPr/>
          <p:nvPr/>
        </p:nvGrpSpPr>
        <p:grpSpPr>
          <a:xfrm>
            <a:off x="7136130" y="1932801"/>
            <a:ext cx="1306738" cy="1765439"/>
            <a:chOff x="7136130" y="1932801"/>
            <a:chExt cx="1306738" cy="1765439"/>
          </a:xfrm>
        </p:grpSpPr>
        <p:pic>
          <p:nvPicPr>
            <p:cNvPr id="44" name="Bee 8" descr="A picture containing text, vector graphics&#10;&#10;Description automatically generated">
              <a:extLst>
                <a:ext uri="{FF2B5EF4-FFF2-40B4-BE49-F238E27FC236}">
                  <a16:creationId xmlns:a16="http://schemas.microsoft.com/office/drawing/2014/main" id="{9DC31307-5B27-3348-BC94-6FC1BBEF5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130" y="1932801"/>
              <a:ext cx="1306738" cy="1262519"/>
            </a:xfrm>
            <a:prstGeom prst="rect">
              <a:avLst/>
            </a:prstGeom>
          </p:spPr>
        </p:pic>
        <p:sp>
          <p:nvSpPr>
            <p:cNvPr id="45" name="Rounded Rectangle 44">
              <a:extLst>
                <a:ext uri="{FF2B5EF4-FFF2-40B4-BE49-F238E27FC236}">
                  <a16:creationId xmlns:a16="http://schemas.microsoft.com/office/drawing/2014/main" id="{7925F00F-8152-6147-8FEE-96B52B7064FE}"/>
                </a:ext>
              </a:extLst>
            </p:cNvPr>
            <p:cNvSpPr/>
            <p:nvPr/>
          </p:nvSpPr>
          <p:spPr>
            <a:xfrm>
              <a:off x="7315108" y="3037840"/>
              <a:ext cx="925233" cy="660400"/>
            </a:xfrm>
            <a:prstGeom prst="roundRect">
              <a:avLst/>
            </a:prstGeom>
            <a:solidFill>
              <a:schemeClr val="bg1"/>
            </a:solidFill>
            <a:ln w="5715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5</a:t>
              </a:r>
              <a:endParaRPr lang="en-US" sz="3200" dirty="0"/>
            </a:p>
          </p:txBody>
        </p:sp>
      </p:grpSp>
      <p:grpSp>
        <p:nvGrpSpPr>
          <p:cNvPr id="16" name="6">
            <a:extLst>
              <a:ext uri="{FF2B5EF4-FFF2-40B4-BE49-F238E27FC236}">
                <a16:creationId xmlns:a16="http://schemas.microsoft.com/office/drawing/2014/main" id="{DB221EE7-F675-DB41-9A14-E97E6AC97A71}"/>
              </a:ext>
            </a:extLst>
          </p:cNvPr>
          <p:cNvGrpSpPr/>
          <p:nvPr/>
        </p:nvGrpSpPr>
        <p:grpSpPr>
          <a:xfrm>
            <a:off x="755650" y="4172019"/>
            <a:ext cx="1306738" cy="1765439"/>
            <a:chOff x="755650" y="4172019"/>
            <a:chExt cx="1306738" cy="1765439"/>
          </a:xfrm>
        </p:grpSpPr>
        <p:pic>
          <p:nvPicPr>
            <p:cNvPr id="51" name="Bee 8" descr="A picture containing text, vector graphics&#10;&#10;Description automatically generated">
              <a:extLst>
                <a:ext uri="{FF2B5EF4-FFF2-40B4-BE49-F238E27FC236}">
                  <a16:creationId xmlns:a16="http://schemas.microsoft.com/office/drawing/2014/main" id="{60377F60-2AAA-FA4C-84A4-BD6649CBB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50" y="4172019"/>
              <a:ext cx="1306738" cy="1262519"/>
            </a:xfrm>
            <a:prstGeom prst="rect">
              <a:avLst/>
            </a:prstGeom>
          </p:spPr>
        </p:pic>
        <p:sp>
          <p:nvSpPr>
            <p:cNvPr id="52" name="Rounded Rectangle 51">
              <a:extLst>
                <a:ext uri="{FF2B5EF4-FFF2-40B4-BE49-F238E27FC236}">
                  <a16:creationId xmlns:a16="http://schemas.microsoft.com/office/drawing/2014/main" id="{414CF66F-7721-C742-879E-CBE39F6514C1}"/>
                </a:ext>
              </a:extLst>
            </p:cNvPr>
            <p:cNvSpPr/>
            <p:nvPr/>
          </p:nvSpPr>
          <p:spPr>
            <a:xfrm>
              <a:off x="934628" y="5277058"/>
              <a:ext cx="925233" cy="660400"/>
            </a:xfrm>
            <a:prstGeom prst="roundRect">
              <a:avLst/>
            </a:prstGeom>
            <a:solidFill>
              <a:schemeClr val="bg1"/>
            </a:solidFill>
            <a:ln w="5715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6</a:t>
              </a:r>
              <a:endParaRPr lang="en-US" sz="3200" dirty="0"/>
            </a:p>
          </p:txBody>
        </p:sp>
      </p:grpSp>
      <p:grpSp>
        <p:nvGrpSpPr>
          <p:cNvPr id="20" name="7">
            <a:extLst>
              <a:ext uri="{FF2B5EF4-FFF2-40B4-BE49-F238E27FC236}">
                <a16:creationId xmlns:a16="http://schemas.microsoft.com/office/drawing/2014/main" id="{1A41842C-EB40-B94C-BA9F-55E60DA46BF0}"/>
              </a:ext>
            </a:extLst>
          </p:cNvPr>
          <p:cNvGrpSpPr/>
          <p:nvPr/>
        </p:nvGrpSpPr>
        <p:grpSpPr>
          <a:xfrm>
            <a:off x="2350770" y="4172019"/>
            <a:ext cx="1306738" cy="1765439"/>
            <a:chOff x="2350770" y="4172019"/>
            <a:chExt cx="1306738" cy="1765439"/>
          </a:xfrm>
        </p:grpSpPr>
        <p:pic>
          <p:nvPicPr>
            <p:cNvPr id="53" name="Bee 8" descr="A picture containing text, vector graphics&#10;&#10;Description automatically generated">
              <a:extLst>
                <a:ext uri="{FF2B5EF4-FFF2-40B4-BE49-F238E27FC236}">
                  <a16:creationId xmlns:a16="http://schemas.microsoft.com/office/drawing/2014/main" id="{D283F676-65C0-394D-8844-072FD1C25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770" y="4172019"/>
              <a:ext cx="1306738" cy="1262519"/>
            </a:xfrm>
            <a:prstGeom prst="rect">
              <a:avLst/>
            </a:prstGeom>
          </p:spPr>
        </p:pic>
        <p:sp>
          <p:nvSpPr>
            <p:cNvPr id="54" name="Rounded Rectangle 53">
              <a:extLst>
                <a:ext uri="{FF2B5EF4-FFF2-40B4-BE49-F238E27FC236}">
                  <a16:creationId xmlns:a16="http://schemas.microsoft.com/office/drawing/2014/main" id="{92F14832-3FB9-3F4E-95FF-FFF4477D39DE}"/>
                </a:ext>
              </a:extLst>
            </p:cNvPr>
            <p:cNvSpPr/>
            <p:nvPr/>
          </p:nvSpPr>
          <p:spPr>
            <a:xfrm>
              <a:off x="2529748" y="5277058"/>
              <a:ext cx="925233" cy="660400"/>
            </a:xfrm>
            <a:prstGeom prst="roundRect">
              <a:avLst/>
            </a:prstGeom>
            <a:solidFill>
              <a:schemeClr val="bg1"/>
            </a:solidFill>
            <a:ln w="5715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7</a:t>
              </a:r>
              <a:endParaRPr lang="en-US" sz="3200" dirty="0"/>
            </a:p>
          </p:txBody>
        </p:sp>
      </p:grpSp>
      <p:grpSp>
        <p:nvGrpSpPr>
          <p:cNvPr id="24" name="8">
            <a:extLst>
              <a:ext uri="{FF2B5EF4-FFF2-40B4-BE49-F238E27FC236}">
                <a16:creationId xmlns:a16="http://schemas.microsoft.com/office/drawing/2014/main" id="{1DE22AF5-3621-094A-9422-1B92C8C851F4}"/>
              </a:ext>
            </a:extLst>
          </p:cNvPr>
          <p:cNvGrpSpPr/>
          <p:nvPr/>
        </p:nvGrpSpPr>
        <p:grpSpPr>
          <a:xfrm>
            <a:off x="3945890" y="4172019"/>
            <a:ext cx="1306738" cy="1765439"/>
            <a:chOff x="3945890" y="4172019"/>
            <a:chExt cx="1306738" cy="1765439"/>
          </a:xfrm>
        </p:grpSpPr>
        <p:pic>
          <p:nvPicPr>
            <p:cNvPr id="55" name="Bee 8" descr="A picture containing text, vector graphics&#10;&#10;Description automatically generated">
              <a:extLst>
                <a:ext uri="{FF2B5EF4-FFF2-40B4-BE49-F238E27FC236}">
                  <a16:creationId xmlns:a16="http://schemas.microsoft.com/office/drawing/2014/main" id="{5C6C01B2-74C8-6549-BAF8-04D8DC356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890" y="4172019"/>
              <a:ext cx="1306738" cy="1262519"/>
            </a:xfrm>
            <a:prstGeom prst="rect">
              <a:avLst/>
            </a:prstGeom>
          </p:spPr>
        </p:pic>
        <p:sp>
          <p:nvSpPr>
            <p:cNvPr id="56" name="Rounded Rectangle 55">
              <a:extLst>
                <a:ext uri="{FF2B5EF4-FFF2-40B4-BE49-F238E27FC236}">
                  <a16:creationId xmlns:a16="http://schemas.microsoft.com/office/drawing/2014/main" id="{87CC3B21-7F56-0742-A6F9-2F273D28CAB7}"/>
                </a:ext>
              </a:extLst>
            </p:cNvPr>
            <p:cNvSpPr/>
            <p:nvPr/>
          </p:nvSpPr>
          <p:spPr>
            <a:xfrm>
              <a:off x="4124868" y="5277058"/>
              <a:ext cx="925233" cy="660400"/>
            </a:xfrm>
            <a:prstGeom prst="roundRect">
              <a:avLst/>
            </a:prstGeom>
            <a:solidFill>
              <a:schemeClr val="bg1"/>
            </a:solidFill>
            <a:ln w="5715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8</a:t>
              </a:r>
              <a:endParaRPr lang="en-US" sz="3200" dirty="0"/>
            </a:p>
          </p:txBody>
        </p:sp>
      </p:grpSp>
      <p:grpSp>
        <p:nvGrpSpPr>
          <p:cNvPr id="25" name="9">
            <a:extLst>
              <a:ext uri="{FF2B5EF4-FFF2-40B4-BE49-F238E27FC236}">
                <a16:creationId xmlns:a16="http://schemas.microsoft.com/office/drawing/2014/main" id="{84028463-D958-9848-B111-A68540EBF68B}"/>
              </a:ext>
            </a:extLst>
          </p:cNvPr>
          <p:cNvGrpSpPr/>
          <p:nvPr/>
        </p:nvGrpSpPr>
        <p:grpSpPr>
          <a:xfrm>
            <a:off x="5541010" y="4172019"/>
            <a:ext cx="1306738" cy="1765439"/>
            <a:chOff x="5541010" y="4172019"/>
            <a:chExt cx="1306738" cy="1765439"/>
          </a:xfrm>
        </p:grpSpPr>
        <p:pic>
          <p:nvPicPr>
            <p:cNvPr id="57" name="Bee 8" descr="A picture containing text, vector graphics&#10;&#10;Description automatically generated">
              <a:extLst>
                <a:ext uri="{FF2B5EF4-FFF2-40B4-BE49-F238E27FC236}">
                  <a16:creationId xmlns:a16="http://schemas.microsoft.com/office/drawing/2014/main" id="{589A3438-DF51-3A41-819D-79ECA7A0FD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010" y="4172019"/>
              <a:ext cx="1306738" cy="1262519"/>
            </a:xfrm>
            <a:prstGeom prst="rect">
              <a:avLst/>
            </a:prstGeom>
          </p:spPr>
        </p:pic>
        <p:sp>
          <p:nvSpPr>
            <p:cNvPr id="58" name="Rounded Rectangle 57">
              <a:extLst>
                <a:ext uri="{FF2B5EF4-FFF2-40B4-BE49-F238E27FC236}">
                  <a16:creationId xmlns:a16="http://schemas.microsoft.com/office/drawing/2014/main" id="{120E24C4-D862-EE43-AAE0-16D299E233D7}"/>
                </a:ext>
              </a:extLst>
            </p:cNvPr>
            <p:cNvSpPr/>
            <p:nvPr/>
          </p:nvSpPr>
          <p:spPr>
            <a:xfrm>
              <a:off x="5719988" y="5277058"/>
              <a:ext cx="925233" cy="660400"/>
            </a:xfrm>
            <a:prstGeom prst="roundRect">
              <a:avLst/>
            </a:prstGeom>
            <a:solidFill>
              <a:schemeClr val="bg1"/>
            </a:solidFill>
            <a:ln w="5715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9</a:t>
              </a:r>
              <a:endParaRPr lang="en-US" sz="3200" dirty="0"/>
            </a:p>
          </p:txBody>
        </p:sp>
      </p:grpSp>
      <p:grpSp>
        <p:nvGrpSpPr>
          <p:cNvPr id="30" name="10">
            <a:extLst>
              <a:ext uri="{FF2B5EF4-FFF2-40B4-BE49-F238E27FC236}">
                <a16:creationId xmlns:a16="http://schemas.microsoft.com/office/drawing/2014/main" id="{21DC2EC8-F9BF-4642-996B-BFD80B7949A8}"/>
              </a:ext>
            </a:extLst>
          </p:cNvPr>
          <p:cNvGrpSpPr/>
          <p:nvPr/>
        </p:nvGrpSpPr>
        <p:grpSpPr>
          <a:xfrm>
            <a:off x="7136130" y="4172019"/>
            <a:ext cx="1306738" cy="1765439"/>
            <a:chOff x="7136130" y="4172019"/>
            <a:chExt cx="1306738" cy="1765439"/>
          </a:xfrm>
        </p:grpSpPr>
        <p:pic>
          <p:nvPicPr>
            <p:cNvPr id="59" name="Bee 8" descr="A picture containing text, vector graphics&#10;&#10;Description automatically generated">
              <a:extLst>
                <a:ext uri="{FF2B5EF4-FFF2-40B4-BE49-F238E27FC236}">
                  <a16:creationId xmlns:a16="http://schemas.microsoft.com/office/drawing/2014/main" id="{81C4BD6F-B997-E64C-9B00-43B69A413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130" y="4172019"/>
              <a:ext cx="1306738" cy="1262519"/>
            </a:xfrm>
            <a:prstGeom prst="rect">
              <a:avLst/>
            </a:prstGeom>
          </p:spPr>
        </p:pic>
        <p:sp>
          <p:nvSpPr>
            <p:cNvPr id="60" name="Rounded Rectangle 59">
              <a:extLst>
                <a:ext uri="{FF2B5EF4-FFF2-40B4-BE49-F238E27FC236}">
                  <a16:creationId xmlns:a16="http://schemas.microsoft.com/office/drawing/2014/main" id="{0D908E89-52A4-7848-813D-B02DAA85A4E7}"/>
                </a:ext>
              </a:extLst>
            </p:cNvPr>
            <p:cNvSpPr/>
            <p:nvPr/>
          </p:nvSpPr>
          <p:spPr>
            <a:xfrm>
              <a:off x="7315108" y="5277058"/>
              <a:ext cx="925233" cy="660400"/>
            </a:xfrm>
            <a:prstGeom prst="roundRect">
              <a:avLst/>
            </a:prstGeom>
            <a:solidFill>
              <a:schemeClr val="bg1"/>
            </a:solidFill>
            <a:ln w="5715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10</a:t>
              </a:r>
              <a:endParaRPr lang="en-US" sz="3200" dirty="0"/>
            </a:p>
          </p:txBody>
        </p:sp>
      </p:grpSp>
    </p:spTree>
    <p:extLst>
      <p:ext uri="{BB962C8B-B14F-4D97-AF65-F5344CB8AC3E}">
        <p14:creationId xmlns:p14="http://schemas.microsoft.com/office/powerpoint/2010/main" val="3014092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fill="hold" nodeType="clickEffect">
                                  <p:stCondLst>
                                    <p:cond delay="0"/>
                                  </p:stCondLst>
                                  <p:childTnLst>
                                    <p:animMotion origin="layout" path="M 0.01059 -0.06945 C 0.00973 -0.07871 0.00782 -0.08773 0.00782 -0.09699 C 0.00782 -0.10486 0.0099 -0.11273 0.01059 -0.1206 C 0.01719 -0.18634 0.00973 -0.13542 0.0165 -0.16759 C 0.01789 -0.17338 0.02014 -0.18866 0.0224 -0.19514 C 0.02726 -0.2081 0.03542 -0.21621 0.04306 -0.22639 C 0.054 -0.24097 0.04653 -0.23218 0.0665 -0.25 L 0.0842 -0.26551 C 0.08716 -0.26829 0.08993 -0.2713 0.09306 -0.27338 C 0.11927 -0.29097 0.10816 -0.28542 0.12535 -0.29306 C 0.1283 -0.2956 0.13108 -0.29884 0.1342 -0.30093 C 0.13698 -0.30278 0.14028 -0.30278 0.14306 -0.30486 C 0.14723 -0.3081 0.15087 -0.31273 0.15486 -0.31667 C 0.15764 -0.31945 0.16077 -0.32176 0.16354 -0.32454 C 0.16563 -0.32824 0.16702 -0.33287 0.16945 -0.33611 C 0.19271 -0.36713 0.16302 -0.31736 0.18716 -0.35579 C 0.18941 -0.35949 0.19098 -0.36366 0.19306 -0.36759 C 0.19584 -0.37292 0.19896 -0.37801 0.20191 -0.38334 C 0.204 -0.38704 0.20556 -0.39144 0.20782 -0.39491 C 0.20955 -0.39792 0.21164 -0.40023 0.21372 -0.40278 C 0.21268 -0.43009 0.21302 -0.45764 0.21077 -0.48496 C 0.20851 -0.51088 0.20573 -0.50463 0.19601 -0.52037 C 0.19375 -0.52384 0.19236 -0.52847 0.19011 -0.53195 C 0.17882 -0.54884 0.17327 -0.55556 0.16077 -0.56736 C 0.15486 -0.57269 0.14931 -0.57871 0.14306 -0.5831 L 0.13125 -0.59074 C 0.12587 -0.59815 0.12396 -0.60162 0.1165 -0.60648 C 0.11372 -0.60834 0.11059 -0.60903 0.10782 -0.61042 C 0.09028 -0.62778 0.1 -0.61852 0.0783 -0.63796 L 0.06945 -0.64584 C 0.0665 -0.64838 0.0632 -0.65023 0.06059 -0.65347 C 0.05573 -0.66019 0.05174 -0.66806 0.04601 -0.67315 C 0.04306 -0.6757 0.03976 -0.67801 0.03716 -0.68102 C 0.03299 -0.68588 0.02934 -0.69144 0.02535 -0.69676 C 0.0224 -0.7007 0.01997 -0.70533 0.0165 -0.70857 L 0.00782 -0.71644 " pathEditMode="relative" ptsTypes="AAAAAAAAAAAAAAAAAAAAAAAAAAAAAAAAAAAA">
                                      <p:cBhvr>
                                        <p:cTn id="6" dur="2000" fill="hold"/>
                                        <p:tgtEl>
                                          <p:spTgt spid="5"/>
                                        </p:tgtEl>
                                        <p:attrNameLst>
                                          <p:attrName>ppt_x</p:attrName>
                                          <p:attrName>ppt_y</p:attrName>
                                        </p:attrNameLst>
                                      </p:cBhvr>
                                    </p:animMotion>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fill="hold" nodeType="clickEffect">
                                  <p:stCondLst>
                                    <p:cond delay="0"/>
                                  </p:stCondLst>
                                  <p:childTnLst>
                                    <p:animMotion origin="layout" path="M 0.00972 -0.0382 C 0.0165 -0.04607 0.02413 -0.05301 0.03021 -0.06181 C 0.03507 -0.06875 0.04202 -0.08542 0.04202 -0.08542 C 0.04306 -0.08935 0.04341 -0.09352 0.04497 -0.09722 C 0.04844 -0.10533 0.05452 -0.11181 0.05677 -0.1206 L 0.0625 -0.14421 C 0.06181 -0.15533 0.06198 -0.18102 0.05677 -0.19514 C 0.05521 -0.19931 0.05365 -0.20394 0.05087 -0.20695 C 0.04844 -0.20949 0.04479 -0.20903 0.04202 -0.21088 C 0.02587 -0.22153 0.04063 -0.21667 0.02431 -0.22269 C 0.0165 -0.22546 0.00851 -0.22709 0.00087 -0.23056 C -0.00208 -0.23171 -0.00503 -0.23334 -0.00798 -0.23449 C -0.0118 -0.23588 -0.0158 -0.23704 -0.01979 -0.2382 C -0.03489 -0.24283 -0.04774 -0.2456 -0.06389 -0.24607 C -0.12569 -0.24838 -0.1875 -0.24884 -0.24913 -0.25 C -0.25503 -0.25139 -0.26094 -0.25232 -0.26684 -0.25394 C -0.26979 -0.25486 -0.27257 -0.25695 -0.27569 -0.25787 C -0.28142 -0.25972 -0.2875 -0.25996 -0.29323 -0.26181 C -0.2993 -0.26389 -0.30486 -0.26759 -0.31094 -0.26968 L -0.33437 -0.27755 C -0.35087 -0.29213 -0.33472 -0.27986 -0.35486 -0.28935 C -0.36771 -0.29537 -0.38038 -0.30232 -0.39305 -0.3088 C -0.40104 -0.31296 -0.4092 -0.31574 -0.41666 -0.3206 C -0.42448 -0.32593 -0.43281 -0.32986 -0.4401 -0.33634 C -0.44305 -0.33889 -0.44583 -0.34236 -0.44896 -0.34421 C -0.45278 -0.3463 -0.45677 -0.34676 -0.46076 -0.34815 C -0.46371 -0.35209 -0.46614 -0.35671 -0.46962 -0.35996 C -0.47222 -0.36204 -0.47569 -0.36181 -0.47847 -0.36389 C -0.48264 -0.36713 -0.48646 -0.3713 -0.4901 -0.37546 C -0.50069 -0.38727 -0.49166 -0.37963 -0.50191 -0.39514 C -0.5066 -0.40209 -0.51146 -0.40857 -0.51666 -0.41459 C -0.51927 -0.41759 -0.52291 -0.41921 -0.52552 -0.42246 C -0.53368 -0.43241 -0.53975 -0.4456 -0.54896 -0.45371 C -0.56736 -0.47014 -0.56666 -0.46713 -0.58142 -0.48912 C -0.59305 -0.50625 -0.60312 -0.52732 -0.61076 -0.54792 C -0.61475 -0.55834 -0.61771 -0.56945 -0.62257 -0.57917 C -0.62847 -0.59097 -0.62986 -0.59283 -0.63437 -0.60671 C -0.64514 -0.64051 -0.63073 -0.60093 -0.64028 -0.62639 " pathEditMode="relative" ptsTypes="AAAAAAAAAAAAAAAAAAAAAAAAAAAAAAAAAAAAAA">
                                      <p:cBhvr>
                                        <p:cTn id="11"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fill="hold" nodeType="clickEffect">
                                  <p:stCondLst>
                                    <p:cond delay="0"/>
                                  </p:stCondLst>
                                  <p:childTnLst>
                                    <p:animMotion origin="layout" path="M 0.02639 -0.05764 C 0.02726 -0.0669 0.02795 -0.07616 0.02917 -0.08519 C 0.03108 -0.09746 0.03802 -0.11273 0.04393 -0.1206 C 0.04583 -0.12315 0.04774 -0.12593 0.04983 -0.12824 C 0.05261 -0.13125 0.0559 -0.13334 0.05868 -0.13611 C 0.06077 -0.13843 0.06215 -0.14236 0.06458 -0.14398 C 0.07014 -0.14769 0.07708 -0.14722 0.08212 -0.15185 C 0.10243 -0.16991 0.09323 -0.16459 0.10868 -0.17153 C 0.11059 -0.17408 0.11233 -0.17709 0.11458 -0.1794 C 0.12014 -0.18496 0.12726 -0.18843 0.13229 -0.19491 L 0.14688 -0.21459 C 0.15521 -0.24792 0.14358 -0.20741 0.15573 -0.23426 C 0.15729 -0.23773 0.15764 -0.24213 0.15868 -0.24607 C 0.15764 -0.25509 0.15643 -0.27153 0.15278 -0.28125 C 0.15122 -0.28542 0.14913 -0.28935 0.14688 -0.29306 C 0.14323 -0.29908 0.13733 -0.30533 0.13229 -0.3088 C 0.12622 -0.31273 0.11424 -0.31505 0.10868 -0.31667 C 0.10087 -0.31528 0.09288 -0.31459 0.08507 -0.31273 C 0.08212 -0.31181 0.07882 -0.31134 0.07639 -0.3088 C 0.07361 -0.30579 0.07257 -0.3007 0.07049 -0.29699 C 0.06875 -0.29398 0.06649 -0.29167 0.06458 -0.28912 C 0.0625 -0.28125 0.05816 -0.27384 0.05868 -0.26551 C 0.06077 -0.23218 0.05538 -0.22616 0.06754 -0.20671 C 0.07153 -0.20023 0.07899 -0.19074 0.08507 -0.18727 C 0.0908 -0.1838 0.10278 -0.1794 0.10278 -0.1794 C 0.12431 -0.18056 0.14601 -0.18102 0.16754 -0.18334 C 0.17639 -0.18426 0.17761 -0.19005 0.18524 -0.19491 C 0.18802 -0.19676 0.19132 -0.19699 0.19393 -0.19884 C 0.20018 -0.20347 0.20486 -0.21158 0.21163 -0.21459 C 0.21458 -0.21597 0.21771 -0.21667 0.22049 -0.21852 C 0.24323 -0.2338 0.21597 -0.22037 0.2382 -0.23033 C 0.26875 -0.27107 0.22708 -0.21713 0.25573 -0.25 C 0.28073 -0.27847 0.25608 -0.25533 0.27639 -0.27338 C 0.2783 -0.27732 0.28004 -0.28148 0.28229 -0.28519 C 0.28403 -0.2882 0.28646 -0.29005 0.2882 -0.29306 C 0.29236 -0.30046 0.29983 -0.31667 0.29983 -0.31667 C 0.30087 -0.3206 0.30139 -0.32477 0.30278 -0.32824 C 0.30625 -0.33658 0.31458 -0.35185 0.31458 -0.35185 C 0.31563 -0.35579 0.31615 -0.35996 0.31754 -0.36366 C 0.3191 -0.36783 0.32222 -0.37107 0.32344 -0.37546 C 0.32622 -0.38542 0.32674 -0.39653 0.32934 -0.40671 L 0.3382 -0.4419 L 0.3441 -0.46528 C 0.34774 -0.48496 0.34566 -0.47593 0.35 -0.49283 C 0.35191 -0.51366 0.35191 -0.53519 0.35573 -0.55556 C 0.35781 -0.56597 0.3592 -0.57662 0.36163 -0.58681 C 0.36268 -0.59074 0.36389 -0.59468 0.36458 -0.59861 C 0.36597 -0.60648 0.36632 -0.61435 0.36754 -0.62222 C 0.37118 -0.64653 0.37049 -0.62894 0.37049 -0.64977 " pathEditMode="relative" ptsTypes="AAAAAAAAAAAAAAAAAAAAAAAAAAAAAAAAAAAAAAAAAAAAAAAAA">
                                      <p:cBhvr>
                                        <p:cTn id="16" dur="2000" fill="hold"/>
                                        <p:tgtEl>
                                          <p:spTgt spid="10"/>
                                        </p:tgtEl>
                                        <p:attrNameLst>
                                          <p:attrName>ppt_x</p:attrName>
                                          <p:attrName>ppt_y</p:attrName>
                                        </p:attrNameLst>
                                      </p:cBhvr>
                                    </p:animMotion>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fill="hold" nodeType="clickEffect">
                                  <p:stCondLst>
                                    <p:cond delay="0"/>
                                  </p:stCondLst>
                                  <p:childTnLst>
                                    <p:animMotion origin="layout" path="M 0.00486 -0.04977 C 0.00382 -0.07732 0.00347 -0.10486 0.00191 -0.13218 C 0.00156 -0.13634 0.00035 -0.14028 -0.00104 -0.14398 C -0.0026 -0.14815 -0.00469 -0.15232 -0.00694 -0.15579 C -0.01163 -0.16273 -0.01684 -0.16875 -0.0217 -0.17546 L -0.03055 -0.18704 C -0.03246 -0.18982 -0.03368 -0.19375 -0.03646 -0.19491 L -0.04514 -0.19884 C -0.04809 -0.20162 -0.05087 -0.20463 -0.05399 -0.20671 C -0.05799 -0.20949 -0.07118 -0.21366 -0.07465 -0.21459 C -0.09861 -0.22176 -0.09253 -0.21829 -0.1276 -0.22246 C -0.13733 -0.22361 -0.14722 -0.225 -0.15694 -0.22639 C -0.1875 -0.23449 -0.16042 -0.22801 -0.21285 -0.23426 C -0.2566 -0.23935 -0.22292 -0.23611 -0.25694 -0.24213 C -0.2658 -0.24352 -0.27465 -0.24468 -0.28333 -0.24607 C -0.28628 -0.24722 -0.28924 -0.24884 -0.29219 -0.25 C -0.30885 -0.25602 -0.32014 -0.25834 -0.33628 -0.26551 C -0.34132 -0.26783 -0.34618 -0.27037 -0.35104 -0.27338 C -0.35903 -0.27824 -0.36632 -0.28542 -0.37465 -0.28912 L -0.38333 -0.29306 C -0.38628 -0.2956 -0.38906 -0.29884 -0.39219 -0.30093 C -0.41597 -0.31667 -0.37969 -0.28334 -0.41875 -0.31667 C -0.42396 -0.32107 -0.4283 -0.32732 -0.43333 -0.33218 C -0.44444 -0.34306 -0.45278 -0.34815 -0.46285 -0.35972 C -0.48264 -0.38241 -0.46094 -0.36204 -0.48038 -0.3794 C -0.48333 -0.38449 -0.48611 -0.39005 -0.48924 -0.39491 C -0.49201 -0.39931 -0.49549 -0.40232 -0.49809 -0.40671 C -0.50538 -0.41921 -0.5118 -0.43264 -0.51858 -0.44584 C -0.52066 -0.44954 -0.5224 -0.45371 -0.52448 -0.45741 C -0.52743 -0.46273 -0.5309 -0.46759 -0.53333 -0.47315 C -0.55955 -0.53287 -0.5342 -0.47871 -0.55104 -0.52801 C -0.5533 -0.53496 -0.55729 -0.54097 -0.5599 -0.54769 C -0.56215 -0.55394 -0.56354 -0.56088 -0.56562 -0.56736 C -0.5684 -0.57523 -0.57187 -0.58287 -0.57448 -0.59074 C -0.59323 -0.64584 -0.56875 -0.57917 -0.58628 -0.62616 C -0.58733 -0.63148 -0.58767 -0.63681 -0.58924 -0.6419 C -0.59253 -0.65255 -0.60104 -0.67315 -0.60104 -0.67315 C -0.60399 -0.69028 -0.60694 -0.70718 -0.6099 -0.72431 C -0.61094 -0.73079 -0.61198 -0.73727 -0.61285 -0.74375 C -0.61823 -0.79468 -0.61319 -0.76273 -0.61858 -0.81042 C -0.61944 -0.81713 -0.62049 -0.82361 -0.62153 -0.83009 C -0.6224 -0.83542 -0.62396 -0.84051 -0.62448 -0.84584 C -0.625 -0.85093 -0.62448 -0.85625 -0.62448 -0.86158 " pathEditMode="relative" ptsTypes="AAAAAAAAAAAAAAAAAAAAAAAAAAAAAAAAAAAAAAAAAAA">
                                      <p:cBhvr>
                                        <p:cTn id="21" dur="2000" fill="hold"/>
                                        <p:tgtEl>
                                          <p:spTgt spid="11"/>
                                        </p:tgtEl>
                                        <p:attrNameLst>
                                          <p:attrName>ppt_x</p:attrName>
                                          <p:attrName>ppt_y</p:attrName>
                                        </p:attrNameLst>
                                      </p:cBhvr>
                                    </p:animMotion>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fill="hold" nodeType="clickEffect">
                                  <p:stCondLst>
                                    <p:cond delay="0"/>
                                  </p:stCondLst>
                                  <p:childTnLst>
                                    <p:animMotion origin="layout" path="M -0.00764 -0.04236 C -0.00087 -0.05 0.00746 -0.05602 0.01302 -0.06574 C 0.01666 -0.07246 0.01892 -0.08935 0.01892 -0.08935 C 0.01788 -0.10764 0.01753 -0.12593 0.01597 -0.14421 C 0.01545 -0.14838 0.01475 -0.15255 0.01302 -0.15602 C -0.0007 -0.18009 0.00225 -0.16991 -0.01059 -0.18334 C -0.01268 -0.18565 -0.01424 -0.18912 -0.0165 -0.19121 C -0.03264 -0.20741 -0.02917 -0.20486 -0.04289 -0.21088 C -0.04584 -0.21343 -0.04861 -0.21667 -0.05174 -0.21875 C -0.05452 -0.2206 -0.05764 -0.22153 -0.06059 -0.22269 C -0.06841 -0.22546 -0.07657 -0.22709 -0.08421 -0.23056 C -0.08716 -0.23171 -0.08993 -0.23357 -0.09306 -0.23449 C -0.10608 -0.23796 -0.12431 -0.23935 -0.13716 -0.24213 C -0.13993 -0.24283 -0.15417 -0.24769 -0.15782 -0.25 C -0.18056 -0.26528 -0.15313 -0.25209 -0.17535 -0.26181 C -0.18125 -0.26968 -0.18837 -0.27616 -0.19306 -0.28542 C -0.2099 -0.31898 -0.18976 -0.27639 -0.20191 -0.3088 C -0.20348 -0.3132 -0.20573 -0.31667 -0.20782 -0.3206 C -0.20868 -0.32454 -0.20938 -0.32871 -0.21077 -0.33241 C -0.21233 -0.33658 -0.21528 -0.33982 -0.21667 -0.34421 C -0.21823 -0.34908 -0.21875 -0.35463 -0.21962 -0.35996 C -0.22171 -0.37292 -0.22535 -0.39908 -0.22535 -0.39908 C -0.22448 -0.43287 -0.22414 -0.4669 -0.22257 -0.5007 C -0.22223 -0.50625 -0.22066 -0.51134 -0.21962 -0.51644 C -0.20816 -0.56574 -0.21598 -0.53704 -0.20191 -0.5713 C -0.19879 -0.57917 -0.19566 -0.58681 -0.19306 -0.59491 C -0.19184 -0.59861 -0.1915 -0.60301 -0.19011 -0.60671 C -0.18855 -0.61088 -0.18611 -0.61435 -0.18421 -0.61852 C -0.18021 -0.62755 -0.17657 -0.63681 -0.1724 -0.64584 C -0.17066 -0.65 -0.16841 -0.65347 -0.1665 -0.65764 C -0.15382 -0.68727 -0.16893 -0.66343 -0.14306 -0.70463 C -0.13941 -0.71042 -0.1349 -0.71482 -0.13125 -0.72037 C -0.12396 -0.73171 -0.11858 -0.74514 -0.11059 -0.75579 C -0.10677 -0.76088 -0.10261 -0.76597 -0.09896 -0.7713 C -0.09184 -0.78171 -0.08559 -0.79283 -0.0783 -0.80278 C -0.07483 -0.80741 -0.06997 -0.80996 -0.0665 -0.81459 C -0.06302 -0.81921 -0.06111 -0.82546 -0.05764 -0.83009 C -0.05226 -0.8375 -0.04549 -0.84259 -0.04011 -0.84977 C -0.03455 -0.85695 -0.03091 -0.86644 -0.02535 -0.87338 C -0.02014 -0.87963 -0.00764 -0.88912 -0.00764 -0.88912 " pathEditMode="relative" ptsTypes="AAAAAAAAAAAAAAAAAAAAAAAAAAAAAAAAAAAAAAAA">
                                      <p:cBhvr>
                                        <p:cTn id="26" dur="2000" fill="hold"/>
                                        <p:tgtEl>
                                          <p:spTgt spid="12"/>
                                        </p:tgtEl>
                                        <p:attrNameLst>
                                          <p:attrName>ppt_x</p:attrName>
                                          <p:attrName>ppt_y</p:attrName>
                                        </p:attrNameLst>
                                      </p:cBhvr>
                                    </p:animMotion>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01059 -0.01551 C 0.00973 -0.02477 0.00782 -0.0338 0.00782 -0.04306 C 0.00782 -0.04838 0.01545 -0.06806 0.0165 -0.0706 C 0.02674 -0.09306 0.02709 -0.09098 0.03716 -0.10973 C 0.03924 -0.11366 0.0408 -0.11783 0.04306 -0.12153 C 0.05469 -0.14028 0.04809 -0.12709 0.06059 -0.14121 C 0.07535 -0.15741 0.06285 -0.15 0.0783 -0.15672 C 0.08021 -0.15949 0.08177 -0.16297 0.0842 -0.16459 C 0.08976 -0.16829 0.09601 -0.16991 0.10191 -0.17246 C 0.12032 -0.18079 0.1099 -0.17709 0.14306 -0.18033 C 0.15868 -0.18195 0.17431 -0.18287 0.19011 -0.18426 C 0.19601 -0.18681 0.20261 -0.1875 0.20764 -0.19213 C 0.22882 -0.21088 0.22032 -0.20116 0.2342 -0.21945 L 0.24011 -0.24306 L 0.24306 -0.25486 C 0.24202 -0.28102 0.24236 -0.30718 0.24011 -0.33334 C 0.23941 -0.34144 0.23611 -0.34908 0.2342 -0.35672 L 0.23125 -0.36852 C 0.23229 -0.3882 0.23264 -0.40787 0.2342 -0.42732 C 0.23455 -0.43148 0.23525 -0.43588 0.23716 -0.43912 C 0.2408 -0.4456 0.25295 -0.46204 0.26059 -0.46667 C 0.26632 -0.46991 0.2724 -0.47176 0.2783 -0.47454 L 0.28716 -0.47848 C 0.29358 -0.47778 0.32379 -0.4794 0.33716 -0.4706 C 0.34028 -0.46852 0.34271 -0.46459 0.34601 -0.46273 C 0.35157 -0.45926 0.36354 -0.45486 0.36354 -0.45486 C 0.37448 -0.44028 0.36719 -0.44908 0.38716 -0.43125 C 0.39011 -0.42871 0.39254 -0.425 0.39601 -0.42338 C 0.41702 -0.41412 0.39063 -0.42547 0.4165 -0.41574 C 0.43768 -0.40764 0.41007 -0.41574 0.44011 -0.40787 C 0.4665 -0.40903 0.49306 -0.40926 0.51945 -0.41181 C 0.52257 -0.41204 0.52552 -0.41389 0.5283 -0.41574 C 0.5349 -0.42014 0.54132 -0.42778 0.54601 -0.43519 C 0.56441 -0.46505 0.54063 -0.43195 0.55764 -0.45486 C 0.56459 -0.48264 0.56354 -0.475 0.56354 -0.52547 C 0.56354 -0.5426 0.5625 -0.55949 0.56059 -0.57639 C 0.55591 -0.62107 0.5566 -0.59398 0.55174 -0.61968 C 0.55052 -0.62616 0.55018 -0.63287 0.54879 -0.63912 L 0.54011 -0.67454 L 0.53716 -0.68635 C 0.53611 -0.69028 0.53594 -0.69468 0.5342 -0.69792 L 0.5283 -0.70973 C 0.52726 -0.71505 0.52657 -0.72037 0.52535 -0.72547 C 0.52361 -0.73334 0.52136 -0.74098 0.51945 -0.74885 C 0.51841 -0.75278 0.51719 -0.75648 0.5165 -0.76042 C 0.51545 -0.76574 0.51441 -0.77084 0.51354 -0.77616 C 0.51129 -0.79098 0.51372 -0.81389 0.50174 -0.82338 C 0.49914 -0.82547 0.49601 -0.82593 0.49306 -0.82732 C 0.49098 -0.83102 0.48854 -0.83473 0.48716 -0.83889 C 0.48455 -0.84653 0.48316 -0.85463 0.48125 -0.8625 C 0.47795 -0.8757 0.47778 -0.87523 0.47535 -0.89005 C 0.47431 -0.89653 0.47344 -0.90301 0.4724 -0.90949 C 0.46407 -0.95949 0.47535 -0.88565 0.4665 -0.94491 C 0.46754 -0.98287 0.46598 -1.02084 0.46945 -1.05857 C 0.46997 -1.06505 0.47535 -1.06898 0.4783 -1.07431 C 0.48039 -1.07801 0.48195 -1.08241 0.4842 -1.08611 C 0.48681 -1.09028 0.49306 -1.09792 0.49306 -1.09792 " pathEditMode="relative" ptsTypes="AAAAAAAAAAAAAAAAAAAAAAAAAAAAAAAAAAAAAAAAAAAAAAAAAAAAAAAAA">
                                      <p:cBhvr>
                                        <p:cTn id="31" dur="2000" fill="hold"/>
                                        <p:tgtEl>
                                          <p:spTgt spid="16"/>
                                        </p:tgtEl>
                                        <p:attrNameLst>
                                          <p:attrName>ppt_x</p:attrName>
                                          <p:attrName>ppt_y</p:attrName>
                                        </p:attrNameLst>
                                      </p:cBhvr>
                                    </p:animMotion>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fill="hold" nodeType="clickEffect">
                                  <p:stCondLst>
                                    <p:cond delay="0"/>
                                  </p:stCondLst>
                                  <p:childTnLst>
                                    <p:animMotion origin="layout" path="M 0.04219 -0.06644 C 0.04896 -0.06528 0.05573 -0.0625 0.06268 -0.0625 C 0.08125 -0.0625 0.0875 -0.06713 0.10382 -0.07431 L 0.12153 -0.08218 L 0.13038 -0.08611 C 0.13629 -0.09144 0.14167 -0.09769 0.14792 -0.10185 C 0.15191 -0.1044 0.15591 -0.10672 0.15972 -0.10973 C 0.1658 -0.11459 0.17153 -0.12014 0.17743 -0.12547 L 0.19497 -0.14098 L 0.20382 -0.14885 C 0.2099 -0.16111 0.20972 -0.16227 0.21858 -0.17246 C 0.22222 -0.17662 0.22691 -0.17963 0.23038 -0.18426 C 0.23281 -0.1875 0.23386 -0.19236 0.23611 -0.19607 C 0.23889 -0.20023 0.24236 -0.20348 0.24497 -0.20764 C 0.2533 -0.2206 0.25313 -0.22269 0.25972 -0.23519 C 0.2625 -0.24051 0.26597 -0.24537 0.26858 -0.25093 C 0.27466 -0.26412 0.27656 -0.275 0.28038 -0.29005 C 0.28733 -0.31829 0.27882 -0.2831 0.28611 -0.3176 C 0.29462 -0.35695 0.28281 -0.29607 0.29202 -0.34514 C 0.29115 -0.38287 0.2908 -0.42084 0.28906 -0.4588 C 0.28906 -0.46065 0.28472 -0.4831 0.28316 -0.48635 C 0.28021 -0.49283 0.27275 -0.49792 0.26858 -0.50185 C 0.25243 -0.51736 0.2625 -0.51181 0.24497 -0.5176 C 0.24115 -0.52037 0.2375 -0.52385 0.23334 -0.52547 C 0.21111 -0.53357 0.18785 -0.52732 0.16563 -0.52547 C 0.15452 -0.5206 0.14931 -0.51945 0.13906 -0.50579 L 0.12448 -0.48635 C 0.12344 -0.48241 0.12292 -0.47824 0.12153 -0.47454 C 0.11997 -0.47037 0.11702 -0.46713 0.11563 -0.46273 C 0.11406 -0.45787 0.11372 -0.45232 0.11268 -0.44699 C 0.11372 -0.42477 0.1132 -0.40232 0.11563 -0.38033 C 0.11615 -0.3757 0.11927 -0.37223 0.12153 -0.36852 C 0.12622 -0.36111 0.13247 -0.35348 0.13906 -0.34908 C 0.14184 -0.34723 0.14531 -0.34699 0.14792 -0.34514 C 0.15417 -0.34051 0.15886 -0.33241 0.16563 -0.3294 L 0.18334 -0.32153 C 0.18629 -0.32014 0.18924 -0.31945 0.19202 -0.3176 C 0.20938 -0.30602 0.19966 -0.31158 0.22153 -0.30185 C 0.22448 -0.3007 0.22726 -0.29861 0.23038 -0.29792 C 0.25573 -0.29236 0.24202 -0.29514 0.27153 -0.29005 L 0.38906 -0.29398 C 0.41146 -0.29537 0.40417 -0.29769 0.42153 -0.30185 C 0.4283 -0.30348 0.43525 -0.3044 0.44202 -0.30579 C 0.46216 -0.31482 0.43716 -0.30417 0.46563 -0.31366 C 0.46858 -0.31459 0.47136 -0.31644 0.47448 -0.3176 C 0.4783 -0.31898 0.48229 -0.32014 0.48611 -0.32153 C 0.5033 -0.32801 0.48611 -0.32315 0.50677 -0.3294 C 0.51163 -0.33079 0.5165 -0.33172 0.52153 -0.33334 C 0.52934 -0.33565 0.54497 -0.34121 0.54497 -0.34121 C 0.56146 -0.35579 0.55052 -0.34746 0.58021 -0.36065 L 0.59792 -0.36852 C 0.61545 -0.37801 0.60764 -0.37431 0.62136 -0.38033 C 0.6467 -0.40278 0.61476 -0.37593 0.63906 -0.39213 C 0.64219 -0.39422 0.64479 -0.39792 0.64792 -0.4 C 0.68091 -0.42199 0.6257 -0.37917 0.66841 -0.41181 C 0.67153 -0.41412 0.67413 -0.4176 0.67726 -0.41968 C 0.68299 -0.42292 0.68924 -0.42408 0.69497 -0.42732 C 0.69827 -0.4294 0.7007 -0.4331 0.70382 -0.43519 C 0.7066 -0.43704 0.7099 -0.43727 0.71268 -0.43912 C 0.75747 -0.46898 0.70573 -0.43704 0.73611 -0.4588 C 0.74584 -0.46574 0.75643 -0.47037 0.76545 -0.47848 C 0.78698 -0.49746 0.76007 -0.47431 0.78611 -0.49422 C 0.80209 -0.50625 0.78768 -0.49861 0.80382 -0.50579 L 0.81268 -0.5176 " pathEditMode="relative" ptsTypes="AAAAAAAAAAAAAAAAAAAAAAAAAAAAAAAAAAAAAAAAAAAAAAAAAAAAAAAAAAAAAAAA">
                                      <p:cBhvr>
                                        <p:cTn id="36" dur="2000" fill="hold"/>
                                        <p:tgtEl>
                                          <p:spTgt spid="20"/>
                                        </p:tgtEl>
                                        <p:attrNameLst>
                                          <p:attrName>ppt_x</p:attrName>
                                          <p:attrName>ppt_y</p:attrName>
                                        </p:attrNameLst>
                                      </p:cBhvr>
                                    </p:animMotion>
                                  </p:childTnLst>
                                </p:cTn>
                              </p:par>
                            </p:childTnLst>
                          </p:cTn>
                        </p:par>
                      </p:childTnLst>
                    </p:cTn>
                  </p:par>
                </p:childTnLst>
              </p:cTn>
              <p:nextCondLst>
                <p:cond evt="onClick" delay="0">
                  <p:tgtEl>
                    <p:spTgt spid="20"/>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fill="hold" nodeType="clickEffect">
                                  <p:stCondLst>
                                    <p:cond delay="0"/>
                                  </p:stCondLst>
                                  <p:childTnLst>
                                    <p:animMotion origin="layout" path="M 0.03524 -0.0625 C 0.02934 -0.07963 0.02483 -0.09769 0.01754 -0.11366 C 0.01198 -0.12547 0.00399 -0.13473 -0.00312 -0.14491 C -0.0059 -0.14908 -0.00868 -0.15324 -0.01198 -0.15672 C -0.01458 -0.15973 -0.01771 -0.16227 -0.02066 -0.16459 C -0.03351 -0.17408 -0.04427 -0.18102 -0.05903 -0.18426 C -0.07465 -0.1875 -0.14271 -0.19144 -0.15017 -0.19213 L -0.27361 -0.1882 C -0.28055 -0.18773 -0.2875 -0.18588 -0.29427 -0.18426 C -0.32378 -0.17662 -0.33316 -0.17315 -0.35903 -0.16459 L -0.38246 -0.15672 C -0.38646 -0.15533 -0.39028 -0.15348 -0.39427 -0.15278 C -0.44635 -0.14422 -0.42587 -0.14908 -0.45607 -0.14098 L -0.60295 -0.14491 C -0.60746 -0.14514 -0.62986 -0.15139 -0.63524 -0.15278 C -0.6441 -0.1581 -0.65278 -0.16366 -0.6618 -0.16852 C -0.68021 -0.17848 -0.68125 -0.17454 -0.7 -0.1882 C -0.70434 -0.19121 -0.70764 -0.19653 -0.7118 -0.19977 C -0.72517 -0.21088 -0.73976 -0.21968 -0.75295 -0.23125 C -0.75885 -0.23658 -0.76458 -0.2419 -0.77048 -0.24699 C -0.77726 -0.25255 -0.78472 -0.25672 -0.79114 -0.26273 C -0.80729 -0.27755 -0.82257 -0.29375 -0.83819 -0.30973 C -0.84323 -0.31482 -0.84809 -0.32014 -0.85295 -0.32547 C -0.85781 -0.33056 -0.86319 -0.33519 -0.86771 -0.34098 C -0.87552 -0.35162 -0.88246 -0.3632 -0.89114 -0.37246 L -0.92066 -0.40371 " pathEditMode="relative" ptsTypes="AAAAAAAAAAAAAAAAAAAAAAAAAA">
                                      <p:cBhvr>
                                        <p:cTn id="41" dur="2000" fill="hold"/>
                                        <p:tgtEl>
                                          <p:spTgt spid="24"/>
                                        </p:tgtEl>
                                        <p:attrNameLst>
                                          <p:attrName>ppt_x</p:attrName>
                                          <p:attrName>ppt_y</p:attrName>
                                        </p:attrNameLst>
                                      </p:cBhvr>
                                    </p:animMotion>
                                  </p:childTnLst>
                                </p:cTn>
                              </p:par>
                            </p:childTnLst>
                          </p:cTn>
                        </p:par>
                      </p:childTnLst>
                    </p:cTn>
                  </p:par>
                </p:childTnLst>
              </p:cTn>
              <p:nextCondLst>
                <p:cond evt="onClick" delay="0">
                  <p:tgtEl>
                    <p:spTgt spid="24"/>
                  </p:tgtEl>
                </p:cond>
              </p:nextCondLst>
            </p:seq>
            <p:seq concurrent="1" nextAc="seek">
              <p:cTn id="42" restart="whenNotActive" fill="hold" evtFilter="cancelBubble" nodeType="interactiveSeq">
                <p:stCondLst>
                  <p:cond evt="onClick" delay="0">
                    <p:tgtEl>
                      <p:spTgt spid="25"/>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fill="hold" nodeType="clickEffect">
                                  <p:stCondLst>
                                    <p:cond delay="0"/>
                                  </p:stCondLst>
                                  <p:childTnLst>
                                    <p:animMotion origin="layout" path="M 0.01076 -0.06644 C 0.01111 -0.07685 0.00972 -0.13334 0.01945 -0.15278 C 0.02344 -0.16065 0.02535 -0.17107 0.03125 -0.17639 C 0.03924 -0.18334 0.04254 -0.18704 0.05191 -0.19213 C 0.05764 -0.19514 0.06354 -0.19723 0.06945 -0.19977 L 0.08715 -0.20764 L 0.10486 -0.21551 L 0.11354 -0.21945 C 0.11563 -0.22199 0.11823 -0.22408 0.11945 -0.22732 C 0.12135 -0.23218 0.12135 -0.23773 0.1224 -0.24306 C 0.12326 -0.24699 0.12448 -0.25093 0.12535 -0.25486 C 0.12448 -0.2757 0.12448 -0.29676 0.1224 -0.3176 C 0.1224 -0.3176 0.1151 -0.34699 0.11354 -0.35278 L 0.11059 -0.36459 C 0.11163 -0.37639 0.11146 -0.38843 0.11354 -0.39977 C 0.11441 -0.4044 0.11719 -0.4081 0.11945 -0.41158 C 0.12413 -0.41898 0.13056 -0.42685 0.13715 -0.43125 C 0.13993 -0.4331 0.14323 -0.43334 0.14601 -0.43519 C 0.15885 -0.44375 0.15347 -0.44838 0.1724 -0.45093 L 0.2283 -0.45857 C 0.2342 -0.45973 0.2401 -0.46135 0.24601 -0.4625 C 0.25087 -0.46528 0.2559 -0.46736 0.26059 -0.47037 C 0.2658 -0.47385 0.27049 -0.47824 0.27535 -0.48218 C 0.28403 -0.48935 0.28733 -0.49306 0.29601 -0.50185 C 0.29792 -0.50973 0.30226 -0.51713 0.30191 -0.52523 C 0.29844 -0.60764 0.30087 -0.57246 0.29601 -0.63125 C 0.29688 -0.64954 0.29722 -0.66783 0.29896 -0.68611 C 0.30017 -0.70023 0.30365 -0.69885 0.31059 -0.70973 C 0.31615 -0.71806 0.32101 -0.73056 0.3283 -0.73704 C 0.3309 -0.73912 0.3342 -0.73935 0.33715 -0.74074 C 0.3401 -0.74329 0.34288 -0.7463 0.34601 -0.74861 C 0.34983 -0.75139 0.35417 -0.75324 0.35781 -0.75648 C 0.36007 -0.75857 0.36111 -0.76273 0.36354 -0.76435 C 0.36719 -0.76667 0.37135 -0.76713 0.37535 -0.76829 C 0.39184 -0.77269 0.40191 -0.77338 0.41945 -0.77616 C 0.45486 -0.77477 0.4901 -0.77454 0.52535 -0.77223 C 0.52934 -0.77176 0.53351 -0.77037 0.53715 -0.76829 C 0.54045 -0.76644 0.54288 -0.7625 0.54601 -0.76042 C 0.55955 -0.75139 0.55104 -0.76135 0.55781 -0.75255 " pathEditMode="relative" ptsTypes="AAAAAAAAAAAAAAAAAAAAAAAAAAAAAAAAAAAAAAA">
                                      <p:cBhvr>
                                        <p:cTn id="46" dur="2000" fill="hold"/>
                                        <p:tgtEl>
                                          <p:spTgt spid="25"/>
                                        </p:tgtEl>
                                        <p:attrNameLst>
                                          <p:attrName>ppt_x</p:attrName>
                                          <p:attrName>ppt_y</p:attrName>
                                        </p:attrNameLst>
                                      </p:cBhvr>
                                    </p:animMotion>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30"/>
                    </p:tgtEl>
                  </p:cond>
                </p:stCondLst>
                <p:endSync evt="end" delay="0">
                  <p:rtn val="all"/>
                </p:endSync>
                <p:childTnLst>
                  <p:par>
                    <p:cTn id="48" fill="hold">
                      <p:stCondLst>
                        <p:cond delay="0"/>
                      </p:stCondLst>
                      <p:childTnLst>
                        <p:par>
                          <p:cTn id="49" fill="hold">
                            <p:stCondLst>
                              <p:cond delay="0"/>
                            </p:stCondLst>
                            <p:childTnLst>
                              <p:par>
                                <p:cTn id="50" presetID="0" presetClass="path" presetSubtype="0" accel="50000" fill="hold" nodeType="clickEffect">
                                  <p:stCondLst>
                                    <p:cond delay="0"/>
                                  </p:stCondLst>
                                  <p:childTnLst>
                                    <p:animMotion origin="layout" path="M 0.00121 -0.0507 C 0.00329 -0.09167 0.00642 -0.10695 0.00121 -0.14491 C 3.88889E-6 -0.15301 -0.00035 -0.16273 -0.00469 -0.16852 C -0.01025 -0.17593 -0.01511 -0.1838 -0.0224 -0.1882 C -0.02813 -0.19144 -0.04011 -0.19584 -0.04011 -0.19584 C -0.0665 -0.19329 -0.09306 -0.19213 -0.11945 -0.1882 C -0.12743 -0.18681 -0.13507 -0.18287 -0.14306 -0.18033 C -0.15782 -0.17523 -0.15087 -0.17801 -0.16355 -0.17246 C -0.17535 -0.17361 -0.1875 -0.17223 -0.19879 -0.17639 C -0.20296 -0.17778 -0.20539 -0.18357 -0.20764 -0.1882 C -0.20938 -0.19144 -0.20973 -0.19584 -0.21059 -0.19977 C -0.21806 -0.23426 -0.20938 -0.19908 -0.2165 -0.22732 C -0.21841 -0.25023 -0.21962 -0.2676 -0.2224 -0.29005 C -0.22327 -0.29676 -0.22431 -0.30324 -0.22535 -0.30973 C -0.22622 -0.31505 -0.22709 -0.32014 -0.2283 -0.32547 C -0.23004 -0.33334 -0.22969 -0.34306 -0.23421 -0.34885 C -0.2533 -0.37431 -0.24236 -0.36551 -0.2665 -0.37639 L -0.27535 -0.38033 L -0.28421 -0.38426 C -0.29983 -0.38287 -0.31598 -0.38496 -0.33125 -0.38033 C -0.34341 -0.37662 -0.34914 -0.3625 -0.35764 -0.35278 C -0.37032 -0.33889 -0.36355 -0.35209 -0.37535 -0.33334 C -0.38525 -0.31736 -0.37726 -0.32153 -0.39306 -0.30579 C -0.39688 -0.30185 -0.40105 -0.29838 -0.40469 -0.29398 C -0.42223 -0.27361 -0.40903 -0.28079 -0.4283 -0.27431 C -0.43125 -0.27176 -0.43438 -0.26945 -0.43716 -0.26644 C -0.43924 -0.26412 -0.44046 -0.26042 -0.44306 -0.2588 C -0.45226 -0.25255 -0.4625 -0.2507 -0.4724 -0.24699 C -0.47535 -0.24584 -0.4783 -0.24422 -0.48125 -0.24306 C -0.49202 -0.24422 -0.50348 -0.24144 -0.51355 -0.24699 C -0.52118 -0.25116 -0.52535 -0.26273 -0.53125 -0.27037 L -0.54011 -0.28218 C -0.54202 -0.28496 -0.54375 -0.28797 -0.54584 -0.29005 C -0.55382 -0.29792 -0.5625 -0.3044 -0.56945 -0.31366 C -0.57535 -0.32153 -0.58021 -0.33102 -0.58716 -0.33704 C -0.59011 -0.33982 -0.59323 -0.3419 -0.59584 -0.34491 C -0.59914 -0.34861 -0.60157 -0.35324 -0.60469 -0.35672 C -0.60747 -0.35973 -0.61077 -0.36158 -0.61355 -0.36459 C -0.6257 -0.37755 -0.6125 -0.36829 -0.6283 -0.38033 C -0.67118 -0.41297 -0.6158 -0.37014 -0.64879 -0.39213 C -0.67414 -0.40903 -0.65243 -0.40093 -0.6783 -0.40764 C -0.68611 -0.41297 -0.69323 -0.4206 -0.70174 -0.42338 C -0.70573 -0.42477 -0.70973 -0.4257 -0.71355 -0.42732 C -0.71945 -0.42963 -0.72518 -0.4331 -0.73125 -0.43519 C -0.78889 -0.4544 -0.72865 -0.43496 -0.76945 -0.44699 C -0.79653 -0.4551 -0.76459 -0.44838 -0.81355 -0.4588 C -0.82136 -0.46042 -0.82917 -0.46135 -0.83716 -0.46273 C -0.84011 -0.46389 -0.84289 -0.46574 -0.84584 -0.46667 C -0.87674 -0.4757 -0.85243 -0.46551 -0.87223 -0.47431 C -0.88716 -0.46644 -0.90573 -0.4551 -0.92223 -0.45093 C -0.93855 -0.44676 -0.98542 -0.44398 -0.99566 -0.44306 C -1.00573 -0.40301 -0.9941 -0.43773 -1.06337 -0.42732 C -1.07414 -0.4257 -1.08368 -0.4132 -1.09289 -0.40764 C -1.09844 -0.4044 -1.10452 -0.40255 -1.11042 -0.4 C -1.12309 -0.38727 -1.1224 -0.38727 -1.13698 -0.37639 C -1.1408 -0.37361 -1.14497 -0.37176 -1.14862 -0.36852 C -1.15382 -0.36389 -1.15799 -0.35718 -1.16337 -0.35278 C -1.17275 -0.34537 -1.18368 -0.34144 -1.19289 -0.33334 C -1.19566 -0.33056 -1.19844 -0.32755 -1.20157 -0.32547 C -1.20799 -0.32107 -1.2191 -0.31922 -1.22518 -0.3176 C -1.23768 -0.31389 -1.23403 -0.31551 -1.24289 -0.30973 " pathEditMode="relative" ptsTypes="AAAAAAAAAAAAAAAAAAAAAAAAAAAAAAAAAAAAAAAAAAAAAAAAAAAAAAAAAAAAA">
                                      <p:cBhvr>
                                        <p:cTn id="51" dur="2000" fill="hold"/>
                                        <p:tgtEl>
                                          <p:spTgt spid="30"/>
                                        </p:tgtEl>
                                        <p:attrNameLst>
                                          <p:attrName>ppt_x</p:attrName>
                                          <p:attrName>ppt_y</p:attrName>
                                        </p:attrNameLst>
                                      </p:cBhvr>
                                    </p:animMotion>
                                  </p:childTnLst>
                                </p:cTn>
                              </p:par>
                            </p:childTnLst>
                          </p:cTn>
                        </p:par>
                      </p:childTnLst>
                    </p:cTn>
                  </p:par>
                </p:childTnLst>
              </p:cTn>
              <p:nextCondLst>
                <p:cond evt="onClick" delay="0">
                  <p:tgtEl>
                    <p:spTgt spid="30"/>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TotalTime>
  <Words>345</Words>
  <Application>Microsoft Macintosh PowerPoint</Application>
  <PresentationFormat>On-screen Show (4:3)</PresentationFormat>
  <Paragraphs>77</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Roboto</vt:lpstr>
      <vt:lpstr>Arial</vt:lpstr>
      <vt:lpstr>Twinkl</vt:lpstr>
      <vt:lpstr>Twinkl SemiBold</vt:lpstr>
      <vt:lpstr>Calibri</vt:lpstr>
      <vt:lpstr>Office Theme</vt:lpstr>
      <vt:lpstr>Disclaimer/s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Twinkl Twinkl</cp:lastModifiedBy>
  <cp:revision>11</cp:revision>
  <dcterms:created xsi:type="dcterms:W3CDTF">2021-11-02T08:52:31Z</dcterms:created>
  <dcterms:modified xsi:type="dcterms:W3CDTF">2021-11-04T13:50:07Z</dcterms:modified>
</cp:coreProperties>
</file>