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5" r:id="rId4"/>
    <p:sldId id="276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82"/>
    <a:srgbClr val="00963E"/>
    <a:srgbClr val="643C90"/>
    <a:srgbClr val="F1811A"/>
    <a:srgbClr val="E7DFF1"/>
    <a:srgbClr val="F7FFFA"/>
    <a:srgbClr val="FEF2E8"/>
    <a:srgbClr val="8B368B"/>
    <a:srgbClr val="CC4794"/>
    <a:srgbClr val="F4E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444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What 2 numbers add to 4?</a:t>
            </a:r>
            <a:endParaRPr lang="en-GB" sz="3200" dirty="0">
              <a:solidFill>
                <a:srgbClr val="00963E"/>
              </a:solidFill>
              <a:latin typeface="+mn-lt"/>
            </a:endParaRPr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684213" y="3068638"/>
            <a:ext cx="1152525" cy="1150937"/>
            <a:chOff x="779463" y="2879725"/>
            <a:chExt cx="1152525" cy="1150938"/>
          </a:xfrm>
        </p:grpSpPr>
        <p:sp>
          <p:nvSpPr>
            <p:cNvPr id="20" name="Oval 19"/>
            <p:cNvSpPr/>
            <p:nvPr/>
          </p:nvSpPr>
          <p:spPr bwMode="auto">
            <a:xfrm>
              <a:off x="779463" y="2879725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1076325" y="2994025"/>
              <a:ext cx="534988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7</a:t>
              </a:r>
            </a:p>
          </p:txBody>
        </p:sp>
      </p:grp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2347913" y="3068638"/>
            <a:ext cx="1150937" cy="1150937"/>
            <a:chOff x="3019425" y="2879725"/>
            <a:chExt cx="1150938" cy="1150938"/>
          </a:xfrm>
        </p:grpSpPr>
        <p:sp>
          <p:nvSpPr>
            <p:cNvPr id="24" name="Oval 23"/>
            <p:cNvSpPr/>
            <p:nvPr/>
          </p:nvSpPr>
          <p:spPr bwMode="auto">
            <a:xfrm>
              <a:off x="3019425" y="2879725"/>
              <a:ext cx="1150938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327400" y="2976562"/>
              <a:ext cx="534987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</p:grp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4011613" y="3068638"/>
            <a:ext cx="1150937" cy="1150937"/>
            <a:chOff x="7113265" y="1315538"/>
            <a:chExt cx="1150937" cy="1150937"/>
          </a:xfrm>
        </p:grpSpPr>
        <p:sp>
          <p:nvSpPr>
            <p:cNvPr id="27" name="Oval 26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7421240" y="1412375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</p:grpSp>
      <p:grpSp>
        <p:nvGrpSpPr>
          <p:cNvPr id="29" name="Group 24"/>
          <p:cNvGrpSpPr>
            <a:grpSpLocks/>
          </p:cNvGrpSpPr>
          <p:nvPr/>
        </p:nvGrpSpPr>
        <p:grpSpPr bwMode="auto">
          <a:xfrm>
            <a:off x="7237413" y="3068638"/>
            <a:ext cx="1150937" cy="1150937"/>
            <a:chOff x="7113265" y="1315538"/>
            <a:chExt cx="1150937" cy="1150937"/>
          </a:xfrm>
        </p:grpSpPr>
        <p:sp>
          <p:nvSpPr>
            <p:cNvPr id="30" name="Oval 29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7421240" y="1412375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48" name="Oval 47"/>
          <p:cNvSpPr/>
          <p:nvPr/>
        </p:nvSpPr>
        <p:spPr>
          <a:xfrm>
            <a:off x="3797300" y="1982788"/>
            <a:ext cx="3286125" cy="3298825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9" name="Group 18"/>
          <p:cNvGrpSpPr>
            <a:grpSpLocks/>
          </p:cNvGrpSpPr>
          <p:nvPr/>
        </p:nvGrpSpPr>
        <p:grpSpPr bwMode="auto">
          <a:xfrm>
            <a:off x="5675313" y="3071813"/>
            <a:ext cx="1152525" cy="1150937"/>
            <a:chOff x="779463" y="2879725"/>
            <a:chExt cx="1152525" cy="1150938"/>
          </a:xfrm>
        </p:grpSpPr>
        <p:sp>
          <p:nvSpPr>
            <p:cNvPr id="50" name="Oval 49"/>
            <p:cNvSpPr/>
            <p:nvPr/>
          </p:nvSpPr>
          <p:spPr bwMode="auto">
            <a:xfrm>
              <a:off x="779463" y="2879725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1076325" y="2994025"/>
              <a:ext cx="534988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1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Practise Questions</a:t>
            </a:r>
            <a:endParaRPr lang="en-GB" sz="3600" dirty="0">
              <a:solidFill>
                <a:srgbClr val="25B7BC"/>
              </a:solidFill>
              <a:latin typeface="+mn-lt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316038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lus 19"/>
          <p:cNvSpPr/>
          <p:nvPr/>
        </p:nvSpPr>
        <p:spPr bwMode="auto">
          <a:xfrm>
            <a:off x="3144838" y="1628775"/>
            <a:ext cx="576262" cy="5762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Equal 21"/>
          <p:cNvSpPr/>
          <p:nvPr/>
        </p:nvSpPr>
        <p:spPr bwMode="auto">
          <a:xfrm>
            <a:off x="5289550" y="1674813"/>
            <a:ext cx="706438" cy="449262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36725" y="1341438"/>
            <a:ext cx="1152525" cy="1150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2033588" y="1455738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984625" y="1296988"/>
            <a:ext cx="1150938" cy="1150937"/>
            <a:chOff x="3976142" y="1340768"/>
            <a:chExt cx="1150937" cy="1150937"/>
          </a:xfrm>
        </p:grpSpPr>
        <p:sp>
          <p:nvSpPr>
            <p:cNvPr id="32" name="Oval 31"/>
            <p:cNvSpPr/>
            <p:nvPr/>
          </p:nvSpPr>
          <p:spPr bwMode="auto">
            <a:xfrm>
              <a:off x="3976142" y="134076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284117" y="1437605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5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157913" y="1306513"/>
            <a:ext cx="1150937" cy="1150937"/>
            <a:chOff x="7113265" y="1315538"/>
            <a:chExt cx="1150937" cy="1150937"/>
          </a:xfrm>
        </p:grpSpPr>
        <p:sp>
          <p:nvSpPr>
            <p:cNvPr id="35" name="Oval 34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7246615" y="1412375"/>
              <a:ext cx="88582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13</a:t>
              </a:r>
            </a:p>
          </p:txBody>
        </p:sp>
      </p:grpSp>
      <p:pic>
        <p:nvPicPr>
          <p:cNvPr id="3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870200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Equal 37"/>
          <p:cNvSpPr/>
          <p:nvPr/>
        </p:nvSpPr>
        <p:spPr bwMode="auto">
          <a:xfrm>
            <a:off x="5289550" y="3311525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736725" y="2978150"/>
            <a:ext cx="1152525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50" name="TextBox 49"/>
          <p:cNvSpPr txBox="1"/>
          <p:nvPr/>
        </p:nvSpPr>
        <p:spPr bwMode="auto">
          <a:xfrm>
            <a:off x="1858963" y="3092450"/>
            <a:ext cx="8858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11</a:t>
            </a:r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3952875" y="2925763"/>
            <a:ext cx="1150938" cy="1150937"/>
            <a:chOff x="3976142" y="2977480"/>
            <a:chExt cx="1150937" cy="1150938"/>
          </a:xfrm>
        </p:grpSpPr>
        <p:sp>
          <p:nvSpPr>
            <p:cNvPr id="52" name="Oval 51"/>
            <p:cNvSpPr/>
            <p:nvPr/>
          </p:nvSpPr>
          <p:spPr bwMode="auto">
            <a:xfrm>
              <a:off x="3976142" y="2977480"/>
              <a:ext cx="1150937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4284117" y="3074317"/>
              <a:ext cx="536575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202363" y="2909888"/>
            <a:ext cx="1150937" cy="1150937"/>
            <a:chOff x="7113265" y="2953071"/>
            <a:chExt cx="1150937" cy="1150937"/>
          </a:xfrm>
        </p:grpSpPr>
        <p:sp>
          <p:nvSpPr>
            <p:cNvPr id="55" name="Oval 54"/>
            <p:cNvSpPr/>
            <p:nvPr/>
          </p:nvSpPr>
          <p:spPr bwMode="auto">
            <a:xfrm>
              <a:off x="7113265" y="2953071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7421240" y="3049908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7</a:t>
              </a:r>
            </a:p>
          </p:txBody>
        </p:sp>
      </p:grpSp>
      <p:pic>
        <p:nvPicPr>
          <p:cNvPr id="5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629150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val 57"/>
          <p:cNvSpPr/>
          <p:nvPr/>
        </p:nvSpPr>
        <p:spPr bwMode="auto">
          <a:xfrm>
            <a:off x="3976688" y="4616450"/>
            <a:ext cx="1150937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59" name="Plus 58"/>
          <p:cNvSpPr/>
          <p:nvPr/>
        </p:nvSpPr>
        <p:spPr bwMode="auto">
          <a:xfrm>
            <a:off x="3144838" y="4903788"/>
            <a:ext cx="576262" cy="57626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0" name="Equal 59"/>
          <p:cNvSpPr/>
          <p:nvPr/>
        </p:nvSpPr>
        <p:spPr bwMode="auto">
          <a:xfrm>
            <a:off x="5289550" y="4949825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1736725" y="4616450"/>
            <a:ext cx="1152525" cy="1150938"/>
            <a:chOff x="1736179" y="4615780"/>
            <a:chExt cx="1152525" cy="1150938"/>
          </a:xfrm>
        </p:grpSpPr>
        <p:sp>
          <p:nvSpPr>
            <p:cNvPr id="62" name="Oval 61"/>
            <p:cNvSpPr/>
            <p:nvPr/>
          </p:nvSpPr>
          <p:spPr bwMode="auto">
            <a:xfrm>
              <a:off x="1736179" y="4615780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63" name="TextBox 62"/>
            <p:cNvSpPr txBox="1"/>
            <p:nvPr/>
          </p:nvSpPr>
          <p:spPr bwMode="auto">
            <a:xfrm>
              <a:off x="2033042" y="4730080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</p:grpSp>
      <p:sp>
        <p:nvSpPr>
          <p:cNvPr id="64" name="TextBox 63"/>
          <p:cNvSpPr txBox="1"/>
          <p:nvPr/>
        </p:nvSpPr>
        <p:spPr bwMode="auto">
          <a:xfrm>
            <a:off x="4284663" y="4713288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6157913" y="4616450"/>
            <a:ext cx="1150937" cy="1150938"/>
            <a:chOff x="7113265" y="4590604"/>
            <a:chExt cx="1150937" cy="1150937"/>
          </a:xfrm>
        </p:grpSpPr>
        <p:sp>
          <p:nvSpPr>
            <p:cNvPr id="66" name="Oval 65"/>
            <p:cNvSpPr/>
            <p:nvPr/>
          </p:nvSpPr>
          <p:spPr bwMode="auto">
            <a:xfrm>
              <a:off x="7113265" y="4590604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67" name="TextBox 66"/>
            <p:cNvSpPr txBox="1"/>
            <p:nvPr/>
          </p:nvSpPr>
          <p:spPr bwMode="auto">
            <a:xfrm>
              <a:off x="7246615" y="4687442"/>
              <a:ext cx="885825" cy="92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13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35818" r="33051" b="44690"/>
          <a:stretch>
            <a:fillRect/>
          </a:stretch>
        </p:blipFill>
        <p:spPr bwMode="auto">
          <a:xfrm>
            <a:off x="2921000" y="3192463"/>
            <a:ext cx="9350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54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Practise Questions</a:t>
            </a:r>
            <a:endParaRPr lang="en-GB" sz="3200" dirty="0">
              <a:solidFill>
                <a:srgbClr val="643C90"/>
              </a:solidFill>
              <a:latin typeface="+mn-lt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316038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lus 19"/>
          <p:cNvSpPr/>
          <p:nvPr/>
        </p:nvSpPr>
        <p:spPr bwMode="auto">
          <a:xfrm>
            <a:off x="3144838" y="1628775"/>
            <a:ext cx="576262" cy="5762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Equal 30"/>
          <p:cNvSpPr/>
          <p:nvPr/>
        </p:nvSpPr>
        <p:spPr bwMode="auto">
          <a:xfrm>
            <a:off x="5289550" y="1674813"/>
            <a:ext cx="706438" cy="449262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736725" y="1341438"/>
            <a:ext cx="1152525" cy="1150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33" name="TextBox 32"/>
          <p:cNvSpPr txBox="1"/>
          <p:nvPr/>
        </p:nvSpPr>
        <p:spPr bwMode="auto">
          <a:xfrm>
            <a:off x="2033588" y="1455738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984625" y="1296988"/>
            <a:ext cx="1150938" cy="1150937"/>
            <a:chOff x="3976142" y="1340768"/>
            <a:chExt cx="1150937" cy="1150937"/>
          </a:xfrm>
        </p:grpSpPr>
        <p:sp>
          <p:nvSpPr>
            <p:cNvPr id="35" name="Oval 34"/>
            <p:cNvSpPr/>
            <p:nvPr/>
          </p:nvSpPr>
          <p:spPr bwMode="auto">
            <a:xfrm>
              <a:off x="3976142" y="134076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4284117" y="1437605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7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6157913" y="1268413"/>
            <a:ext cx="1150937" cy="1150937"/>
            <a:chOff x="7113265" y="1315538"/>
            <a:chExt cx="1150937" cy="1150937"/>
          </a:xfrm>
        </p:grpSpPr>
        <p:sp>
          <p:nvSpPr>
            <p:cNvPr id="38" name="Oval 37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39" name="TextBox 38"/>
            <p:cNvSpPr txBox="1"/>
            <p:nvPr/>
          </p:nvSpPr>
          <p:spPr bwMode="auto">
            <a:xfrm>
              <a:off x="7246615" y="1412375"/>
              <a:ext cx="88582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13</a:t>
              </a:r>
            </a:p>
          </p:txBody>
        </p:sp>
      </p:grpSp>
      <p:pic>
        <p:nvPicPr>
          <p:cNvPr id="4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870200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Equal 40"/>
          <p:cNvSpPr/>
          <p:nvPr/>
        </p:nvSpPr>
        <p:spPr bwMode="auto">
          <a:xfrm>
            <a:off x="5289550" y="3311525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736725" y="2978150"/>
            <a:ext cx="1152525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43" name="TextBox 42"/>
          <p:cNvSpPr txBox="1"/>
          <p:nvPr/>
        </p:nvSpPr>
        <p:spPr bwMode="auto">
          <a:xfrm>
            <a:off x="1858963" y="3092450"/>
            <a:ext cx="8858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12</a:t>
            </a: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952875" y="2925763"/>
            <a:ext cx="1150938" cy="1150937"/>
            <a:chOff x="3976142" y="2977480"/>
            <a:chExt cx="1150937" cy="1150938"/>
          </a:xfrm>
        </p:grpSpPr>
        <p:sp>
          <p:nvSpPr>
            <p:cNvPr id="45" name="Oval 44"/>
            <p:cNvSpPr/>
            <p:nvPr/>
          </p:nvSpPr>
          <p:spPr bwMode="auto">
            <a:xfrm>
              <a:off x="3976142" y="2977480"/>
              <a:ext cx="1150937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4284117" y="3074317"/>
              <a:ext cx="536575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6202363" y="2909888"/>
            <a:ext cx="1150937" cy="1150937"/>
            <a:chOff x="7113265" y="2953071"/>
            <a:chExt cx="1150937" cy="1150937"/>
          </a:xfrm>
        </p:grpSpPr>
        <p:sp>
          <p:nvSpPr>
            <p:cNvPr id="48" name="Oval 47"/>
            <p:cNvSpPr/>
            <p:nvPr/>
          </p:nvSpPr>
          <p:spPr bwMode="auto">
            <a:xfrm>
              <a:off x="7113265" y="2953071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7421240" y="3049908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</p:grpSp>
      <p:pic>
        <p:nvPicPr>
          <p:cNvPr id="5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629150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val 57"/>
          <p:cNvSpPr/>
          <p:nvPr/>
        </p:nvSpPr>
        <p:spPr bwMode="auto">
          <a:xfrm>
            <a:off x="3976688" y="4616450"/>
            <a:ext cx="1150937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59" name="Plus 58"/>
          <p:cNvSpPr/>
          <p:nvPr/>
        </p:nvSpPr>
        <p:spPr bwMode="auto">
          <a:xfrm>
            <a:off x="3144838" y="4903788"/>
            <a:ext cx="576262" cy="57626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0" name="Equal 59"/>
          <p:cNvSpPr/>
          <p:nvPr/>
        </p:nvSpPr>
        <p:spPr bwMode="auto">
          <a:xfrm>
            <a:off x="5289550" y="4949825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1736725" y="4616450"/>
            <a:ext cx="1152525" cy="1150938"/>
            <a:chOff x="1736179" y="4615780"/>
            <a:chExt cx="1152525" cy="1150938"/>
          </a:xfrm>
        </p:grpSpPr>
        <p:sp>
          <p:nvSpPr>
            <p:cNvPr id="62" name="Oval 61"/>
            <p:cNvSpPr/>
            <p:nvPr/>
          </p:nvSpPr>
          <p:spPr bwMode="auto">
            <a:xfrm>
              <a:off x="1736179" y="4615780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63" name="TextBox 62"/>
            <p:cNvSpPr txBox="1"/>
            <p:nvPr/>
          </p:nvSpPr>
          <p:spPr bwMode="auto">
            <a:xfrm>
              <a:off x="2033042" y="4730080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9</a:t>
              </a:r>
            </a:p>
          </p:txBody>
        </p:sp>
      </p:grpSp>
      <p:sp>
        <p:nvSpPr>
          <p:cNvPr id="64" name="TextBox 63"/>
          <p:cNvSpPr txBox="1"/>
          <p:nvPr/>
        </p:nvSpPr>
        <p:spPr bwMode="auto">
          <a:xfrm>
            <a:off x="4284663" y="4713288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6157913" y="4616450"/>
            <a:ext cx="1150937" cy="1150938"/>
            <a:chOff x="7113265" y="4590604"/>
            <a:chExt cx="1150937" cy="1150937"/>
          </a:xfrm>
        </p:grpSpPr>
        <p:sp>
          <p:nvSpPr>
            <p:cNvPr id="66" name="Oval 65"/>
            <p:cNvSpPr/>
            <p:nvPr/>
          </p:nvSpPr>
          <p:spPr bwMode="auto">
            <a:xfrm>
              <a:off x="7113265" y="4590604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67" name="TextBox 66"/>
            <p:cNvSpPr txBox="1"/>
            <p:nvPr/>
          </p:nvSpPr>
          <p:spPr bwMode="auto">
            <a:xfrm>
              <a:off x="7246615" y="4687442"/>
              <a:ext cx="885825" cy="92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13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35818" r="33051" b="44690"/>
          <a:stretch>
            <a:fillRect/>
          </a:stretch>
        </p:blipFill>
        <p:spPr bwMode="auto">
          <a:xfrm>
            <a:off x="2921000" y="3192463"/>
            <a:ext cx="9350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2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0" dirty="0">
                <a:solidFill>
                  <a:sysClr val="windowText" lastClr="000000"/>
                </a:solidFill>
                <a:latin typeface="+mn-lt"/>
              </a:rPr>
              <a:t>Addition and Subtraction </a:t>
            </a:r>
            <a:r>
              <a:rPr lang="en-GB" sz="3600" dirty="0">
                <a:solidFill>
                  <a:sysClr val="windowText" lastClr="000000"/>
                </a:solidFill>
                <a:latin typeface="+mn-lt"/>
              </a:rPr>
              <a:t>Facts to 13</a:t>
            </a:r>
          </a:p>
        </p:txBody>
      </p:sp>
      <p:sp>
        <p:nvSpPr>
          <p:cNvPr id="39" name="Plus 38"/>
          <p:cNvSpPr/>
          <p:nvPr/>
        </p:nvSpPr>
        <p:spPr bwMode="auto">
          <a:xfrm>
            <a:off x="4140200" y="1916113"/>
            <a:ext cx="576263" cy="57626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0" name="Group 8"/>
          <p:cNvGrpSpPr>
            <a:grpSpLocks/>
          </p:cNvGrpSpPr>
          <p:nvPr/>
        </p:nvGrpSpPr>
        <p:grpSpPr bwMode="auto">
          <a:xfrm>
            <a:off x="2573338" y="1557338"/>
            <a:ext cx="1152525" cy="1150937"/>
            <a:chOff x="863600" y="2924175"/>
            <a:chExt cx="1152525" cy="1150938"/>
          </a:xfrm>
        </p:grpSpPr>
        <p:sp>
          <p:nvSpPr>
            <p:cNvPr id="42" name="Oval 41"/>
            <p:cNvSpPr/>
            <p:nvPr/>
          </p:nvSpPr>
          <p:spPr bwMode="auto">
            <a:xfrm>
              <a:off x="863600" y="2924175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1147762" y="3021012"/>
              <a:ext cx="534988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7</a:t>
              </a:r>
            </a:p>
          </p:txBody>
        </p:sp>
      </p:grpSp>
      <p:grpSp>
        <p:nvGrpSpPr>
          <p:cNvPr id="45" name="Group 11"/>
          <p:cNvGrpSpPr>
            <a:grpSpLocks/>
          </p:cNvGrpSpPr>
          <p:nvPr/>
        </p:nvGrpSpPr>
        <p:grpSpPr bwMode="auto">
          <a:xfrm>
            <a:off x="5041900" y="1557338"/>
            <a:ext cx="1152525" cy="1150937"/>
            <a:chOff x="863600" y="2924175"/>
            <a:chExt cx="1152525" cy="1150938"/>
          </a:xfrm>
        </p:grpSpPr>
        <p:sp>
          <p:nvSpPr>
            <p:cNvPr id="46" name="Oval 45"/>
            <p:cNvSpPr/>
            <p:nvPr/>
          </p:nvSpPr>
          <p:spPr bwMode="auto">
            <a:xfrm>
              <a:off x="863600" y="2924175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1147763" y="3021012"/>
              <a:ext cx="534987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</p:grpSp>
      <p:sp>
        <p:nvSpPr>
          <p:cNvPr id="49" name="Plus 48"/>
          <p:cNvSpPr/>
          <p:nvPr/>
        </p:nvSpPr>
        <p:spPr bwMode="auto">
          <a:xfrm>
            <a:off x="4140200" y="3617913"/>
            <a:ext cx="576263" cy="57626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4" name="Group 22"/>
          <p:cNvGrpSpPr>
            <a:grpSpLocks/>
          </p:cNvGrpSpPr>
          <p:nvPr/>
        </p:nvGrpSpPr>
        <p:grpSpPr bwMode="auto">
          <a:xfrm>
            <a:off x="2573338" y="3259138"/>
            <a:ext cx="1152525" cy="1150937"/>
            <a:chOff x="863600" y="2924175"/>
            <a:chExt cx="1152525" cy="1150938"/>
          </a:xfrm>
        </p:grpSpPr>
        <p:sp>
          <p:nvSpPr>
            <p:cNvPr id="65" name="Oval 64"/>
            <p:cNvSpPr/>
            <p:nvPr/>
          </p:nvSpPr>
          <p:spPr bwMode="auto">
            <a:xfrm>
              <a:off x="863600" y="2924175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1147762" y="3021012"/>
              <a:ext cx="534988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</p:grpSp>
      <p:grpSp>
        <p:nvGrpSpPr>
          <p:cNvPr id="67" name="Group 25"/>
          <p:cNvGrpSpPr>
            <a:grpSpLocks/>
          </p:cNvGrpSpPr>
          <p:nvPr/>
        </p:nvGrpSpPr>
        <p:grpSpPr bwMode="auto">
          <a:xfrm>
            <a:off x="5041900" y="3259138"/>
            <a:ext cx="1152525" cy="1150937"/>
            <a:chOff x="863600" y="2924175"/>
            <a:chExt cx="1152525" cy="1150938"/>
          </a:xfrm>
        </p:grpSpPr>
        <p:sp>
          <p:nvSpPr>
            <p:cNvPr id="68" name="Oval 67"/>
            <p:cNvSpPr/>
            <p:nvPr/>
          </p:nvSpPr>
          <p:spPr bwMode="auto">
            <a:xfrm>
              <a:off x="863600" y="2924175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69" name="TextBox 68"/>
            <p:cNvSpPr txBox="1"/>
            <p:nvPr/>
          </p:nvSpPr>
          <p:spPr bwMode="auto">
            <a:xfrm>
              <a:off x="1147763" y="3021012"/>
              <a:ext cx="534987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5</a:t>
              </a:r>
            </a:p>
          </p:txBody>
        </p:sp>
      </p:grpSp>
      <p:sp>
        <p:nvSpPr>
          <p:cNvPr id="70" name="Plus 69"/>
          <p:cNvSpPr/>
          <p:nvPr/>
        </p:nvSpPr>
        <p:spPr bwMode="auto">
          <a:xfrm>
            <a:off x="4140200" y="5280025"/>
            <a:ext cx="576263" cy="5762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71" name="Group 22"/>
          <p:cNvGrpSpPr>
            <a:grpSpLocks/>
          </p:cNvGrpSpPr>
          <p:nvPr/>
        </p:nvGrpSpPr>
        <p:grpSpPr bwMode="auto">
          <a:xfrm>
            <a:off x="2573338" y="4921250"/>
            <a:ext cx="1152525" cy="1150938"/>
            <a:chOff x="863600" y="2924175"/>
            <a:chExt cx="1152525" cy="1150938"/>
          </a:xfrm>
        </p:grpSpPr>
        <p:sp>
          <p:nvSpPr>
            <p:cNvPr id="72" name="Oval 71"/>
            <p:cNvSpPr/>
            <p:nvPr/>
          </p:nvSpPr>
          <p:spPr bwMode="auto">
            <a:xfrm>
              <a:off x="863600" y="2924175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1147762" y="3021013"/>
              <a:ext cx="534988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9</a:t>
              </a: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5041900" y="4921250"/>
            <a:ext cx="1152525" cy="1150938"/>
            <a:chOff x="863600" y="2924175"/>
            <a:chExt cx="1152525" cy="1150938"/>
          </a:xfrm>
        </p:grpSpPr>
        <p:sp>
          <p:nvSpPr>
            <p:cNvPr id="75" name="Oval 74"/>
            <p:cNvSpPr/>
            <p:nvPr/>
          </p:nvSpPr>
          <p:spPr bwMode="auto">
            <a:xfrm>
              <a:off x="863600" y="2924175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76" name="TextBox 75"/>
            <p:cNvSpPr txBox="1"/>
            <p:nvPr/>
          </p:nvSpPr>
          <p:spPr bwMode="auto">
            <a:xfrm>
              <a:off x="1147763" y="3021013"/>
              <a:ext cx="534987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Practice Questions</a:t>
            </a:r>
          </a:p>
        </p:txBody>
      </p:sp>
      <p:pic>
        <p:nvPicPr>
          <p:cNvPr id="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316038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Plus 62"/>
          <p:cNvSpPr/>
          <p:nvPr/>
        </p:nvSpPr>
        <p:spPr bwMode="auto">
          <a:xfrm>
            <a:off x="3144838" y="1628775"/>
            <a:ext cx="576262" cy="5762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" name="Equal 63"/>
          <p:cNvSpPr/>
          <p:nvPr/>
        </p:nvSpPr>
        <p:spPr bwMode="auto">
          <a:xfrm>
            <a:off x="5289550" y="1674813"/>
            <a:ext cx="706438" cy="449262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1736725" y="1341438"/>
            <a:ext cx="1152525" cy="1150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66" name="TextBox 65"/>
          <p:cNvSpPr txBox="1"/>
          <p:nvPr/>
        </p:nvSpPr>
        <p:spPr bwMode="auto">
          <a:xfrm>
            <a:off x="2033588" y="1455738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3984625" y="1296988"/>
            <a:ext cx="1150938" cy="1150937"/>
            <a:chOff x="3976142" y="1340768"/>
            <a:chExt cx="1150937" cy="1150937"/>
          </a:xfrm>
        </p:grpSpPr>
        <p:sp>
          <p:nvSpPr>
            <p:cNvPr id="68" name="Oval 67"/>
            <p:cNvSpPr/>
            <p:nvPr/>
          </p:nvSpPr>
          <p:spPr bwMode="auto">
            <a:xfrm>
              <a:off x="3976142" y="134076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69" name="TextBox 68"/>
            <p:cNvSpPr txBox="1"/>
            <p:nvPr/>
          </p:nvSpPr>
          <p:spPr bwMode="auto">
            <a:xfrm>
              <a:off x="4284117" y="1437605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6157913" y="1306513"/>
            <a:ext cx="1150937" cy="1150937"/>
            <a:chOff x="7113265" y="1315538"/>
            <a:chExt cx="1150937" cy="1150937"/>
          </a:xfrm>
        </p:grpSpPr>
        <p:sp>
          <p:nvSpPr>
            <p:cNvPr id="71" name="Oval 70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7246615" y="1412375"/>
              <a:ext cx="88582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13</a:t>
              </a:r>
            </a:p>
          </p:txBody>
        </p:sp>
      </p:grpSp>
      <p:pic>
        <p:nvPicPr>
          <p:cNvPr id="7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870200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Equal 73"/>
          <p:cNvSpPr/>
          <p:nvPr/>
        </p:nvSpPr>
        <p:spPr bwMode="auto">
          <a:xfrm>
            <a:off x="5289550" y="3311525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736725" y="2978150"/>
            <a:ext cx="1152525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76" name="TextBox 75"/>
          <p:cNvSpPr txBox="1"/>
          <p:nvPr/>
        </p:nvSpPr>
        <p:spPr bwMode="auto">
          <a:xfrm>
            <a:off x="1858963" y="3092450"/>
            <a:ext cx="8858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13</a:t>
            </a: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3952875" y="2925763"/>
            <a:ext cx="1150938" cy="1150937"/>
            <a:chOff x="3976142" y="2977480"/>
            <a:chExt cx="1150937" cy="1150938"/>
          </a:xfrm>
        </p:grpSpPr>
        <p:sp>
          <p:nvSpPr>
            <p:cNvPr id="78" name="Oval 77"/>
            <p:cNvSpPr/>
            <p:nvPr/>
          </p:nvSpPr>
          <p:spPr bwMode="auto">
            <a:xfrm>
              <a:off x="3976142" y="2977480"/>
              <a:ext cx="1150937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4284117" y="3074317"/>
              <a:ext cx="536575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5</a:t>
              </a:r>
            </a:p>
          </p:txBody>
        </p:sp>
      </p:grp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6202363" y="2909888"/>
            <a:ext cx="1150937" cy="1150937"/>
            <a:chOff x="7113265" y="2953071"/>
            <a:chExt cx="1150937" cy="1150937"/>
          </a:xfrm>
        </p:grpSpPr>
        <p:sp>
          <p:nvSpPr>
            <p:cNvPr id="81" name="Oval 80"/>
            <p:cNvSpPr/>
            <p:nvPr/>
          </p:nvSpPr>
          <p:spPr bwMode="auto">
            <a:xfrm>
              <a:off x="7113265" y="2953071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7421240" y="3049908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</p:grpSp>
      <p:sp>
        <p:nvSpPr>
          <p:cNvPr id="83" name="Oval 82"/>
          <p:cNvSpPr/>
          <p:nvPr/>
        </p:nvSpPr>
        <p:spPr bwMode="auto">
          <a:xfrm>
            <a:off x="3976688" y="4616450"/>
            <a:ext cx="1150937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84" name="Plus 83"/>
          <p:cNvSpPr/>
          <p:nvPr/>
        </p:nvSpPr>
        <p:spPr bwMode="auto">
          <a:xfrm>
            <a:off x="3144838" y="4903788"/>
            <a:ext cx="576262" cy="57626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5" name="Equal 84"/>
          <p:cNvSpPr/>
          <p:nvPr/>
        </p:nvSpPr>
        <p:spPr bwMode="auto">
          <a:xfrm>
            <a:off x="5289550" y="4949825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1736725" y="4616450"/>
            <a:ext cx="1152525" cy="1150938"/>
            <a:chOff x="1736179" y="4615780"/>
            <a:chExt cx="1152525" cy="1150938"/>
          </a:xfrm>
        </p:grpSpPr>
        <p:sp>
          <p:nvSpPr>
            <p:cNvPr id="87" name="Oval 86"/>
            <p:cNvSpPr/>
            <p:nvPr/>
          </p:nvSpPr>
          <p:spPr bwMode="auto">
            <a:xfrm>
              <a:off x="1736179" y="4615780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2033042" y="4730080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7</a:t>
              </a:r>
            </a:p>
          </p:txBody>
        </p:sp>
      </p:grpSp>
      <p:sp>
        <p:nvSpPr>
          <p:cNvPr id="89" name="TextBox 88"/>
          <p:cNvSpPr txBox="1"/>
          <p:nvPr/>
        </p:nvSpPr>
        <p:spPr bwMode="auto">
          <a:xfrm>
            <a:off x="4284663" y="4713288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6157913" y="4616450"/>
            <a:ext cx="1150937" cy="1150938"/>
            <a:chOff x="7113265" y="4590604"/>
            <a:chExt cx="1150937" cy="1150937"/>
          </a:xfrm>
        </p:grpSpPr>
        <p:sp>
          <p:nvSpPr>
            <p:cNvPr id="91" name="Oval 90"/>
            <p:cNvSpPr/>
            <p:nvPr/>
          </p:nvSpPr>
          <p:spPr bwMode="auto">
            <a:xfrm>
              <a:off x="7113265" y="4590604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7246615" y="4687442"/>
              <a:ext cx="885825" cy="92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13</a:t>
              </a:r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35818" r="33051" b="44690"/>
          <a:stretch>
            <a:fillRect/>
          </a:stretch>
        </p:blipFill>
        <p:spPr bwMode="auto">
          <a:xfrm>
            <a:off x="2921000" y="3192463"/>
            <a:ext cx="9350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88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5" grpId="0" animBg="1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+mn-lt"/>
              </a:rPr>
              <a:t>Practice Questions</a:t>
            </a:r>
          </a:p>
        </p:txBody>
      </p:sp>
      <p:pic>
        <p:nvPicPr>
          <p:cNvPr id="3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1344613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/>
          <p:cNvSpPr/>
          <p:nvPr/>
        </p:nvSpPr>
        <p:spPr bwMode="auto">
          <a:xfrm>
            <a:off x="3976688" y="1341438"/>
            <a:ext cx="1150937" cy="1150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37" name="Plus 36"/>
          <p:cNvSpPr/>
          <p:nvPr/>
        </p:nvSpPr>
        <p:spPr bwMode="auto">
          <a:xfrm>
            <a:off x="3154363" y="3248025"/>
            <a:ext cx="576262" cy="5762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Equal 37"/>
          <p:cNvSpPr/>
          <p:nvPr/>
        </p:nvSpPr>
        <p:spPr bwMode="auto">
          <a:xfrm>
            <a:off x="5289550" y="1674813"/>
            <a:ext cx="706438" cy="449262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736725" y="1341438"/>
            <a:ext cx="1152525" cy="11509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41" name="TextBox 40"/>
          <p:cNvSpPr txBox="1"/>
          <p:nvPr/>
        </p:nvSpPr>
        <p:spPr bwMode="auto">
          <a:xfrm>
            <a:off x="1857375" y="1455738"/>
            <a:ext cx="8874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13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4284663" y="1438275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237288" y="1309688"/>
            <a:ext cx="1150937" cy="1150937"/>
            <a:chOff x="7113265" y="1315538"/>
            <a:chExt cx="1150937" cy="1150937"/>
          </a:xfrm>
        </p:grpSpPr>
        <p:sp>
          <p:nvSpPr>
            <p:cNvPr id="44" name="Oval 43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7421240" y="1412375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</p:grpSp>
      <p:pic>
        <p:nvPicPr>
          <p:cNvPr id="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2868613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 46"/>
          <p:cNvSpPr/>
          <p:nvPr/>
        </p:nvSpPr>
        <p:spPr bwMode="auto">
          <a:xfrm>
            <a:off x="3976688" y="2978150"/>
            <a:ext cx="1150937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49" name="Equal 48"/>
          <p:cNvSpPr/>
          <p:nvPr/>
        </p:nvSpPr>
        <p:spPr bwMode="auto">
          <a:xfrm>
            <a:off x="5289550" y="3311525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1671638" y="2998788"/>
            <a:ext cx="1152525" cy="1150937"/>
            <a:chOff x="1736179" y="2977480"/>
            <a:chExt cx="1152525" cy="1150938"/>
          </a:xfrm>
        </p:grpSpPr>
        <p:sp>
          <p:nvSpPr>
            <p:cNvPr id="51" name="Oval 50"/>
            <p:cNvSpPr/>
            <p:nvPr/>
          </p:nvSpPr>
          <p:spPr bwMode="auto">
            <a:xfrm>
              <a:off x="1736179" y="2977480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2033041" y="3091780"/>
              <a:ext cx="536575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</p:grpSp>
      <p:sp>
        <p:nvSpPr>
          <p:cNvPr id="81" name="TextBox 80"/>
          <p:cNvSpPr txBox="1"/>
          <p:nvPr/>
        </p:nvSpPr>
        <p:spPr bwMode="auto">
          <a:xfrm>
            <a:off x="4284663" y="3074988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6251575" y="2935288"/>
            <a:ext cx="1150938" cy="1150937"/>
            <a:chOff x="7113265" y="2953071"/>
            <a:chExt cx="1150937" cy="1150937"/>
          </a:xfrm>
        </p:grpSpPr>
        <p:sp>
          <p:nvSpPr>
            <p:cNvPr id="83" name="Oval 82"/>
            <p:cNvSpPr/>
            <p:nvPr/>
          </p:nvSpPr>
          <p:spPr bwMode="auto">
            <a:xfrm>
              <a:off x="7113265" y="2953071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7246615" y="3049908"/>
              <a:ext cx="885824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13</a:t>
              </a:r>
            </a:p>
          </p:txBody>
        </p:sp>
      </p:grpSp>
      <p:pic>
        <p:nvPicPr>
          <p:cNvPr id="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4445000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Oval 85"/>
          <p:cNvSpPr/>
          <p:nvPr/>
        </p:nvSpPr>
        <p:spPr bwMode="auto">
          <a:xfrm>
            <a:off x="3976688" y="4616450"/>
            <a:ext cx="1150937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87" name="Equal 86"/>
          <p:cNvSpPr/>
          <p:nvPr/>
        </p:nvSpPr>
        <p:spPr bwMode="auto">
          <a:xfrm>
            <a:off x="5289550" y="4949825"/>
            <a:ext cx="706438" cy="449263"/>
          </a:xfrm>
          <a:prstGeom prst="mathEqual">
            <a:avLst>
              <a:gd name="adj1" fmla="val 23520"/>
              <a:gd name="adj2" fmla="val 7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1736725" y="4616450"/>
            <a:ext cx="1152525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89" name="TextBox 88"/>
          <p:cNvSpPr txBox="1"/>
          <p:nvPr/>
        </p:nvSpPr>
        <p:spPr bwMode="auto">
          <a:xfrm>
            <a:off x="1857375" y="4730750"/>
            <a:ext cx="8874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13</a:t>
            </a:r>
          </a:p>
        </p:txBody>
      </p:sp>
      <p:sp>
        <p:nvSpPr>
          <p:cNvPr id="90" name="TextBox 89"/>
          <p:cNvSpPr txBox="1"/>
          <p:nvPr/>
        </p:nvSpPr>
        <p:spPr bwMode="auto">
          <a:xfrm>
            <a:off x="4284663" y="4713288"/>
            <a:ext cx="5349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6237288" y="4589463"/>
            <a:ext cx="1150937" cy="1150937"/>
            <a:chOff x="7113265" y="4590604"/>
            <a:chExt cx="1150937" cy="1150937"/>
          </a:xfrm>
        </p:grpSpPr>
        <p:sp>
          <p:nvSpPr>
            <p:cNvPr id="92" name="Oval 91"/>
            <p:cNvSpPr/>
            <p:nvPr/>
          </p:nvSpPr>
          <p:spPr bwMode="auto">
            <a:xfrm>
              <a:off x="7113265" y="4590604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93" name="TextBox 92"/>
            <p:cNvSpPr txBox="1"/>
            <p:nvPr/>
          </p:nvSpPr>
          <p:spPr bwMode="auto">
            <a:xfrm>
              <a:off x="7421240" y="4687441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35818" r="33051" b="44690"/>
          <a:stretch>
            <a:fillRect/>
          </a:stretch>
        </p:blipFill>
        <p:spPr bwMode="auto">
          <a:xfrm>
            <a:off x="2932113" y="1538288"/>
            <a:ext cx="936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35818" r="33051" b="44690"/>
          <a:stretch>
            <a:fillRect/>
          </a:stretch>
        </p:blipFill>
        <p:spPr bwMode="auto">
          <a:xfrm>
            <a:off x="2913063" y="4819650"/>
            <a:ext cx="936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38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7" grpId="0" animBg="1"/>
      <p:bldP spid="86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  <a:latin typeface="+mn-lt"/>
              </a:rPr>
              <a:t>What 2 numbers add to 4?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2879725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3019425" y="2879725"/>
            <a:ext cx="1150938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17" name="Oval 16"/>
          <p:cNvSpPr/>
          <p:nvPr/>
        </p:nvSpPr>
        <p:spPr bwMode="auto">
          <a:xfrm>
            <a:off x="779463" y="2879725"/>
            <a:ext cx="1152525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1076325" y="2994025"/>
            <a:ext cx="5349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3327400" y="2976563"/>
            <a:ext cx="5349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5200650" y="2879725"/>
            <a:ext cx="1150938" cy="1150938"/>
            <a:chOff x="7113265" y="1315538"/>
            <a:chExt cx="1150937" cy="1150937"/>
          </a:xfrm>
        </p:grpSpPr>
        <p:sp>
          <p:nvSpPr>
            <p:cNvPr id="27" name="Oval 26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7421240" y="1412376"/>
              <a:ext cx="536575" cy="92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</p:grpSp>
      <p:grpSp>
        <p:nvGrpSpPr>
          <p:cNvPr id="29" name="Group 24"/>
          <p:cNvGrpSpPr>
            <a:grpSpLocks/>
          </p:cNvGrpSpPr>
          <p:nvPr/>
        </p:nvGrpSpPr>
        <p:grpSpPr bwMode="auto">
          <a:xfrm>
            <a:off x="7231063" y="2879725"/>
            <a:ext cx="1150937" cy="1150938"/>
            <a:chOff x="7113265" y="1315538"/>
            <a:chExt cx="1150937" cy="1150937"/>
          </a:xfrm>
        </p:grpSpPr>
        <p:sp>
          <p:nvSpPr>
            <p:cNvPr id="30" name="Oval 29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7421240" y="1412376"/>
              <a:ext cx="536575" cy="92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549275" y="1806575"/>
            <a:ext cx="4022725" cy="3298825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What 2 numbers add to 4?</a:t>
            </a:r>
            <a:endParaRPr lang="en-GB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2879725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 bwMode="auto">
          <a:xfrm>
            <a:off x="3019425" y="2879725"/>
            <a:ext cx="1150938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20" name="Oval 19"/>
          <p:cNvSpPr/>
          <p:nvPr/>
        </p:nvSpPr>
        <p:spPr bwMode="auto">
          <a:xfrm>
            <a:off x="779463" y="2879725"/>
            <a:ext cx="1152525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1076325" y="2994025"/>
            <a:ext cx="5349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3327400" y="2976563"/>
            <a:ext cx="5349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grpSp>
        <p:nvGrpSpPr>
          <p:cNvPr id="24" name="Group 39"/>
          <p:cNvGrpSpPr>
            <a:grpSpLocks/>
          </p:cNvGrpSpPr>
          <p:nvPr/>
        </p:nvGrpSpPr>
        <p:grpSpPr bwMode="auto">
          <a:xfrm>
            <a:off x="5200650" y="2879725"/>
            <a:ext cx="1150938" cy="1150938"/>
            <a:chOff x="7113265" y="1315538"/>
            <a:chExt cx="1150937" cy="1150937"/>
          </a:xfrm>
        </p:grpSpPr>
        <p:sp>
          <p:nvSpPr>
            <p:cNvPr id="25" name="Oval 24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7421240" y="1412376"/>
              <a:ext cx="536575" cy="92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9</a:t>
              </a:r>
            </a:p>
          </p:txBody>
        </p:sp>
      </p:grp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7231063" y="2879725"/>
            <a:ext cx="1150937" cy="1150938"/>
            <a:chOff x="7113265" y="1315538"/>
            <a:chExt cx="1150937" cy="1150937"/>
          </a:xfrm>
        </p:grpSpPr>
        <p:sp>
          <p:nvSpPr>
            <p:cNvPr id="28" name="Oval 27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7421240" y="1412376"/>
              <a:ext cx="536575" cy="92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4859338" y="1779588"/>
            <a:ext cx="3806825" cy="3298825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3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  <a:latin typeface="+mn-lt"/>
              </a:rPr>
              <a:t>What 2 numbers add to 4?</a:t>
            </a: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2879725"/>
            <a:ext cx="1152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/>
          <p:nvPr/>
        </p:nvSpPr>
        <p:spPr bwMode="auto">
          <a:xfrm>
            <a:off x="3019425" y="2879725"/>
            <a:ext cx="1150938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28" name="Oval 27"/>
          <p:cNvSpPr/>
          <p:nvPr/>
        </p:nvSpPr>
        <p:spPr bwMode="auto">
          <a:xfrm>
            <a:off x="779463" y="2879725"/>
            <a:ext cx="1152525" cy="11509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400" b="1" dirty="0">
              <a:ea typeface="Franchise" panose="00000009000000000000" pitchFamily="49" charset="0"/>
            </a:endParaRPr>
          </a:p>
          <a:p>
            <a:pPr algn="ctr">
              <a:defRPr/>
            </a:pPr>
            <a:endParaRPr lang="en-GB" sz="5400" b="1" dirty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1076325" y="2994025"/>
            <a:ext cx="5349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3327400" y="2976563"/>
            <a:ext cx="5349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grpSp>
        <p:nvGrpSpPr>
          <p:cNvPr id="31" name="Group 39"/>
          <p:cNvGrpSpPr>
            <a:grpSpLocks/>
          </p:cNvGrpSpPr>
          <p:nvPr/>
        </p:nvGrpSpPr>
        <p:grpSpPr bwMode="auto">
          <a:xfrm>
            <a:off x="5200650" y="2879725"/>
            <a:ext cx="1150938" cy="1150938"/>
            <a:chOff x="7113265" y="1315538"/>
            <a:chExt cx="1150937" cy="1150937"/>
          </a:xfrm>
        </p:grpSpPr>
        <p:sp>
          <p:nvSpPr>
            <p:cNvPr id="32" name="Oval 31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421240" y="1412376"/>
              <a:ext cx="536575" cy="92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7</a:t>
              </a:r>
            </a:p>
          </p:txBody>
        </p:sp>
      </p:grpSp>
      <p:grpSp>
        <p:nvGrpSpPr>
          <p:cNvPr id="34" name="Group 24"/>
          <p:cNvGrpSpPr>
            <a:grpSpLocks/>
          </p:cNvGrpSpPr>
          <p:nvPr/>
        </p:nvGrpSpPr>
        <p:grpSpPr bwMode="auto">
          <a:xfrm>
            <a:off x="7231063" y="2879725"/>
            <a:ext cx="1150937" cy="1150938"/>
            <a:chOff x="7113265" y="1315538"/>
            <a:chExt cx="1150937" cy="1150937"/>
          </a:xfrm>
        </p:grpSpPr>
        <p:sp>
          <p:nvSpPr>
            <p:cNvPr id="35" name="Oval 34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7421240" y="1412376"/>
              <a:ext cx="536575" cy="92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9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590550" y="1779588"/>
            <a:ext cx="3806825" cy="3298825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7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  <a:latin typeface="+mn-lt"/>
              </a:rPr>
              <a:t>What 2 numbers add to 4?</a:t>
            </a: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684213" y="3068638"/>
            <a:ext cx="1152525" cy="1150937"/>
            <a:chOff x="779463" y="2879725"/>
            <a:chExt cx="1152525" cy="1150938"/>
          </a:xfrm>
        </p:grpSpPr>
        <p:sp>
          <p:nvSpPr>
            <p:cNvPr id="18" name="Oval 17"/>
            <p:cNvSpPr/>
            <p:nvPr/>
          </p:nvSpPr>
          <p:spPr bwMode="auto">
            <a:xfrm>
              <a:off x="779463" y="2879725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1076325" y="2994025"/>
              <a:ext cx="534988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2347913" y="3068638"/>
            <a:ext cx="1150937" cy="1150937"/>
            <a:chOff x="3019425" y="2879725"/>
            <a:chExt cx="1150938" cy="1150938"/>
          </a:xfrm>
        </p:grpSpPr>
        <p:sp>
          <p:nvSpPr>
            <p:cNvPr id="21" name="Oval 20"/>
            <p:cNvSpPr/>
            <p:nvPr/>
          </p:nvSpPr>
          <p:spPr bwMode="auto">
            <a:xfrm>
              <a:off x="3019425" y="2879725"/>
              <a:ext cx="1150938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3327400" y="2976562"/>
              <a:ext cx="534987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grpSp>
        <p:nvGrpSpPr>
          <p:cNvPr id="23" name="Group 39"/>
          <p:cNvGrpSpPr>
            <a:grpSpLocks/>
          </p:cNvGrpSpPr>
          <p:nvPr/>
        </p:nvGrpSpPr>
        <p:grpSpPr bwMode="auto">
          <a:xfrm>
            <a:off x="4011613" y="3068638"/>
            <a:ext cx="1150937" cy="1150937"/>
            <a:chOff x="7113265" y="1315538"/>
            <a:chExt cx="1150937" cy="1150937"/>
          </a:xfrm>
        </p:grpSpPr>
        <p:sp>
          <p:nvSpPr>
            <p:cNvPr id="29" name="Oval 28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7421240" y="1412375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</p:grpSp>
      <p:grpSp>
        <p:nvGrpSpPr>
          <p:cNvPr id="31" name="Group 24"/>
          <p:cNvGrpSpPr>
            <a:grpSpLocks/>
          </p:cNvGrpSpPr>
          <p:nvPr/>
        </p:nvGrpSpPr>
        <p:grpSpPr bwMode="auto">
          <a:xfrm>
            <a:off x="7237413" y="3068638"/>
            <a:ext cx="1150937" cy="1150937"/>
            <a:chOff x="7113265" y="1315538"/>
            <a:chExt cx="1150937" cy="1150937"/>
          </a:xfrm>
        </p:grpSpPr>
        <p:sp>
          <p:nvSpPr>
            <p:cNvPr id="32" name="Oval 31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421240" y="1412375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</p:grpSp>
      <p:sp>
        <p:nvSpPr>
          <p:cNvPr id="34" name="Oval 33"/>
          <p:cNvSpPr/>
          <p:nvPr/>
        </p:nvSpPr>
        <p:spPr>
          <a:xfrm>
            <a:off x="5292725" y="1976438"/>
            <a:ext cx="3284538" cy="3298825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5" name="Group 18"/>
          <p:cNvGrpSpPr>
            <a:grpSpLocks/>
          </p:cNvGrpSpPr>
          <p:nvPr/>
        </p:nvGrpSpPr>
        <p:grpSpPr bwMode="auto">
          <a:xfrm>
            <a:off x="5675313" y="3071813"/>
            <a:ext cx="1152525" cy="1150937"/>
            <a:chOff x="779463" y="2879725"/>
            <a:chExt cx="1152525" cy="1150938"/>
          </a:xfrm>
        </p:grpSpPr>
        <p:sp>
          <p:nvSpPr>
            <p:cNvPr id="36" name="Oval 35"/>
            <p:cNvSpPr/>
            <p:nvPr/>
          </p:nvSpPr>
          <p:spPr bwMode="auto">
            <a:xfrm>
              <a:off x="779463" y="2879725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1076325" y="2994025"/>
              <a:ext cx="534988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0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What 2 numbers add to 4?</a:t>
            </a:r>
            <a:endParaRPr lang="en-GB" sz="3200" dirty="0">
              <a:solidFill>
                <a:srgbClr val="F1811A"/>
              </a:solidFill>
              <a:latin typeface="+mn-lt"/>
            </a:endParaRP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684213" y="3068638"/>
            <a:ext cx="1152525" cy="1150937"/>
            <a:chOff x="779463" y="2879725"/>
            <a:chExt cx="1152525" cy="1150938"/>
          </a:xfrm>
        </p:grpSpPr>
        <p:sp>
          <p:nvSpPr>
            <p:cNvPr id="26" name="Oval 25"/>
            <p:cNvSpPr/>
            <p:nvPr/>
          </p:nvSpPr>
          <p:spPr bwMode="auto">
            <a:xfrm>
              <a:off x="779463" y="2879725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1076325" y="2994025"/>
              <a:ext cx="534988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2347913" y="3068638"/>
            <a:ext cx="1150937" cy="1150937"/>
            <a:chOff x="3019425" y="2879725"/>
            <a:chExt cx="1150938" cy="1150938"/>
          </a:xfrm>
        </p:grpSpPr>
        <p:sp>
          <p:nvSpPr>
            <p:cNvPr id="29" name="Oval 28"/>
            <p:cNvSpPr/>
            <p:nvPr/>
          </p:nvSpPr>
          <p:spPr bwMode="auto">
            <a:xfrm>
              <a:off x="3019425" y="2879725"/>
              <a:ext cx="1150938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3327400" y="2976562"/>
              <a:ext cx="534987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9</a:t>
              </a:r>
            </a:p>
          </p:txBody>
        </p:sp>
      </p:grpSp>
      <p:grpSp>
        <p:nvGrpSpPr>
          <p:cNvPr id="32" name="Group 39"/>
          <p:cNvGrpSpPr>
            <a:grpSpLocks/>
          </p:cNvGrpSpPr>
          <p:nvPr/>
        </p:nvGrpSpPr>
        <p:grpSpPr bwMode="auto">
          <a:xfrm>
            <a:off x="4011613" y="3068638"/>
            <a:ext cx="1150937" cy="1150937"/>
            <a:chOff x="7113265" y="1315538"/>
            <a:chExt cx="1150937" cy="1150937"/>
          </a:xfrm>
        </p:grpSpPr>
        <p:sp>
          <p:nvSpPr>
            <p:cNvPr id="33" name="Oval 32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7421240" y="1412375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</p:grpSp>
      <p:grpSp>
        <p:nvGrpSpPr>
          <p:cNvPr id="35" name="Group 24"/>
          <p:cNvGrpSpPr>
            <a:grpSpLocks/>
          </p:cNvGrpSpPr>
          <p:nvPr/>
        </p:nvGrpSpPr>
        <p:grpSpPr bwMode="auto">
          <a:xfrm>
            <a:off x="7237413" y="3068638"/>
            <a:ext cx="1150937" cy="1150937"/>
            <a:chOff x="7113265" y="1315538"/>
            <a:chExt cx="1150937" cy="1150937"/>
          </a:xfrm>
        </p:grpSpPr>
        <p:sp>
          <p:nvSpPr>
            <p:cNvPr id="36" name="Oval 35"/>
            <p:cNvSpPr/>
            <p:nvPr/>
          </p:nvSpPr>
          <p:spPr bwMode="auto">
            <a:xfrm>
              <a:off x="7113265" y="1315538"/>
              <a:ext cx="1150937" cy="11509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7421240" y="1412375"/>
              <a:ext cx="536575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9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2124075" y="1976438"/>
            <a:ext cx="3286125" cy="3298825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9" name="Group 18"/>
          <p:cNvGrpSpPr>
            <a:grpSpLocks/>
          </p:cNvGrpSpPr>
          <p:nvPr/>
        </p:nvGrpSpPr>
        <p:grpSpPr bwMode="auto">
          <a:xfrm>
            <a:off x="5675313" y="3071813"/>
            <a:ext cx="1152525" cy="1150937"/>
            <a:chOff x="779463" y="2879725"/>
            <a:chExt cx="1152525" cy="1150938"/>
          </a:xfrm>
        </p:grpSpPr>
        <p:sp>
          <p:nvSpPr>
            <p:cNvPr id="40" name="Oval 39"/>
            <p:cNvSpPr/>
            <p:nvPr/>
          </p:nvSpPr>
          <p:spPr bwMode="auto">
            <a:xfrm>
              <a:off x="779463" y="2879725"/>
              <a:ext cx="1152525" cy="11509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5400" b="1" dirty="0">
                <a:ea typeface="Franchise" panose="00000009000000000000" pitchFamily="49" charset="0"/>
              </a:endParaRPr>
            </a:p>
            <a:p>
              <a:pPr algn="ctr">
                <a:defRPr/>
              </a:pPr>
              <a:endParaRPr lang="en-GB" sz="5400" b="1" dirty="0"/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1076325" y="2994025"/>
              <a:ext cx="534988" cy="923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3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402</TotalTime>
  <Words>125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Franchise</vt:lpstr>
      <vt:lpstr>Calibri</vt:lpstr>
      <vt:lpstr>Arial</vt:lpstr>
      <vt:lpstr>Twinkl</vt:lpstr>
      <vt:lpstr>Office Theme</vt:lpstr>
      <vt:lpstr>PowerPoint Presentation</vt:lpstr>
      <vt:lpstr>Addition and Subtraction Facts to 13</vt:lpstr>
      <vt:lpstr>Practice Questions</vt:lpstr>
      <vt:lpstr>Practice Questions</vt:lpstr>
      <vt:lpstr>What 2 numbers add to 4?</vt:lpstr>
      <vt:lpstr>What 2 numbers add to 4?</vt:lpstr>
      <vt:lpstr>What 2 numbers add to 4?</vt:lpstr>
      <vt:lpstr>What 2 numbers add to 4?</vt:lpstr>
      <vt:lpstr>What 2 numbers add to 4?</vt:lpstr>
      <vt:lpstr>What 2 numbers add to 4?</vt:lpstr>
      <vt:lpstr>Practise Questions</vt:lpstr>
      <vt:lpstr>Practise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Twinkl Twinkl</cp:lastModifiedBy>
  <cp:revision>97</cp:revision>
  <dcterms:created xsi:type="dcterms:W3CDTF">2019-09-18T07:54:07Z</dcterms:created>
  <dcterms:modified xsi:type="dcterms:W3CDTF">2019-12-20T14:03:39Z</dcterms:modified>
</cp:coreProperties>
</file>