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00A8E7"/>
    <a:srgbClr val="E51E21"/>
    <a:srgbClr val="009640"/>
    <a:srgbClr val="F08215"/>
    <a:srgbClr val="00649C"/>
    <a:srgbClr val="85BD33"/>
    <a:srgbClr val="643C90"/>
    <a:srgbClr val="D47DB1"/>
    <a:srgbClr val="E5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2020-scheme-of-learning-eyfs-reception-white-rose-maths-supporting-resources-key-stage-1-year-1-year-2/to-20-and-beyond-summer-2020-scheme-of-learning-eyfs-reception-white-rose-maths-supporting-resources-key-stage-1/spatial-reasoning-match-rotate-manipulate-to-20-and-beyond-summer-2020-scheme-of-learning-eyfs-reception-white-rose-maths-supporting-resources-key-stage-1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2020-scheme-of-learning-eyfs-reception-white-rose-maths-supporting-resources-key-stage-1-year-1-year-2/to-20-and-beyond-summer-2020-scheme-of-learning-eyfs-reception-white-rose-maths-supporting-resources-key-stage-1/spatial-reasoning-match-rotate-manipulate-to-20-and-beyond-summer-2020-scheme-of-learning-eyfs-reception-white-rose-maths-supporting-resources-key-stage-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16B93AEB-1DC2-46A3-ABB9-0C169185A95A}"/>
              </a:ext>
            </a:extLst>
          </p:cNvPr>
          <p:cNvSpPr/>
          <p:nvPr userDrawn="1"/>
        </p:nvSpPr>
        <p:spPr>
          <a:xfrm>
            <a:off x="8294914" y="5998029"/>
            <a:ext cx="849086" cy="8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D14E5042-3DA6-4176-AEA6-DF4AEAE165DE}"/>
              </a:ext>
            </a:extLst>
          </p:cNvPr>
          <p:cNvSpPr/>
          <p:nvPr userDrawn="1"/>
        </p:nvSpPr>
        <p:spPr>
          <a:xfrm>
            <a:off x="0" y="5867400"/>
            <a:ext cx="1295400" cy="990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24C9D81-C216-4ECE-AB42-F4AAECF65AAD}"/>
              </a:ext>
            </a:extLst>
          </p:cNvPr>
          <p:cNvSpPr/>
          <p:nvPr userDrawn="1"/>
        </p:nvSpPr>
        <p:spPr>
          <a:xfrm>
            <a:off x="8294914" y="5998029"/>
            <a:ext cx="849086" cy="8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936B74F-E47F-4431-A286-F26BB584C79E}"/>
              </a:ext>
            </a:extLst>
          </p:cNvPr>
          <p:cNvSpPr/>
          <p:nvPr userDrawn="1"/>
        </p:nvSpPr>
        <p:spPr>
          <a:xfrm>
            <a:off x="0" y="5867400"/>
            <a:ext cx="1295400" cy="990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2155371" y="564699"/>
            <a:ext cx="4491754" cy="1312742"/>
          </a:xfrm>
          <a:prstGeom prst="wedgeRoundRectCallout">
            <a:avLst>
              <a:gd name="adj1" fmla="val 58539"/>
              <a:gd name="adj2" fmla="val -15889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Ok shape detectives, here’s a challenge for you! Can you click on the shapes that match those in my shape picture? How did you find the matching pictures?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947039" y="4095932"/>
            <a:ext cx="75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Well done! You found a matching shape from my shape house.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98BD5D-8DE5-4650-9BFF-E01269B36EE0}"/>
              </a:ext>
            </a:extLst>
          </p:cNvPr>
          <p:cNvGrpSpPr/>
          <p:nvPr/>
        </p:nvGrpSpPr>
        <p:grpSpPr>
          <a:xfrm>
            <a:off x="3657428" y="1953130"/>
            <a:ext cx="1562074" cy="2010679"/>
            <a:chOff x="3657428" y="1953130"/>
            <a:chExt cx="1562074" cy="2010679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C883F73-D885-4935-A76F-27DD35EB6988}"/>
                </a:ext>
              </a:extLst>
            </p:cNvPr>
            <p:cNvSpPr/>
            <p:nvPr/>
          </p:nvSpPr>
          <p:spPr>
            <a:xfrm>
              <a:off x="3657428" y="1953130"/>
              <a:ext cx="1562074" cy="697937"/>
            </a:xfrm>
            <a:prstGeom prst="triangl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30BB38-5E6A-442C-BC2C-5FC13C221E00}"/>
                </a:ext>
              </a:extLst>
            </p:cNvPr>
            <p:cNvSpPr/>
            <p:nvPr/>
          </p:nvSpPr>
          <p:spPr>
            <a:xfrm>
              <a:off x="3821877" y="2651067"/>
              <a:ext cx="1233177" cy="1312742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D023D5-EE70-43AD-A0E6-7F450DA9E8DB}"/>
                </a:ext>
              </a:extLst>
            </p:cNvPr>
            <p:cNvSpPr/>
            <p:nvPr/>
          </p:nvSpPr>
          <p:spPr>
            <a:xfrm>
              <a:off x="4217132" y="3270423"/>
              <a:ext cx="442665" cy="67689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024047-A24C-465E-B1D8-CEC6021755D1}"/>
              </a:ext>
            </a:extLst>
          </p:cNvPr>
          <p:cNvSpPr/>
          <p:nvPr/>
        </p:nvSpPr>
        <p:spPr>
          <a:xfrm rot="5400000">
            <a:off x="7031948" y="5063605"/>
            <a:ext cx="1562074" cy="697937"/>
          </a:xfrm>
          <a:prstGeom prst="triangle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8FB1F-8657-4AD2-BF8E-3AF848E64E42}"/>
              </a:ext>
            </a:extLst>
          </p:cNvPr>
          <p:cNvSpPr/>
          <p:nvPr/>
        </p:nvSpPr>
        <p:spPr>
          <a:xfrm rot="5400000">
            <a:off x="4676851" y="4630065"/>
            <a:ext cx="442665" cy="67689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09FDA9-1A65-4C51-A5C9-438348931E16}"/>
              </a:ext>
            </a:extLst>
          </p:cNvPr>
          <p:cNvSpPr/>
          <p:nvPr/>
        </p:nvSpPr>
        <p:spPr>
          <a:xfrm>
            <a:off x="5876006" y="4865424"/>
            <a:ext cx="841708" cy="1287077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CDD584-66F6-4E78-9976-2CC69C39A80F}"/>
              </a:ext>
            </a:extLst>
          </p:cNvPr>
          <p:cNvSpPr/>
          <p:nvPr/>
        </p:nvSpPr>
        <p:spPr>
          <a:xfrm rot="5400000">
            <a:off x="4314936" y="5600304"/>
            <a:ext cx="489606" cy="521196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952555-AAB0-45AD-B91F-F87036580B41}"/>
              </a:ext>
            </a:extLst>
          </p:cNvPr>
          <p:cNvSpPr/>
          <p:nvPr/>
        </p:nvSpPr>
        <p:spPr>
          <a:xfrm>
            <a:off x="1229413" y="5279061"/>
            <a:ext cx="664028" cy="664028"/>
          </a:xfrm>
          <a:prstGeom prst="rtTriangle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9BE76C-B102-427E-88C3-E67ACF63E8F4}"/>
              </a:ext>
            </a:extLst>
          </p:cNvPr>
          <p:cNvSpPr/>
          <p:nvPr/>
        </p:nvSpPr>
        <p:spPr>
          <a:xfrm rot="16200000">
            <a:off x="2381144" y="4734868"/>
            <a:ext cx="1233177" cy="131274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F0DF17-6CE9-47D3-BAC5-5488D97150A8}"/>
              </a:ext>
            </a:extLst>
          </p:cNvPr>
          <p:cNvSpPr/>
          <p:nvPr/>
        </p:nvSpPr>
        <p:spPr>
          <a:xfrm>
            <a:off x="2496218" y="4734868"/>
            <a:ext cx="1233177" cy="1312742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7F3B0-3D46-4095-BFDF-642E9BBA8F0D}"/>
              </a:ext>
            </a:extLst>
          </p:cNvPr>
          <p:cNvSpPr/>
          <p:nvPr/>
        </p:nvSpPr>
        <p:spPr>
          <a:xfrm>
            <a:off x="4670570" y="4621684"/>
            <a:ext cx="442665" cy="67689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1232A7A-AB56-4AA5-90E7-455FC0B59917}"/>
              </a:ext>
            </a:extLst>
          </p:cNvPr>
          <p:cNvSpPr/>
          <p:nvPr/>
        </p:nvSpPr>
        <p:spPr>
          <a:xfrm>
            <a:off x="6932696" y="4982263"/>
            <a:ext cx="1562074" cy="697937"/>
          </a:xfrm>
          <a:prstGeom prst="triangle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5EE992-B87B-40A1-8FDA-689F3AD73E10}"/>
              </a:ext>
            </a:extLst>
          </p:cNvPr>
          <p:cNvSpPr/>
          <p:nvPr/>
        </p:nvSpPr>
        <p:spPr>
          <a:xfrm>
            <a:off x="7918882" y="6105705"/>
            <a:ext cx="798990" cy="472648"/>
          </a:xfrm>
          <a:prstGeom prst="rightArrow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551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62 L 0.13645 -0.19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33107 -0.3009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17275 -0.4342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7" grpId="2"/>
      <p:bldP spid="17" grpId="3"/>
      <p:bldP spid="17" grpId="4"/>
      <p:bldP spid="21" grpId="0" animBg="1"/>
      <p:bldP spid="21" grpId="1" animBg="1"/>
      <p:bldP spid="22" grpId="0" animBg="1"/>
      <p:bldP spid="22" grpId="1" animBg="1"/>
      <p:bldP spid="23" grpId="0" animBg="1"/>
      <p:bldP spid="26" grpId="0" animBg="1"/>
      <p:bldP spid="2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432" y="2008939"/>
            <a:ext cx="2165258" cy="367452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901626" y="1705725"/>
            <a:ext cx="3675355" cy="1497684"/>
          </a:xfrm>
          <a:prstGeom prst="wedgeRoundRectCallout">
            <a:avLst>
              <a:gd name="adj1" fmla="val 54294"/>
              <a:gd name="adj2" fmla="val 32885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Great work, you found all of the matching shapes. Now you are all super detectives! You could make some shape pictures for your friends to copy.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2ECF7-14C2-4E90-97A7-FFC20DBC5936}"/>
              </a:ext>
            </a:extLst>
          </p:cNvPr>
          <p:cNvSpPr/>
          <p:nvPr/>
        </p:nvSpPr>
        <p:spPr>
          <a:xfrm>
            <a:off x="2796148" y="4156492"/>
            <a:ext cx="941033" cy="941033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743C5-BADA-483A-81D6-E309AFB499E7}"/>
              </a:ext>
            </a:extLst>
          </p:cNvPr>
          <p:cNvSpPr/>
          <p:nvPr/>
        </p:nvSpPr>
        <p:spPr>
          <a:xfrm>
            <a:off x="6742780" y="1372950"/>
            <a:ext cx="941033" cy="941033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39028-B9C1-41EC-9072-B3A0781245AE}"/>
              </a:ext>
            </a:extLst>
          </p:cNvPr>
          <p:cNvSpPr/>
          <p:nvPr/>
        </p:nvSpPr>
        <p:spPr>
          <a:xfrm rot="2520322">
            <a:off x="892629" y="729343"/>
            <a:ext cx="664029" cy="664029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0A1C6-886A-4B82-B7D1-7FA387028DCE}"/>
              </a:ext>
            </a:extLst>
          </p:cNvPr>
          <p:cNvSpPr/>
          <p:nvPr/>
        </p:nvSpPr>
        <p:spPr>
          <a:xfrm rot="564473">
            <a:off x="7652656" y="4969625"/>
            <a:ext cx="664029" cy="664029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F9D4C-A0AB-46F6-B2B0-6A4C2AD5EAEE}"/>
              </a:ext>
            </a:extLst>
          </p:cNvPr>
          <p:cNvSpPr/>
          <p:nvPr/>
        </p:nvSpPr>
        <p:spPr>
          <a:xfrm>
            <a:off x="2579914" y="859971"/>
            <a:ext cx="381000" cy="512979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1F2722-A586-45C9-848D-721E07D88100}"/>
              </a:ext>
            </a:extLst>
          </p:cNvPr>
          <p:cNvSpPr/>
          <p:nvPr/>
        </p:nvSpPr>
        <p:spPr>
          <a:xfrm rot="5400000">
            <a:off x="7493313" y="3399210"/>
            <a:ext cx="381000" cy="512979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2AB3309-0799-4552-982B-AF1075ED5A75}"/>
              </a:ext>
            </a:extLst>
          </p:cNvPr>
          <p:cNvSpPr/>
          <p:nvPr/>
        </p:nvSpPr>
        <p:spPr>
          <a:xfrm rot="20355793">
            <a:off x="772186" y="3654193"/>
            <a:ext cx="1359565" cy="758458"/>
          </a:xfrm>
          <a:prstGeom prst="triangle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9385C61-0884-4B59-8293-967CB49BADD2}"/>
              </a:ext>
            </a:extLst>
          </p:cNvPr>
          <p:cNvSpPr/>
          <p:nvPr/>
        </p:nvSpPr>
        <p:spPr>
          <a:xfrm rot="1722794">
            <a:off x="4055242" y="4860773"/>
            <a:ext cx="1359565" cy="758458"/>
          </a:xfrm>
          <a:prstGeom prst="triangle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234D12-CDAD-4FA4-BA0B-4CA4B2441C92}"/>
              </a:ext>
            </a:extLst>
          </p:cNvPr>
          <p:cNvSpPr/>
          <p:nvPr/>
        </p:nvSpPr>
        <p:spPr>
          <a:xfrm>
            <a:off x="1224643" y="4989785"/>
            <a:ext cx="1208741" cy="1042018"/>
          </a:xfrm>
          <a:prstGeom prst="triangl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641287A-A75B-49BF-B7C3-EB8554FAC62C}"/>
              </a:ext>
            </a:extLst>
          </p:cNvPr>
          <p:cNvSpPr/>
          <p:nvPr/>
        </p:nvSpPr>
        <p:spPr>
          <a:xfrm rot="5400000">
            <a:off x="5126713" y="667835"/>
            <a:ext cx="1208741" cy="1042018"/>
          </a:xfrm>
          <a:prstGeom prst="triangl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7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370" y="723308"/>
            <a:ext cx="2723140" cy="46212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985421" y="1495887"/>
            <a:ext cx="3675355" cy="1408193"/>
          </a:xfrm>
          <a:prstGeom prst="wedgeRoundRectCallout">
            <a:avLst>
              <a:gd name="adj1" fmla="val 60810"/>
              <a:gd name="adj2" fmla="val 16895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Would you like to become a shape detective? Look carefully at the pictures and see if you can find the matching shapes.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2ECF7-14C2-4E90-97A7-FFC20DBC5936}"/>
              </a:ext>
            </a:extLst>
          </p:cNvPr>
          <p:cNvSpPr/>
          <p:nvPr/>
        </p:nvSpPr>
        <p:spPr>
          <a:xfrm>
            <a:off x="3415231" y="3503349"/>
            <a:ext cx="941033" cy="941033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5F24B-3551-4FC8-83A3-7B570B2539AD}"/>
              </a:ext>
            </a:extLst>
          </p:cNvPr>
          <p:cNvSpPr/>
          <p:nvPr/>
        </p:nvSpPr>
        <p:spPr>
          <a:xfrm rot="1792699">
            <a:off x="1023133" y="3556048"/>
            <a:ext cx="1367161" cy="665825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571FD-5B59-4F27-943C-E6736535AD2D}"/>
              </a:ext>
            </a:extLst>
          </p:cNvPr>
          <p:cNvSpPr/>
          <p:nvPr/>
        </p:nvSpPr>
        <p:spPr>
          <a:xfrm>
            <a:off x="7798800" y="3269200"/>
            <a:ext cx="468299" cy="468299"/>
          </a:xfrm>
          <a:prstGeom prst="rect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8B56E-D76A-4F91-B652-C152AE4B7603}"/>
              </a:ext>
            </a:extLst>
          </p:cNvPr>
          <p:cNvSpPr/>
          <p:nvPr/>
        </p:nvSpPr>
        <p:spPr>
          <a:xfrm rot="6690063">
            <a:off x="7101650" y="5384476"/>
            <a:ext cx="1367161" cy="273964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73869B85-1025-4B66-A548-BCC0CD8F967F}"/>
              </a:ext>
            </a:extLst>
          </p:cNvPr>
          <p:cNvSpPr/>
          <p:nvPr/>
        </p:nvSpPr>
        <p:spPr>
          <a:xfrm>
            <a:off x="7537510" y="652960"/>
            <a:ext cx="755989" cy="719990"/>
          </a:xfrm>
          <a:prstGeom prst="pentagon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4754B84-38CE-4DE1-BE96-768366724966}"/>
              </a:ext>
            </a:extLst>
          </p:cNvPr>
          <p:cNvSpPr/>
          <p:nvPr/>
        </p:nvSpPr>
        <p:spPr>
          <a:xfrm>
            <a:off x="1260629" y="5193437"/>
            <a:ext cx="698050" cy="698050"/>
          </a:xfrm>
          <a:prstGeom prst="rtTriangle">
            <a:avLst/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70880FC-68C1-4DBC-8E83-5BA8C84B9DA9}"/>
              </a:ext>
            </a:extLst>
          </p:cNvPr>
          <p:cNvSpPr/>
          <p:nvPr/>
        </p:nvSpPr>
        <p:spPr>
          <a:xfrm rot="14962365">
            <a:off x="3818293" y="5005469"/>
            <a:ext cx="913511" cy="913511"/>
          </a:xfrm>
          <a:prstGeom prst="rtTriangle">
            <a:avLst/>
          </a:prstGeom>
          <a:solidFill>
            <a:srgbClr val="D47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737500" y="697350"/>
            <a:ext cx="2909626" cy="1229106"/>
          </a:xfrm>
          <a:prstGeom prst="wedgeRoundRectCallout">
            <a:avLst>
              <a:gd name="adj1" fmla="val 64983"/>
              <a:gd name="adj2" fmla="val -14187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Are you ready shape detective? Here is my first shape. Can you find the matching shape?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22ECF7-14C2-4E90-97A7-FFC20DBC5936}"/>
              </a:ext>
            </a:extLst>
          </p:cNvPr>
          <p:cNvSpPr/>
          <p:nvPr/>
        </p:nvSpPr>
        <p:spPr>
          <a:xfrm>
            <a:off x="3939742" y="2302863"/>
            <a:ext cx="1517133" cy="1517133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571FD-5B59-4F27-943C-E6736535AD2D}"/>
              </a:ext>
            </a:extLst>
          </p:cNvPr>
          <p:cNvSpPr/>
          <p:nvPr/>
        </p:nvSpPr>
        <p:spPr>
          <a:xfrm>
            <a:off x="1244707" y="4732295"/>
            <a:ext cx="1517133" cy="1517133"/>
          </a:xfrm>
          <a:prstGeom prst="rect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950CE9-41CD-45F2-8EC6-BB4ECECE0C0B}"/>
              </a:ext>
            </a:extLst>
          </p:cNvPr>
          <p:cNvSpPr/>
          <p:nvPr/>
        </p:nvSpPr>
        <p:spPr>
          <a:xfrm>
            <a:off x="6634778" y="4732295"/>
            <a:ext cx="1517133" cy="1517133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0A0F7E0-1072-45AA-88F3-DE2B8DEBAAEC}"/>
              </a:ext>
            </a:extLst>
          </p:cNvPr>
          <p:cNvSpPr/>
          <p:nvPr/>
        </p:nvSpPr>
        <p:spPr>
          <a:xfrm>
            <a:off x="3813858" y="4715362"/>
            <a:ext cx="1768902" cy="1524916"/>
          </a:xfrm>
          <a:prstGeom prst="triangl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</p:spTree>
    <p:extLst>
      <p:ext uri="{BB962C8B-B14F-4D97-AF65-F5344CB8AC3E}">
        <p14:creationId xmlns:p14="http://schemas.microsoft.com/office/powerpoint/2010/main" val="15381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18837 -0.354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7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14584 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2" grpId="0" animBg="1"/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737500" y="697350"/>
            <a:ext cx="2909626" cy="1229106"/>
          </a:xfrm>
          <a:prstGeom prst="wedgeRoundRectCallout">
            <a:avLst>
              <a:gd name="adj1" fmla="val 64983"/>
              <a:gd name="adj2" fmla="val -14187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tell a friend about this shape? How many sides does it have? How many corners?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950CE9-41CD-45F2-8EC6-BB4ECECE0C0B}"/>
              </a:ext>
            </a:extLst>
          </p:cNvPr>
          <p:cNvSpPr/>
          <p:nvPr/>
        </p:nvSpPr>
        <p:spPr>
          <a:xfrm>
            <a:off x="6634778" y="4732295"/>
            <a:ext cx="1517133" cy="1517133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DEE80-5D07-4653-B6CE-9933D37DEE06}"/>
              </a:ext>
            </a:extLst>
          </p:cNvPr>
          <p:cNvSpPr/>
          <p:nvPr/>
        </p:nvSpPr>
        <p:spPr>
          <a:xfrm>
            <a:off x="3953251" y="2302862"/>
            <a:ext cx="1517133" cy="151713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8F9602-AECA-4817-A10F-F9072E8B9E55}"/>
              </a:ext>
            </a:extLst>
          </p:cNvPr>
          <p:cNvSpPr/>
          <p:nvPr/>
        </p:nvSpPr>
        <p:spPr>
          <a:xfrm>
            <a:off x="3939742" y="4769462"/>
            <a:ext cx="1517133" cy="151713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8460CB6-AC04-4D5D-A07A-CFA0A1A9938F}"/>
              </a:ext>
            </a:extLst>
          </p:cNvPr>
          <p:cNvSpPr/>
          <p:nvPr/>
        </p:nvSpPr>
        <p:spPr>
          <a:xfrm>
            <a:off x="1244707" y="4732294"/>
            <a:ext cx="1517133" cy="1517133"/>
          </a:xfrm>
          <a:prstGeom prst="rtTriangl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0694 -0.35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179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1408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2" grpId="0" animBg="1"/>
      <p:bldP spid="1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416300" y="613632"/>
            <a:ext cx="3230826" cy="1625783"/>
          </a:xfrm>
          <a:prstGeom prst="wedgeRoundRectCallout">
            <a:avLst>
              <a:gd name="adj1" fmla="val 64983"/>
              <a:gd name="adj2" fmla="val -14187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can you tell a friend about this shape? I think the matching shape is a circle. Am I correct? How do you know?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8F9602-AECA-4817-A10F-F9072E8B9E55}"/>
              </a:ext>
            </a:extLst>
          </p:cNvPr>
          <p:cNvSpPr/>
          <p:nvPr/>
        </p:nvSpPr>
        <p:spPr>
          <a:xfrm>
            <a:off x="6260112" y="5065429"/>
            <a:ext cx="2266464" cy="925825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AC2944-C1CD-40E0-A506-F79C4B1612E4}"/>
              </a:ext>
            </a:extLst>
          </p:cNvPr>
          <p:cNvSpPr/>
          <p:nvPr/>
        </p:nvSpPr>
        <p:spPr>
          <a:xfrm>
            <a:off x="3939739" y="4769776"/>
            <a:ext cx="1517133" cy="1517133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4A06DE4-4A97-4667-8A59-31158AC93B81}"/>
              </a:ext>
            </a:extLst>
          </p:cNvPr>
          <p:cNvSpPr/>
          <p:nvPr/>
        </p:nvSpPr>
        <p:spPr>
          <a:xfrm>
            <a:off x="3784623" y="2340015"/>
            <a:ext cx="1768902" cy="1524916"/>
          </a:xfrm>
          <a:prstGeom prst="triangl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0443C5B-72A8-415E-B606-0230FEDD9082}"/>
              </a:ext>
            </a:extLst>
          </p:cNvPr>
          <p:cNvSpPr/>
          <p:nvPr/>
        </p:nvSpPr>
        <p:spPr>
          <a:xfrm>
            <a:off x="955254" y="4724511"/>
            <a:ext cx="1768902" cy="1524916"/>
          </a:xfrm>
          <a:prstGeom prst="triangl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41961 -0.347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173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13542 -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3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390900" y="656384"/>
            <a:ext cx="3256226" cy="1524915"/>
          </a:xfrm>
          <a:prstGeom prst="wedgeRoundRectCallout">
            <a:avLst>
              <a:gd name="adj1" fmla="val 64983"/>
              <a:gd name="adj2" fmla="val -14187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This one is a little more tricky! Look carefully at the shapes. What do you notice? Can you tell a friend about the matching shape?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A8FF01F-F901-461A-8F62-6D88E736C5CA}"/>
              </a:ext>
            </a:extLst>
          </p:cNvPr>
          <p:cNvSpPr/>
          <p:nvPr/>
        </p:nvSpPr>
        <p:spPr>
          <a:xfrm>
            <a:off x="3850071" y="2664391"/>
            <a:ext cx="1606802" cy="794078"/>
          </a:xfrm>
          <a:prstGeom prst="triangl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9E23434-C39B-4889-9E7B-86FE82278BBF}"/>
              </a:ext>
            </a:extLst>
          </p:cNvPr>
          <p:cNvSpPr/>
          <p:nvPr/>
        </p:nvSpPr>
        <p:spPr>
          <a:xfrm>
            <a:off x="1022329" y="5043126"/>
            <a:ext cx="1606802" cy="794078"/>
          </a:xfrm>
          <a:prstGeom prst="triangl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F11E498-8862-4ED7-B1EB-1A7443A0258B}"/>
              </a:ext>
            </a:extLst>
          </p:cNvPr>
          <p:cNvSpPr/>
          <p:nvPr/>
        </p:nvSpPr>
        <p:spPr>
          <a:xfrm>
            <a:off x="6062264" y="4769009"/>
            <a:ext cx="2464312" cy="1217857"/>
          </a:xfrm>
          <a:prstGeom prst="triangl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033BA4C-9C06-455C-B434-55FCC59BE74D}"/>
              </a:ext>
            </a:extLst>
          </p:cNvPr>
          <p:cNvSpPr/>
          <p:nvPr/>
        </p:nvSpPr>
        <p:spPr>
          <a:xfrm>
            <a:off x="3783262" y="5043125"/>
            <a:ext cx="1235751" cy="610705"/>
          </a:xfrm>
          <a:prstGeom prst="triangl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2674 -0.34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17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2552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2" grpId="0" animBg="1"/>
      <p:bldP spid="1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850070" y="656385"/>
            <a:ext cx="2797055" cy="1286716"/>
          </a:xfrm>
          <a:prstGeom prst="wedgeRoundRectCallout">
            <a:avLst>
              <a:gd name="adj1" fmla="val 64983"/>
              <a:gd name="adj2" fmla="val -14187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do you notice about these shapes? How are they the same? How are they different?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29596-B88D-45E6-9768-3F95A4220627}"/>
              </a:ext>
            </a:extLst>
          </p:cNvPr>
          <p:cNvSpPr/>
          <p:nvPr/>
        </p:nvSpPr>
        <p:spPr>
          <a:xfrm rot="2700000">
            <a:off x="3985283" y="2452386"/>
            <a:ext cx="1218088" cy="1218088"/>
          </a:xfrm>
          <a:prstGeom prst="rect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7883D-7612-432C-B618-7DCE07487DE2}"/>
              </a:ext>
            </a:extLst>
          </p:cNvPr>
          <p:cNvSpPr/>
          <p:nvPr/>
        </p:nvSpPr>
        <p:spPr>
          <a:xfrm rot="2700000">
            <a:off x="6685377" y="4739433"/>
            <a:ext cx="1218088" cy="1218088"/>
          </a:xfrm>
          <a:prstGeom prst="rect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599733-27DB-4FDB-A393-66E83A3F2DC5}"/>
              </a:ext>
            </a:extLst>
          </p:cNvPr>
          <p:cNvSpPr/>
          <p:nvPr/>
        </p:nvSpPr>
        <p:spPr>
          <a:xfrm rot="2700000">
            <a:off x="4153625" y="5035735"/>
            <a:ext cx="836748" cy="836748"/>
          </a:xfrm>
          <a:prstGeom prst="rect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1467C9-FF30-416B-8EDF-2AE79E93EE3A}"/>
              </a:ext>
            </a:extLst>
          </p:cNvPr>
          <p:cNvSpPr/>
          <p:nvPr/>
        </p:nvSpPr>
        <p:spPr>
          <a:xfrm rot="2700000">
            <a:off x="1770149" y="5188874"/>
            <a:ext cx="530468" cy="530468"/>
          </a:xfrm>
          <a:prstGeom prst="rect">
            <a:avLst/>
          </a:prstGeom>
          <a:solidFill>
            <a:srgbClr val="E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7569 -0.3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1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11632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3" grpId="0" animBg="1"/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099755" y="564698"/>
            <a:ext cx="3547370" cy="1492031"/>
          </a:xfrm>
          <a:prstGeom prst="wedgeRoundRectCallout">
            <a:avLst>
              <a:gd name="adj1" fmla="val 58539"/>
              <a:gd name="adj2" fmla="val -15889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One of the rectangles matches my shape but which one? Can you find a matching rectangle? Do you need to turn the shape to make it match?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2921F0-55CA-4CA9-981D-9C462DB79CBA}"/>
              </a:ext>
            </a:extLst>
          </p:cNvPr>
          <p:cNvSpPr/>
          <p:nvPr/>
        </p:nvSpPr>
        <p:spPr>
          <a:xfrm rot="5400000">
            <a:off x="3614991" y="2735080"/>
            <a:ext cx="1914014" cy="781853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0927AD-EE4A-442E-8DB1-1BDA7A0899DC}"/>
              </a:ext>
            </a:extLst>
          </p:cNvPr>
          <p:cNvSpPr/>
          <p:nvPr/>
        </p:nvSpPr>
        <p:spPr>
          <a:xfrm>
            <a:off x="3614991" y="5004623"/>
            <a:ext cx="1914014" cy="781853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6A702-B72D-4BF3-AA15-BCC6BD8381E4}"/>
              </a:ext>
            </a:extLst>
          </p:cNvPr>
          <p:cNvSpPr/>
          <p:nvPr/>
        </p:nvSpPr>
        <p:spPr>
          <a:xfrm>
            <a:off x="1502268" y="5174094"/>
            <a:ext cx="1208626" cy="493710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56C08-6F13-4D73-9BD3-471BE6CE53D2}"/>
              </a:ext>
            </a:extLst>
          </p:cNvPr>
          <p:cNvSpPr/>
          <p:nvPr/>
        </p:nvSpPr>
        <p:spPr>
          <a:xfrm rot="5400000">
            <a:off x="6136291" y="5171691"/>
            <a:ext cx="1003568" cy="409946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267FC-1C07-4ADA-B723-A5EE16EE06FD}"/>
              </a:ext>
            </a:extLst>
          </p:cNvPr>
          <p:cNvSpPr/>
          <p:nvPr/>
        </p:nvSpPr>
        <p:spPr>
          <a:xfrm rot="5400000">
            <a:off x="3614990" y="5004623"/>
            <a:ext cx="1914014" cy="781853"/>
          </a:xfrm>
          <a:prstGeom prst="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32 -0.3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657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9774 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4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7FC68-49D6-40D6-8DC1-FBB282131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16" y="138056"/>
            <a:ext cx="1722635" cy="29233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141CCC-DB83-4AB5-BFD1-8326CEA09BAD}"/>
              </a:ext>
            </a:extLst>
          </p:cNvPr>
          <p:cNvSpPr/>
          <p:nvPr/>
        </p:nvSpPr>
        <p:spPr>
          <a:xfrm>
            <a:off x="3099755" y="564698"/>
            <a:ext cx="3547370" cy="1492031"/>
          </a:xfrm>
          <a:prstGeom prst="wedgeRoundRectCallout">
            <a:avLst>
              <a:gd name="adj1" fmla="val 58539"/>
              <a:gd name="adj2" fmla="val -15889"/>
              <a:gd name="adj3" fmla="val 16667"/>
            </a:avLst>
          </a:prstGeom>
          <a:solidFill>
            <a:schemeClr val="bg1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One of the triangles matches my shape but which one? Can you find a </a:t>
            </a:r>
            <a:r>
              <a:rPr lang="en-GB">
                <a:solidFill>
                  <a:schemeClr val="tx1"/>
                </a:solidFill>
              </a:rPr>
              <a:t>matching triangle? </a:t>
            </a:r>
            <a:r>
              <a:rPr lang="en-GB" dirty="0">
                <a:solidFill>
                  <a:schemeClr val="tx1"/>
                </a:solidFill>
              </a:rPr>
              <a:t>Do you need to turn the shape to make it match?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CDFCF2B6-50A6-4598-A577-97115BCFA67D}"/>
              </a:ext>
            </a:extLst>
          </p:cNvPr>
          <p:cNvSpPr txBox="1"/>
          <p:nvPr/>
        </p:nvSpPr>
        <p:spPr>
          <a:xfrm>
            <a:off x="3099755" y="4083013"/>
            <a:ext cx="319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matching shape.</a:t>
            </a:r>
          </a:p>
        </p:txBody>
      </p:sp>
      <p:sp>
        <p:nvSpPr>
          <p:cNvPr id="16" name="Try again">
            <a:extLst>
              <a:ext uri="{FF2B5EF4-FFF2-40B4-BE49-F238E27FC236}">
                <a16:creationId xmlns:a16="http://schemas.microsoft.com/office/drawing/2014/main" id="{E565CF7A-2C9C-4337-8849-12BE35EF66CD}"/>
              </a:ext>
            </a:extLst>
          </p:cNvPr>
          <p:cNvSpPr txBox="1"/>
          <p:nvPr/>
        </p:nvSpPr>
        <p:spPr>
          <a:xfrm>
            <a:off x="4073895" y="4083013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again.</a:t>
            </a:r>
          </a:p>
        </p:txBody>
      </p:sp>
      <p:sp>
        <p:nvSpPr>
          <p:cNvPr id="17" name="Well done!">
            <a:extLst>
              <a:ext uri="{FF2B5EF4-FFF2-40B4-BE49-F238E27FC236}">
                <a16:creationId xmlns:a16="http://schemas.microsoft.com/office/drawing/2014/main" id="{5E959D31-C3AA-419A-8BC9-F8572D7D8AFB}"/>
              </a:ext>
            </a:extLst>
          </p:cNvPr>
          <p:cNvSpPr txBox="1"/>
          <p:nvPr/>
        </p:nvSpPr>
        <p:spPr>
          <a:xfrm>
            <a:off x="2410480" y="4066131"/>
            <a:ext cx="457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 done! You found the matching shape.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C883F73-D885-4935-A76F-27DD35EB6988}"/>
              </a:ext>
            </a:extLst>
          </p:cNvPr>
          <p:cNvSpPr/>
          <p:nvPr/>
        </p:nvSpPr>
        <p:spPr>
          <a:xfrm rot="16200000">
            <a:off x="3760647" y="2363493"/>
            <a:ext cx="1129267" cy="1395873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FB610A8-D6E9-4B1C-A712-E8CBEEEEB40C}"/>
              </a:ext>
            </a:extLst>
          </p:cNvPr>
          <p:cNvSpPr/>
          <p:nvPr/>
        </p:nvSpPr>
        <p:spPr>
          <a:xfrm rot="5400000">
            <a:off x="1576155" y="4702467"/>
            <a:ext cx="1129265" cy="1395871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F81D242-6E18-4AD2-8F02-EEE4A8BDCE4F}"/>
              </a:ext>
            </a:extLst>
          </p:cNvPr>
          <p:cNvSpPr/>
          <p:nvPr/>
        </p:nvSpPr>
        <p:spPr>
          <a:xfrm>
            <a:off x="4325281" y="5071701"/>
            <a:ext cx="493432" cy="609926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3A3474E-0DF3-41BF-8FC3-64D9B633F2F8}"/>
              </a:ext>
            </a:extLst>
          </p:cNvPr>
          <p:cNvSpPr/>
          <p:nvPr/>
        </p:nvSpPr>
        <p:spPr>
          <a:xfrm rot="10800000">
            <a:off x="5879508" y="4681597"/>
            <a:ext cx="1517133" cy="1517133"/>
          </a:xfrm>
          <a:prstGeom prst="rt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0DC8E0F-40D7-4497-813D-D55CAC22D136}"/>
              </a:ext>
            </a:extLst>
          </p:cNvPr>
          <p:cNvSpPr/>
          <p:nvPr/>
        </p:nvSpPr>
        <p:spPr>
          <a:xfrm rot="16200000">
            <a:off x="1553229" y="4702467"/>
            <a:ext cx="1129267" cy="1395873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39479 -0.340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-17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7257 3.7037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16" grpId="0"/>
      <p:bldP spid="16" grpId="1"/>
      <p:bldP spid="16" grpId="2"/>
      <p:bldP spid="16" grpId="3"/>
      <p:bldP spid="17" grpId="0"/>
      <p:bldP spid="15" grpId="0" animBg="1"/>
      <p:bldP spid="18" grpId="1" animBg="1"/>
      <p:bldP spid="18" grpId="2" animBg="1"/>
      <p:bldP spid="19" grpId="0" animBg="1"/>
      <p:bldP spid="24" grpId="0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112</TotalTime>
  <Words>410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Evie Hall</cp:lastModifiedBy>
  <cp:revision>14</cp:revision>
  <dcterms:created xsi:type="dcterms:W3CDTF">2021-04-13T09:32:58Z</dcterms:created>
  <dcterms:modified xsi:type="dcterms:W3CDTF">2021-09-21T11:14:43Z</dcterms:modified>
</cp:coreProperties>
</file>