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8" r:id="rId2"/>
    <p:sldId id="268" r:id="rId3"/>
    <p:sldId id="264" r:id="rId4"/>
    <p:sldId id="269" r:id="rId5"/>
    <p:sldId id="270" r:id="rId6"/>
    <p:sldId id="271" r:id="rId7"/>
    <p:sldId id="272" r:id="rId8"/>
    <p:sldId id="273" r:id="rId9"/>
    <p:sldId id="274" r:id="rId10"/>
    <p:sldId id="267" r:id="rId11"/>
  </p:sldIdLst>
  <p:sldSz cx="9144000" cy="6858000" type="screen4x3"/>
  <p:notesSz cx="6858000" cy="9144000"/>
  <p:embeddedFontLst>
    <p:embeddedFont>
      <p:font typeface="Twinkl" pitchFamily="2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p15="http://schemas.microsoft.com/office/powerpoint/2012/main" xmlns:go="http://customooxmlschemas.google.com/" roundtripDataSignature="AMtx7mg4HmdcvXXOnt0xn0HCFN9tI055bw==" r:id="rId25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uth Candlin" initials="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5A25"/>
    <a:srgbClr val="156495"/>
    <a:srgbClr val="649135"/>
    <a:srgbClr val="A9D7B6"/>
    <a:srgbClr val="ABD284"/>
    <a:srgbClr val="6FBC85"/>
    <a:srgbClr val="18A0DB"/>
    <a:srgbClr val="DE1E5A"/>
    <a:srgbClr val="BC0105"/>
    <a:srgbClr val="4DB1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73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00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3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35151-0B47-45FD-9E28-2C2408311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14" y="443071"/>
            <a:ext cx="8213117" cy="59817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8E3081-3437-4CF8-9FE5-817FF8094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" y="443071"/>
            <a:ext cx="8213118" cy="598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E145E-894A-4382-AA84-99FF45EF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9" y="5131162"/>
            <a:ext cx="2059441" cy="1638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62A3B-4C60-4EAE-B5BA-A7661B6874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2" y="5686088"/>
            <a:ext cx="1069277" cy="95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62C2A-C763-4364-BECD-32D29CAA1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4406014" y="6001384"/>
            <a:ext cx="2678545" cy="856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98AD6D-22C9-4413-82E6-6D25859B3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0" y="6005870"/>
            <a:ext cx="2678545" cy="856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A5C4D0-233E-47E5-8A19-2EE9A1C08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/>
          <a:stretch/>
        </p:blipFill>
        <p:spPr>
          <a:xfrm>
            <a:off x="0" y="3169924"/>
            <a:ext cx="2850814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3C35151-0B47-45FD-9E28-2C24083112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414" y="443071"/>
            <a:ext cx="8213117" cy="5981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29D5D7E-F3B7-4754-80FB-9C967F8B5132}"/>
              </a:ext>
            </a:extLst>
          </p:cNvPr>
          <p:cNvSpPr/>
          <p:nvPr userDrawn="1"/>
        </p:nvSpPr>
        <p:spPr>
          <a:xfrm>
            <a:off x="498764" y="695698"/>
            <a:ext cx="8159350" cy="1388077"/>
          </a:xfrm>
          <a:prstGeom prst="rect">
            <a:avLst/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860E217-EC9B-4510-91CE-3B67896AAD07}"/>
              </a:ext>
            </a:extLst>
          </p:cNvPr>
          <p:cNvSpPr/>
          <p:nvPr userDrawn="1"/>
        </p:nvSpPr>
        <p:spPr>
          <a:xfrm>
            <a:off x="489528" y="470469"/>
            <a:ext cx="8159350" cy="813326"/>
          </a:xfrm>
          <a:prstGeom prst="roundRect">
            <a:avLst/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8E3081-3437-4CF8-9FE5-817FF80948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13" y="443071"/>
            <a:ext cx="8213118" cy="59817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BE145E-894A-4382-AA84-99FF45EFD5D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559" y="5131162"/>
            <a:ext cx="2059441" cy="163800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162A3B-4C60-4EAE-B5BA-A7661B6874E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482" y="5686088"/>
            <a:ext cx="1069277" cy="95242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6662C2A-C763-4364-BECD-32D29CAA1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4406014" y="6001384"/>
            <a:ext cx="2678545" cy="8566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B98AD6D-22C9-4413-82E6-6D25859B3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0" y="6005870"/>
            <a:ext cx="2678545" cy="85661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A5C4D0-233E-47E5-8A19-2EE9A1C08F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27"/>
          <a:stretch/>
        </p:blipFill>
        <p:spPr>
          <a:xfrm>
            <a:off x="0" y="3169924"/>
            <a:ext cx="2850814" cy="29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3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8" r:id="rId3"/>
    <p:sldLayoutId id="2147483662" r:id="rId4"/>
    <p:sldLayoutId id="2147483663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2020-scheme-of-learning-eyfs-reception-white-rose-maths-hub-supporting-resources-key-stage-1-year-1-year-2/autumn-2020-scheme-of-learning-eyfs-reception-white-rose-maths-hub-supporting-resources-key-stage-1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.uk/resources/eyfs-white-rose-maths-supporting-resources/2020-scheme-of-learning-eyfs-reception-white-rose-maths-hub-supporting-resources-key-stage-1-year-1-year-2/autumn-2020-scheme-of-learning-eyfs-reception-white-rose-maths-hub-supporting-resources-key-stage-1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5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/>
            <a:extLst>
              <a:ext uri="{FF2B5EF4-FFF2-40B4-BE49-F238E27FC236}">
                <a16:creationId xmlns:a16="http://schemas.microsoft.com/office/drawing/2014/main" id="{CE29F903-A88B-4B4B-8439-1D389B16F903}"/>
              </a:ext>
            </a:extLst>
          </p:cNvPr>
          <p:cNvSpPr/>
          <p:nvPr/>
        </p:nvSpPr>
        <p:spPr>
          <a:xfrm>
            <a:off x="4124740" y="5565913"/>
            <a:ext cx="894522" cy="52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B6980C17-ABE4-49A1-86D3-4AA36B26D622}"/>
              </a:ext>
            </a:extLst>
          </p:cNvPr>
          <p:cNvSpPr/>
          <p:nvPr/>
        </p:nvSpPr>
        <p:spPr>
          <a:xfrm>
            <a:off x="4124740" y="3165544"/>
            <a:ext cx="894522" cy="526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5528EEC-3971-4E5C-8CDD-7D519273994F}"/>
              </a:ext>
            </a:extLst>
          </p:cNvPr>
          <p:cNvSpPr/>
          <p:nvPr/>
        </p:nvSpPr>
        <p:spPr>
          <a:xfrm>
            <a:off x="755650" y="768278"/>
            <a:ext cx="7632699" cy="1956449"/>
          </a:xfrm>
          <a:prstGeom prst="roundRect">
            <a:avLst>
              <a:gd name="adj" fmla="val 11007"/>
            </a:avLst>
          </a:prstGeom>
          <a:solidFill>
            <a:srgbClr val="A9D7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601137" y="1154407"/>
            <a:ext cx="594172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Hedgehog is going on a nature trail. She has written a list of all the things she hopes to find.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BEBF438-E632-4CA7-96C0-1FBF820B3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7" y="2349105"/>
            <a:ext cx="3443127" cy="42989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F92A8B5-D70A-4560-AD59-CD5946B054C1}"/>
              </a:ext>
            </a:extLst>
          </p:cNvPr>
          <p:cNvSpPr/>
          <p:nvPr/>
        </p:nvSpPr>
        <p:spPr>
          <a:xfrm>
            <a:off x="4581235" y="3438236"/>
            <a:ext cx="3443127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solidFill>
                  <a:schemeClr val="accent4">
                    <a:lumMod val="50000"/>
                  </a:schemeClr>
                </a:solidFill>
              </a:rPr>
              <a:t>Can you help her?</a:t>
            </a:r>
          </a:p>
        </p:txBody>
      </p:sp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0395DDC-A4F2-4239-AF20-CBF3A650DA9B}"/>
              </a:ext>
            </a:extLst>
          </p:cNvPr>
          <p:cNvSpPr/>
          <p:nvPr/>
        </p:nvSpPr>
        <p:spPr>
          <a:xfrm>
            <a:off x="6090362" y="4561061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7E34AAD-FE4E-4931-9C21-112579660083}"/>
              </a:ext>
            </a:extLst>
          </p:cNvPr>
          <p:cNvSpPr/>
          <p:nvPr/>
        </p:nvSpPr>
        <p:spPr>
          <a:xfrm>
            <a:off x="5235002" y="4725857"/>
            <a:ext cx="77123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3200" b="1" dirty="0">
                <a:solidFill>
                  <a:schemeClr val="accent2">
                    <a:lumMod val="50000"/>
                  </a:schemeClr>
                </a:solidFill>
              </a:rPr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259703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09188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The first thing on Holly’s list is something big.</a:t>
            </a:r>
          </a:p>
        </p:txBody>
      </p:sp>
      <p:pic>
        <p:nvPicPr>
          <p:cNvPr id="13" name="correct">
            <a:extLst>
              <a:ext uri="{FF2B5EF4-FFF2-40B4-BE49-F238E27FC236}">
                <a16:creationId xmlns:a16="http://schemas.microsoft.com/office/drawing/2014/main" id="{150790FD-1F52-4205-9642-FE10B4E1F3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746" y="3752724"/>
            <a:ext cx="1810196" cy="1909268"/>
          </a:xfrm>
          <a:prstGeom prst="rect">
            <a:avLst/>
          </a:prstGeom>
        </p:spPr>
      </p:pic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554A862B-DA6C-477D-9D27-B53F7BF97602}"/>
              </a:ext>
            </a:extLst>
          </p:cNvPr>
          <p:cNvSpPr/>
          <p:nvPr/>
        </p:nvSpPr>
        <p:spPr>
          <a:xfrm>
            <a:off x="2038888" y="1966896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acorn should I pick? Which one is big?</a:t>
            </a:r>
          </a:p>
        </p:txBody>
      </p:sp>
      <p:pic>
        <p:nvPicPr>
          <p:cNvPr id="15" name="wrong">
            <a:extLst>
              <a:ext uri="{FF2B5EF4-FFF2-40B4-BE49-F238E27FC236}">
                <a16:creationId xmlns:a16="http://schemas.microsoft.com/office/drawing/2014/main" id="{A3757DCD-66A5-487B-B198-B7867D98A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80485">
            <a:off x="6915121" y="3958318"/>
            <a:ext cx="1111985" cy="11728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01DC484C-4B20-47D3-A35D-40E011A42F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4" name="Action Button: Go Forward or Next 3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A2DCB5A7-79A7-4B41-A76C-B54EF189324E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Well done!">
            <a:extLst>
              <a:ext uri="{FF2B5EF4-FFF2-40B4-BE49-F238E27FC236}">
                <a16:creationId xmlns:a16="http://schemas.microsoft.com/office/drawing/2014/main" id="{82441C01-4B7C-4523-8E93-4C5271D1271E}"/>
              </a:ext>
            </a:extLst>
          </p:cNvPr>
          <p:cNvSpPr txBox="1"/>
          <p:nvPr/>
        </p:nvSpPr>
        <p:spPr>
          <a:xfrm>
            <a:off x="6350713" y="4445748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7" name="Try again">
            <a:extLst>
              <a:ext uri="{FF2B5EF4-FFF2-40B4-BE49-F238E27FC236}">
                <a16:creationId xmlns:a16="http://schemas.microsoft.com/office/drawing/2014/main" id="{EF41B04E-270F-4E54-9E7D-094357426EB0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5D5ED77-95A4-4128-AC10-B02279C28624}"/>
              </a:ext>
            </a:extLst>
          </p:cNvPr>
          <p:cNvSpPr/>
          <p:nvPr/>
        </p:nvSpPr>
        <p:spPr>
          <a:xfrm>
            <a:off x="2038888" y="1966896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Well done! You picked the big acorn.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4" grpId="0" animBg="1"/>
      <p:bldP spid="7" grpId="0"/>
      <p:bldP spid="17" grpId="0"/>
      <p:bldP spid="17" grpId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47700" y="1082715"/>
            <a:ext cx="7848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The next thing on Holly’s list is something small.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3E39D2B-4BF4-47D6-9AC3-76D544ECBC72}"/>
              </a:ext>
            </a:extLst>
          </p:cNvPr>
          <p:cNvSpPr/>
          <p:nvPr/>
        </p:nvSpPr>
        <p:spPr>
          <a:xfrm>
            <a:off x="1964305" y="1986550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leaf is small? Which one should I pick?</a:t>
            </a:r>
          </a:p>
        </p:txBody>
      </p:sp>
      <p:pic>
        <p:nvPicPr>
          <p:cNvPr id="8" name="wrong">
            <a:extLst>
              <a:ext uri="{FF2B5EF4-FFF2-40B4-BE49-F238E27FC236}">
                <a16:creationId xmlns:a16="http://schemas.microsoft.com/office/drawing/2014/main" id="{BCED5C07-C554-49AB-A6CF-877790108F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359" y="3207320"/>
            <a:ext cx="2041237" cy="2463974"/>
          </a:xfrm>
          <a:prstGeom prst="rect">
            <a:avLst/>
          </a:prstGeom>
        </p:spPr>
      </p:pic>
      <p:pic>
        <p:nvPicPr>
          <p:cNvPr id="10" name="correct">
            <a:extLst>
              <a:ext uri="{FF2B5EF4-FFF2-40B4-BE49-F238E27FC236}">
                <a16:creationId xmlns:a16="http://schemas.microsoft.com/office/drawing/2014/main" id="{8E65BED0-EF50-41DF-9792-E6E722EA6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4105883"/>
            <a:ext cx="660996" cy="115990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B244ACE-9EB6-4BED-9CD1-6B84551EA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:a16="http://schemas.microsoft.com/office/drawing/2014/main" id="{EE18082B-7D25-4E10-A385-9241E7D72BE6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:a16="http://schemas.microsoft.com/office/drawing/2014/main" id="{03924830-1E96-413C-A587-A5B7C470F6C5}"/>
              </a:ext>
            </a:extLst>
          </p:cNvPr>
          <p:cNvSpPr txBox="1"/>
          <p:nvPr/>
        </p:nvSpPr>
        <p:spPr>
          <a:xfrm>
            <a:off x="5861185" y="4358801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9DD1795D-FF2D-4048-9A22-26D22B6FFD98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40345C17-4188-440D-A4C6-4A7C221219E8}"/>
              </a:ext>
            </a:extLst>
          </p:cNvPr>
          <p:cNvSpPr/>
          <p:nvPr/>
        </p:nvSpPr>
        <p:spPr>
          <a:xfrm>
            <a:off x="1964305" y="198562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Great job! You picked the small leaf.</a:t>
            </a:r>
          </a:p>
        </p:txBody>
      </p:sp>
    </p:spTree>
    <p:extLst>
      <p:ext uri="{BB962C8B-B14F-4D97-AF65-F5344CB8AC3E}">
        <p14:creationId xmlns:p14="http://schemas.microsoft.com/office/powerpoint/2010/main" val="3945789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9" grpId="0"/>
      <p:bldP spid="9" grpId="1"/>
      <p:bldP spid="11" grpId="0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105504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Now, Holly needs to find something tall.</a:t>
            </a:r>
          </a:p>
        </p:txBody>
      </p:sp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541815F8-27CB-4BFA-BA2C-82618D8FDA89}"/>
              </a:ext>
            </a:extLst>
          </p:cNvPr>
          <p:cNvSpPr/>
          <p:nvPr/>
        </p:nvSpPr>
        <p:spPr>
          <a:xfrm>
            <a:off x="1699779" y="1965685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one of these trees is tall? How can you be sure?</a:t>
            </a:r>
          </a:p>
        </p:txBody>
      </p:sp>
      <p:pic>
        <p:nvPicPr>
          <p:cNvPr id="10" name="correct">
            <a:extLst>
              <a:ext uri="{FF2B5EF4-FFF2-40B4-BE49-F238E27FC236}">
                <a16:creationId xmlns:a16="http://schemas.microsoft.com/office/drawing/2014/main" id="{5776DB92-2F87-455C-8E92-8AF7AB0F79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940" y="2844594"/>
            <a:ext cx="2172131" cy="2700769"/>
          </a:xfrm>
          <a:prstGeom prst="rect">
            <a:avLst/>
          </a:prstGeom>
        </p:spPr>
      </p:pic>
      <p:pic>
        <p:nvPicPr>
          <p:cNvPr id="12" name="wrong">
            <a:extLst>
              <a:ext uri="{FF2B5EF4-FFF2-40B4-BE49-F238E27FC236}">
                <a16:creationId xmlns:a16="http://schemas.microsoft.com/office/drawing/2014/main" id="{412C3C39-9B10-45DF-961A-B24FE8A8E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746" y="4194979"/>
            <a:ext cx="756973" cy="112914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16309B5-3061-4297-9EAE-B68652467F5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:a16="http://schemas.microsoft.com/office/drawing/2014/main" id="{EB969EFE-1A69-4FF5-8427-8B6B5FDADACC}"/>
              </a:ext>
            </a:extLst>
          </p:cNvPr>
          <p:cNvSpPr txBox="1"/>
          <p:nvPr/>
        </p:nvSpPr>
        <p:spPr>
          <a:xfrm>
            <a:off x="3787470" y="3301384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:a16="http://schemas.microsoft.com/office/drawing/2014/main" id="{F082057F-6497-492A-A0C9-569819653DAC}"/>
              </a:ext>
            </a:extLst>
          </p:cNvPr>
          <p:cNvSpPr txBox="1"/>
          <p:nvPr/>
        </p:nvSpPr>
        <p:spPr>
          <a:xfrm>
            <a:off x="3811001" y="4358801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3" name="Action Button: Go Forward or Next 12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2389080B-026C-4742-8E73-4F626DEF8663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4B07524-8BF7-41F1-9FF7-849A5481BB0A}"/>
              </a:ext>
            </a:extLst>
          </p:cNvPr>
          <p:cNvSpPr/>
          <p:nvPr/>
        </p:nvSpPr>
        <p:spPr>
          <a:xfrm>
            <a:off x="1699779" y="1966896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Excellent! You picked the tall tree.</a:t>
            </a:r>
          </a:p>
        </p:txBody>
      </p:sp>
    </p:spTree>
    <p:extLst>
      <p:ext uri="{BB962C8B-B14F-4D97-AF65-F5344CB8AC3E}">
        <p14:creationId xmlns:p14="http://schemas.microsoft.com/office/powerpoint/2010/main" val="11390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9" grpId="1"/>
      <p:bldP spid="11" grpId="0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903711"/>
            <a:ext cx="76327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is looking for something that is short.</a:t>
            </a:r>
          </a:p>
          <a:p>
            <a:pPr algn="ctr"/>
            <a:r>
              <a:rPr lang="en-GB" sz="2400" dirty="0"/>
              <a:t>Can you help her to choose?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2CB530-7BD1-4758-84BD-A248285CB0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6B628DB-BA80-4F66-A002-65AE7874DFFA}"/>
              </a:ext>
            </a:extLst>
          </p:cNvPr>
          <p:cNvSpPr/>
          <p:nvPr/>
        </p:nvSpPr>
        <p:spPr>
          <a:xfrm>
            <a:off x="1922137" y="1960120"/>
            <a:ext cx="420254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These flowers are both lovely but which one is short?</a:t>
            </a:r>
          </a:p>
        </p:txBody>
      </p:sp>
      <p:pic>
        <p:nvPicPr>
          <p:cNvPr id="8" name="correct">
            <a:extLst>
              <a:ext uri="{FF2B5EF4-FFF2-40B4-BE49-F238E27FC236}">
                <a16:creationId xmlns:a16="http://schemas.microsoft.com/office/drawing/2014/main" id="{FA958B66-5525-40E5-881D-94F3CF0207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293" y="4236896"/>
            <a:ext cx="557157" cy="1270000"/>
          </a:xfrm>
          <a:prstGeom prst="rect">
            <a:avLst/>
          </a:prstGeom>
        </p:spPr>
      </p:pic>
      <p:pic>
        <p:nvPicPr>
          <p:cNvPr id="10" name="wrong">
            <a:extLst>
              <a:ext uri="{FF2B5EF4-FFF2-40B4-BE49-F238E27FC236}">
                <a16:creationId xmlns:a16="http://schemas.microsoft.com/office/drawing/2014/main" id="{B9CC1A87-A408-4BA6-992F-E6DD9AC6F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013" y="2843071"/>
            <a:ext cx="1066500" cy="2663825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:a16="http://schemas.microsoft.com/office/drawing/2014/main" id="{C3DA91F6-7788-411D-BABE-D808F71DE1D6}"/>
              </a:ext>
            </a:extLst>
          </p:cNvPr>
          <p:cNvSpPr txBox="1"/>
          <p:nvPr/>
        </p:nvSpPr>
        <p:spPr>
          <a:xfrm>
            <a:off x="4241488" y="3304998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:a16="http://schemas.microsoft.com/office/drawing/2014/main" id="{5B9E4926-D049-4673-B38D-BEE0B62C91DB}"/>
              </a:ext>
            </a:extLst>
          </p:cNvPr>
          <p:cNvSpPr txBox="1"/>
          <p:nvPr/>
        </p:nvSpPr>
        <p:spPr>
          <a:xfrm>
            <a:off x="6003012" y="4348676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FF5EA0B2-5FE8-4193-AD52-DE3381A617D6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66330D6D-AEC7-43CD-A4C4-81D6F8649B86}"/>
              </a:ext>
            </a:extLst>
          </p:cNvPr>
          <p:cNvSpPr/>
          <p:nvPr/>
        </p:nvSpPr>
        <p:spPr>
          <a:xfrm>
            <a:off x="1922137" y="1960119"/>
            <a:ext cx="420254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Super! This is the short flower.</a:t>
            </a:r>
          </a:p>
        </p:txBody>
      </p:sp>
    </p:spTree>
    <p:extLst>
      <p:ext uri="{BB962C8B-B14F-4D97-AF65-F5344CB8AC3E}">
        <p14:creationId xmlns:p14="http://schemas.microsoft.com/office/powerpoint/2010/main" val="50864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/>
      <p:bldP spid="9" grpId="1"/>
      <p:bldP spid="11" grpId="0"/>
      <p:bldP spid="12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1069982"/>
            <a:ext cx="76327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has found two wiggly worms.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707A176-DAB7-4BFF-9F17-85E37E3D8BCC}"/>
              </a:ext>
            </a:extLst>
          </p:cNvPr>
          <p:cNvSpPr/>
          <p:nvPr/>
        </p:nvSpPr>
        <p:spPr>
          <a:xfrm>
            <a:off x="1931131" y="1913453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love wiggly worms. Which one of these worms is long?</a:t>
            </a:r>
          </a:p>
        </p:txBody>
      </p:sp>
      <p:pic>
        <p:nvPicPr>
          <p:cNvPr id="8" name="correct">
            <a:extLst>
              <a:ext uri="{FF2B5EF4-FFF2-40B4-BE49-F238E27FC236}">
                <a16:creationId xmlns:a16="http://schemas.microsoft.com/office/drawing/2014/main" id="{91D39B16-D069-4F99-BCE0-5572142FA6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7"/>
          <a:stretch/>
        </p:blipFill>
        <p:spPr>
          <a:xfrm>
            <a:off x="4162145" y="4360208"/>
            <a:ext cx="3203522" cy="1023376"/>
          </a:xfrm>
          <a:prstGeom prst="rect">
            <a:avLst/>
          </a:prstGeom>
        </p:spPr>
      </p:pic>
      <p:pic>
        <p:nvPicPr>
          <p:cNvPr id="10" name="wrong">
            <a:extLst>
              <a:ext uri="{FF2B5EF4-FFF2-40B4-BE49-F238E27FC236}">
                <a16:creationId xmlns:a16="http://schemas.microsoft.com/office/drawing/2014/main" id="{CE8D4BA1-0853-42F8-B3F8-21EF2F9774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7" t="51594" r="46214"/>
          <a:stretch/>
        </p:blipFill>
        <p:spPr>
          <a:xfrm>
            <a:off x="6134588" y="3042598"/>
            <a:ext cx="1542473" cy="114213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1B232D2-DCFE-499F-BD4E-B9CF9CD137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:a16="http://schemas.microsoft.com/office/drawing/2014/main" id="{91426E98-1550-488A-9589-BA38232E3FB5}"/>
              </a:ext>
            </a:extLst>
          </p:cNvPr>
          <p:cNvSpPr txBox="1"/>
          <p:nvPr/>
        </p:nvSpPr>
        <p:spPr>
          <a:xfrm>
            <a:off x="6350713" y="2403473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:a16="http://schemas.microsoft.com/office/drawing/2014/main" id="{F5FA0CA8-3306-4771-A163-E2570B2FE6FD}"/>
              </a:ext>
            </a:extLst>
          </p:cNvPr>
          <p:cNvSpPr txBox="1"/>
          <p:nvPr/>
        </p:nvSpPr>
        <p:spPr>
          <a:xfrm>
            <a:off x="5706474" y="3553793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D6D86642-1FBA-4964-930E-4DEF481A5EC1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50E2FDB1-C04F-4186-B29F-DB408D86D2B6}"/>
              </a:ext>
            </a:extLst>
          </p:cNvPr>
          <p:cNvSpPr/>
          <p:nvPr/>
        </p:nvSpPr>
        <p:spPr>
          <a:xfrm>
            <a:off x="1931131" y="191945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Well done! This is the long worm.</a:t>
            </a:r>
          </a:p>
        </p:txBody>
      </p:sp>
    </p:spTree>
    <p:extLst>
      <p:ext uri="{BB962C8B-B14F-4D97-AF65-F5344CB8AC3E}">
        <p14:creationId xmlns:p14="http://schemas.microsoft.com/office/powerpoint/2010/main" val="772975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/>
      <p:bldP spid="9" grpId="1"/>
      <p:bldP spid="11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55650" y="750155"/>
            <a:ext cx="7632700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is nearly at the end of her nature trail.</a:t>
            </a:r>
            <a:br>
              <a:rPr lang="en-GB" sz="2400" dirty="0"/>
            </a:br>
            <a:r>
              <a:rPr lang="en-GB" sz="2400" dirty="0"/>
              <a:t>Before she goes home, can you help her to find something short?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CA62F95-1C17-4A28-909E-7565D7D51E32}"/>
              </a:ext>
            </a:extLst>
          </p:cNvPr>
          <p:cNvSpPr/>
          <p:nvPr/>
        </p:nvSpPr>
        <p:spPr>
          <a:xfrm>
            <a:off x="2004292" y="2090757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28575">
            <a:solidFill>
              <a:srgbClr val="6491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Which one of these sticks is short?</a:t>
            </a:r>
          </a:p>
        </p:txBody>
      </p:sp>
      <p:pic>
        <p:nvPicPr>
          <p:cNvPr id="8" name="wrong">
            <a:extLst>
              <a:ext uri="{FF2B5EF4-FFF2-40B4-BE49-F238E27FC236}">
                <a16:creationId xmlns:a16="http://schemas.microsoft.com/office/drawing/2014/main" id="{322B3350-FEE8-43CE-969A-3D0B171A2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073" y="3780941"/>
            <a:ext cx="3528291" cy="323997"/>
          </a:xfrm>
          <a:prstGeom prst="rect">
            <a:avLst/>
          </a:prstGeom>
        </p:spPr>
      </p:pic>
      <p:pic>
        <p:nvPicPr>
          <p:cNvPr id="10" name="correct">
            <a:extLst>
              <a:ext uri="{FF2B5EF4-FFF2-40B4-BE49-F238E27FC236}">
                <a16:creationId xmlns:a16="http://schemas.microsoft.com/office/drawing/2014/main" id="{91E8476C-8BFF-4345-A944-B8363F1C9C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05">
            <a:off x="4340216" y="4553943"/>
            <a:ext cx="1772629" cy="10990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90DAE48A-E806-46DB-88AA-D801FD7CC8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9" name="Try again">
            <a:extLst>
              <a:ext uri="{FF2B5EF4-FFF2-40B4-BE49-F238E27FC236}">
                <a16:creationId xmlns:a16="http://schemas.microsoft.com/office/drawing/2014/main" id="{937502F5-5010-48D4-8657-C13472246508}"/>
              </a:ext>
            </a:extLst>
          </p:cNvPr>
          <p:cNvSpPr txBox="1"/>
          <p:nvPr/>
        </p:nvSpPr>
        <p:spPr>
          <a:xfrm>
            <a:off x="6401513" y="2600355"/>
            <a:ext cx="176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Try again</a:t>
            </a:r>
          </a:p>
        </p:txBody>
      </p:sp>
      <p:sp>
        <p:nvSpPr>
          <p:cNvPr id="11" name="Well done!">
            <a:extLst>
              <a:ext uri="{FF2B5EF4-FFF2-40B4-BE49-F238E27FC236}">
                <a16:creationId xmlns:a16="http://schemas.microsoft.com/office/drawing/2014/main" id="{96C87009-FFAB-495E-B1FB-1A225442E015}"/>
              </a:ext>
            </a:extLst>
          </p:cNvPr>
          <p:cNvSpPr txBox="1"/>
          <p:nvPr/>
        </p:nvSpPr>
        <p:spPr>
          <a:xfrm>
            <a:off x="4990302" y="3638098"/>
            <a:ext cx="1915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15A25"/>
                </a:solidFill>
              </a:rPr>
              <a:t>Correct!</a:t>
            </a:r>
          </a:p>
        </p:txBody>
      </p:sp>
      <p:sp>
        <p:nvSpPr>
          <p:cNvPr id="12" name="Action Button: Go Forward or Next 11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0409A3B4-B159-4FC3-AF7F-9042DFFB54B0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ForwardNex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75B9E9EE-6155-48BD-A2B3-489406BCE701}"/>
              </a:ext>
            </a:extLst>
          </p:cNvPr>
          <p:cNvSpPr/>
          <p:nvPr/>
        </p:nvSpPr>
        <p:spPr>
          <a:xfrm>
            <a:off x="2014231" y="2096700"/>
            <a:ext cx="4027054" cy="1129145"/>
          </a:xfrm>
          <a:prstGeom prst="wedgeRoundRectCallout">
            <a:avLst>
              <a:gd name="adj1" fmla="val -36609"/>
              <a:gd name="adj2" fmla="val 84500"/>
              <a:gd name="adj3" fmla="val 16667"/>
            </a:avLst>
          </a:prstGeom>
          <a:solidFill>
            <a:schemeClr val="bg1"/>
          </a:solidFill>
          <a:ln w="38100">
            <a:solidFill>
              <a:srgbClr val="F15A2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You are a star! Thank you for finding the short stick.</a:t>
            </a:r>
          </a:p>
        </p:txBody>
      </p:sp>
    </p:spTree>
    <p:extLst>
      <p:ext uri="{BB962C8B-B14F-4D97-AF65-F5344CB8AC3E}">
        <p14:creationId xmlns:p14="http://schemas.microsoft.com/office/powerpoint/2010/main" val="39201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10" presetClass="exit" presetSubtype="0" fill="hold" grpId="1" nodeType="after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9" grpId="0"/>
      <p:bldP spid="9" grpId="1"/>
      <p:bldP spid="11" grpId="0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62275" y="731275"/>
            <a:ext cx="7439327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sz="2400" dirty="0"/>
              <a:t>Holly had such fun on her nature trail. Can you remember all of the things she found? Which size words can you use to describe them?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9A1B6-7A32-4366-9411-E4FADB2E31D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468" y="2190093"/>
            <a:ext cx="1566409" cy="16521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076EB61-CA1B-4209-9C15-DD27517390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949" y="3275878"/>
            <a:ext cx="660996" cy="11599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50E202-393A-4D2F-A6ED-58D90E30DA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798" y="4073388"/>
            <a:ext cx="557157" cy="127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DB8F27-99CC-4CCA-93E1-5769C4B1E65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627"/>
          <a:stretch/>
        </p:blipFill>
        <p:spPr>
          <a:xfrm>
            <a:off x="4988058" y="4925474"/>
            <a:ext cx="2616436" cy="8358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72088E9-C20E-4973-A5B6-C7B68911D4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3305">
            <a:off x="4694779" y="2119583"/>
            <a:ext cx="1393863" cy="86422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D59EF7-022E-4FC3-87C2-7C1B2BC28E1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628" y="2343408"/>
            <a:ext cx="2172131" cy="270076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9B214CB-B031-4306-BC2C-E6D4F7FA06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86" y="3898232"/>
            <a:ext cx="1930626" cy="2410493"/>
          </a:xfrm>
          <a:prstGeom prst="rect">
            <a:avLst/>
          </a:prstGeom>
        </p:spPr>
      </p:pic>
      <p:sp>
        <p:nvSpPr>
          <p:cNvPr id="2" name="Action Button: Go to End 1">
            <a:hlinkClick r:id="" action="ppaction://hlinkshowjump?jump=lastslide" highlightClick="1"/>
            <a:extLst>
              <a:ext uri="{FF2B5EF4-FFF2-40B4-BE49-F238E27FC236}">
                <a16:creationId xmlns:a16="http://schemas.microsoft.com/office/drawing/2014/main" id="{72718A56-24B6-472D-98E8-33C9C85E4000}"/>
              </a:ext>
            </a:extLst>
          </p:cNvPr>
          <p:cNvSpPr/>
          <p:nvPr/>
        </p:nvSpPr>
        <p:spPr>
          <a:xfrm>
            <a:off x="8094653" y="5752552"/>
            <a:ext cx="822036" cy="822036"/>
          </a:xfrm>
          <a:prstGeom prst="actionButtonEnd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"/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5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6" presetClass="entr" presetSubtype="37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75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354</TotalTime>
  <Words>270</Words>
  <Application>Microsoft Office PowerPoint</Application>
  <PresentationFormat>On-screen Show (4:3)</PresentationFormat>
  <Paragraphs>35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Liv Robson-Hughes</dc:creator>
  <cp:lastModifiedBy>Lucy Swift</cp:lastModifiedBy>
  <cp:revision>85</cp:revision>
  <dcterms:created xsi:type="dcterms:W3CDTF">2020-09-08T10:53:45Z</dcterms:created>
  <dcterms:modified xsi:type="dcterms:W3CDTF">2020-09-28T11:11:54Z</dcterms:modified>
</cp:coreProperties>
</file>