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72" r:id="rId4"/>
    <p:sldId id="281" r:id="rId5"/>
    <p:sldId id="283" r:id="rId6"/>
    <p:sldId id="282" r:id="rId7"/>
    <p:sldId id="292" r:id="rId8"/>
    <p:sldId id="293" r:id="rId9"/>
    <p:sldId id="286" r:id="rId10"/>
    <p:sldId id="290" r:id="rId11"/>
    <p:sldId id="291" r:id="rId12"/>
    <p:sldId id="287" r:id="rId13"/>
    <p:sldId id="294" r:id="rId14"/>
    <p:sldId id="295" r:id="rId15"/>
    <p:sldId id="288" r:id="rId16"/>
    <p:sldId id="296" r:id="rId17"/>
    <p:sldId id="297" r:id="rId18"/>
    <p:sldId id="289" r:id="rId19"/>
    <p:sldId id="298" r:id="rId20"/>
    <p:sldId id="299" r:id="rId21"/>
    <p:sldId id="280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itchFamily="2" charset="7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D4E7EC28-90AF-FF49-8B01-AD607BBD55AE}">
          <p14:sldIdLst>
            <p14:sldId id="279"/>
            <p14:sldId id="257"/>
            <p14:sldId id="272"/>
            <p14:sldId id="281"/>
            <p14:sldId id="283"/>
            <p14:sldId id="282"/>
            <p14:sldId id="292"/>
            <p14:sldId id="293"/>
            <p14:sldId id="286"/>
            <p14:sldId id="290"/>
            <p14:sldId id="291"/>
            <p14:sldId id="287"/>
            <p14:sldId id="294"/>
            <p14:sldId id="295"/>
            <p14:sldId id="288"/>
            <p14:sldId id="296"/>
            <p14:sldId id="297"/>
            <p14:sldId id="289"/>
            <p14:sldId id="298"/>
            <p14:sldId id="29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57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84">
          <p15:clr>
            <a:srgbClr val="A4A3A4"/>
          </p15:clr>
        </p15:guide>
        <p15:guide id="10" pos="5307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2" roundtripDataSignature="AMtx7mistEabOC42bptfriJas1hODs81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33A"/>
    <a:srgbClr val="F6B142"/>
    <a:srgbClr val="6FB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69"/>
    <p:restoredTop sz="94721"/>
  </p:normalViewPr>
  <p:slideViewPr>
    <p:cSldViewPr snapToGrid="0">
      <p:cViewPr varScale="1">
        <p:scale>
          <a:sx n="108" d="100"/>
          <a:sy n="108" d="100"/>
        </p:scale>
        <p:origin x="392" y="200"/>
      </p:cViewPr>
      <p:guideLst>
        <p:guide orient="horz" pos="2205"/>
        <p:guide pos="2857"/>
        <p:guide pos="340"/>
        <p:guide orient="horz" pos="3974"/>
        <p:guide pos="5420"/>
        <p:guide orient="horz" pos="368"/>
        <p:guide pos="476"/>
        <p:guide orient="horz" pos="482"/>
        <p:guide orient="horz" pos="3884"/>
        <p:guide pos="53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98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54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064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80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577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2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489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521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048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6985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01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80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07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68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066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430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1607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106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2767" y="6196125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6">
            <a:hlinkClick r:id="rId4"/>
          </p:cNvPr>
          <p:cNvSpPr/>
          <p:nvPr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7" name="Google Shape;17;p27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3" name="Google Shape;23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s1-twinkl-originals-key-stage-1/twinkl-educational-publishing-fiction-story-books-story-primary-resources-english-key-stage-1/harolds-worst-nightmare-fiction-ks1-twinkl-original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harolds-worst-nightmare-fiction-ks1-twinkl-original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7DE58B8-268E-3247-896C-D512963B1009}"/>
              </a:ext>
            </a:extLst>
          </p:cNvPr>
          <p:cNvSpPr/>
          <p:nvPr/>
        </p:nvSpPr>
        <p:spPr>
          <a:xfrm>
            <a:off x="4143022" y="5576710"/>
            <a:ext cx="886178" cy="541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253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1" y="5367647"/>
            <a:ext cx="1916298" cy="566346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front of the bowl</a:t>
            </a:r>
          </a:p>
        </p:txBody>
      </p:sp>
      <p:sp>
        <p:nvSpPr>
          <p:cNvPr id="202" name="Google Shape;202;p18">
            <a:hlinkClick r:id="rId4" action="ppaction://hlinksldjump"/>
          </p:cNvPr>
          <p:cNvSpPr/>
          <p:nvPr/>
        </p:nvSpPr>
        <p:spPr>
          <a:xfrm>
            <a:off x="6602682" y="5367647"/>
            <a:ext cx="1822182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the bowl</a:t>
            </a: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3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624113" y="5367647"/>
            <a:ext cx="2026405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behind the bowl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E4B43-EAB3-E943-843D-D7FA36104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68" y="1440628"/>
            <a:ext cx="3821666" cy="35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9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1" y="5367647"/>
            <a:ext cx="1916298" cy="566346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behind the box</a:t>
            </a:r>
          </a:p>
        </p:txBody>
      </p:sp>
      <p:sp>
        <p:nvSpPr>
          <p:cNvPr id="202" name="Google Shape;202;p18">
            <a:hlinkClick r:id="rId4" action="ppaction://hlinksldjump"/>
          </p:cNvPr>
          <p:cNvSpPr/>
          <p:nvPr/>
        </p:nvSpPr>
        <p:spPr>
          <a:xfrm>
            <a:off x="6602682" y="5367647"/>
            <a:ext cx="1822182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on the box</a:t>
            </a: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4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624113" y="5367647"/>
            <a:ext cx="2026405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the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3062-7A2E-AA4A-AF16-474C007E8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677" y="2396405"/>
            <a:ext cx="1822182" cy="2208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14F74-290A-D549-84C5-D9CB5016D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171" y="1993249"/>
            <a:ext cx="3022321" cy="26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7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1" y="5367647"/>
            <a:ext cx="1916298" cy="64633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the laptop</a:t>
            </a:r>
          </a:p>
        </p:txBody>
      </p:sp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6602682" y="5367646"/>
            <a:ext cx="1822182" cy="646331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behind the laptop</a:t>
            </a: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4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624113" y="5367646"/>
            <a:ext cx="2026405" cy="667393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front of the laptop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38874-4076-464B-99F3-5CCE5ED63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552" y="1120283"/>
            <a:ext cx="5100895" cy="3454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03062-7A2E-AA4A-AF16-474C007E8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89" y="3025601"/>
            <a:ext cx="1693872" cy="20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2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/>
          <p:nvPr/>
        </p:nvSpPr>
        <p:spPr>
          <a:xfrm>
            <a:off x="719138" y="1502829"/>
            <a:ext cx="76327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endParaRPr lang="en-GB" sz="1800" dirty="0">
              <a:solidFill>
                <a:schemeClr val="dk1"/>
              </a:solidFill>
              <a:latin typeface="Twinkl" pitchFamily="2" charset="77"/>
            </a:endParaRPr>
          </a:p>
          <a:p>
            <a:pPr lvl="0" algn="ctr"/>
            <a:endParaRPr lang="en-GB" sz="1800" dirty="0">
              <a:solidFill>
                <a:schemeClr val="dk1"/>
              </a:solidFill>
              <a:latin typeface="Twinkl" pitchFamily="2" charset="77"/>
            </a:endParaRP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Twinkl" pitchFamily="2" charset="77"/>
              </a:rPr>
              <a:t>Muffin has been out exploring her new home. </a:t>
            </a:r>
          </a:p>
          <a:p>
            <a:pPr lvl="0" algn="ctr"/>
            <a:endParaRPr lang="en-GB" sz="1800" dirty="0">
              <a:solidFill>
                <a:schemeClr val="dk1"/>
              </a:solidFill>
              <a:latin typeface="Twinkl" pitchFamily="2" charset="77"/>
            </a:endParaRP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Twinkl" pitchFamily="2" charset="77"/>
              </a:rPr>
              <a:t>Look at each picture and say </a:t>
            </a: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where</a:t>
            </a:r>
            <a:r>
              <a:rPr lang="en-GB" sz="1800" dirty="0">
                <a:solidFill>
                  <a:schemeClr val="dk1"/>
                </a:solidFill>
                <a:latin typeface="Twinkl" pitchFamily="2" charset="77"/>
              </a:rPr>
              <a:t> Muffin is.</a:t>
            </a:r>
          </a:p>
          <a:p>
            <a:pPr lvl="0" algn="ctr"/>
            <a:br>
              <a:rPr lang="en-GB" sz="1800" dirty="0">
                <a:solidFill>
                  <a:schemeClr val="dk1"/>
                </a:solidFill>
                <a:latin typeface="Twinkl" pitchFamily="2" charset="77"/>
              </a:rPr>
            </a:br>
            <a:endParaRPr lang="en-GB" sz="1800" dirty="0">
              <a:solidFill>
                <a:schemeClr val="dk1"/>
              </a:solidFill>
              <a:latin typeface="Twinkl" pitchFamily="2" charset="77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3D668-6FBB-1F44-B73D-EC9C60282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31" y="3379431"/>
            <a:ext cx="3206432" cy="27864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7D1BB7D-B2C1-AD4E-98AE-CA58EB61460B}"/>
              </a:ext>
            </a:extLst>
          </p:cNvPr>
          <p:cNvSpPr/>
          <p:nvPr/>
        </p:nvSpPr>
        <p:spPr>
          <a:xfrm>
            <a:off x="4052456" y="3124201"/>
            <a:ext cx="955962" cy="633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191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0" y="5489393"/>
            <a:ext cx="1536289" cy="444598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on her bed</a:t>
            </a:r>
            <a:endParaRPr dirty="0">
              <a:latin typeface="Twinkl" pitchFamily="2" charset="77"/>
            </a:endParaRPr>
          </a:p>
        </p:txBody>
      </p:sp>
      <p:sp>
        <p:nvSpPr>
          <p:cNvPr id="202" name="Google Shape;202;p18">
            <a:hlinkClick r:id="rId4" action="ppaction://hlinksldjump"/>
          </p:cNvPr>
          <p:cNvSpPr/>
          <p:nvPr/>
        </p:nvSpPr>
        <p:spPr>
          <a:xfrm>
            <a:off x="6602682" y="5489391"/>
            <a:ext cx="1822182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 to her bed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4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678279" y="5489391"/>
            <a:ext cx="1714418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under her bed</a:t>
            </a:r>
            <a:endParaRPr dirty="0">
              <a:latin typeface="Twinkl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4E8D4-4A5A-1D47-9553-EFD609A02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05" y="2964387"/>
            <a:ext cx="4678879" cy="1913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03062-7A2E-AA4A-AF16-474C007E8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301" y="1587528"/>
            <a:ext cx="2051398" cy="24858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1" y="5367647"/>
            <a:ext cx="1916298" cy="566346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in front of Harold</a:t>
            </a:r>
            <a:endParaRPr dirty="0">
              <a:latin typeface="Twinkl" pitchFamily="2" charset="77"/>
            </a:endParaRPr>
          </a:p>
        </p:txBody>
      </p:sp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6602682" y="5367647"/>
            <a:ext cx="1822182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behind Harold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4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752603" y="5367647"/>
            <a:ext cx="1714418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 to Harold</a:t>
            </a:r>
            <a:endParaRPr dirty="0">
              <a:latin typeface="Twinkl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3062-7A2E-AA4A-AF16-474C007E8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487" y="2703902"/>
            <a:ext cx="1607993" cy="1948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48AE56-8F64-604D-A378-D9314DE70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101" y="1659278"/>
            <a:ext cx="3104412" cy="29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Well done!</a:t>
            </a:r>
            <a:endParaRPr dirty="0">
              <a:latin typeface="Twinkl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EC48E-627E-074A-8B59-87EE5A23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97" y="1765542"/>
            <a:ext cx="3391323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>
            <a:hlinkClick r:id="rId3" action="ppaction://hlinksldjump"/>
          </p:cNvPr>
          <p:cNvSpPr/>
          <p:nvPr/>
        </p:nvSpPr>
        <p:spPr>
          <a:xfrm>
            <a:off x="7148944" y="5721250"/>
            <a:ext cx="1275919" cy="444600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Back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Hang in there and try again!</a:t>
            </a:r>
            <a:endParaRPr dirty="0">
              <a:latin typeface="Twinkl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F697-2CDB-F042-9D88-01EC1005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9" y="1703866"/>
            <a:ext cx="3744583" cy="44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4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>
            <a:hlinkClick r:id="rId3" action="ppaction://hlinksldjump"/>
          </p:cNvPr>
          <p:cNvSpPr/>
          <p:nvPr/>
        </p:nvSpPr>
        <p:spPr>
          <a:xfrm>
            <a:off x="755651" y="5367647"/>
            <a:ext cx="1916298" cy="566346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under the table</a:t>
            </a:r>
            <a:endParaRPr dirty="0">
              <a:latin typeface="Twinkl" pitchFamily="2" charset="77"/>
            </a:endParaRPr>
          </a:p>
        </p:txBody>
      </p:sp>
      <p:sp>
        <p:nvSpPr>
          <p:cNvPr id="202" name="Google Shape;202;p18">
            <a:hlinkClick r:id="rId4" action="ppaction://hlinksldjump"/>
          </p:cNvPr>
          <p:cNvSpPr/>
          <p:nvPr/>
        </p:nvSpPr>
        <p:spPr>
          <a:xfrm>
            <a:off x="6602682" y="5367647"/>
            <a:ext cx="1822182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on the table</a:t>
            </a:r>
            <a:endParaRPr dirty="0">
              <a:latin typeface="Twinkl" pitchFamily="2" charset="77"/>
            </a:endParaRPr>
          </a:p>
        </p:txBody>
      </p:sp>
      <p:sp>
        <p:nvSpPr>
          <p:cNvPr id="11" name="Google Shape;37;p2">
            <a:extLst>
              <a:ext uri="{FF2B5EF4-FFF2-40B4-BE49-F238E27FC236}">
                <a16:creationId xmlns:a16="http://schemas.microsoft.com/office/drawing/2014/main" id="{64BD4C54-48CC-9D48-AF26-D5C283F9103E}"/>
              </a:ext>
            </a:extLst>
          </p:cNvPr>
          <p:cNvSpPr/>
          <p:nvPr/>
        </p:nvSpPr>
        <p:spPr>
          <a:xfrm>
            <a:off x="1190397" y="622379"/>
            <a:ext cx="6708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77"/>
              </a:rPr>
              <a:t>Where Is Muffin?</a:t>
            </a:r>
            <a:endParaRPr dirty="0">
              <a:latin typeface="Twinkl" pitchFamily="2" charset="77"/>
            </a:endParaRPr>
          </a:p>
        </p:txBody>
      </p:sp>
      <p:sp>
        <p:nvSpPr>
          <p:cNvPr id="12" name="Google Shape;201;p18">
            <a:hlinkClick r:id="rId4" action="ppaction://hlinksldjump"/>
            <a:extLst>
              <a:ext uri="{FF2B5EF4-FFF2-40B4-BE49-F238E27FC236}">
                <a16:creationId xmlns:a16="http://schemas.microsoft.com/office/drawing/2014/main" id="{B2395FB7-3CEF-D343-BB36-42282EE42443}"/>
              </a:ext>
            </a:extLst>
          </p:cNvPr>
          <p:cNvSpPr/>
          <p:nvPr/>
        </p:nvSpPr>
        <p:spPr>
          <a:xfrm>
            <a:off x="3624113" y="5367647"/>
            <a:ext cx="2026405" cy="566344"/>
          </a:xfrm>
          <a:prstGeom prst="roundRect">
            <a:avLst>
              <a:gd name="adj" fmla="val 16667"/>
            </a:avLst>
          </a:prstGeom>
          <a:solidFill>
            <a:srgbClr val="F1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77"/>
              </a:rPr>
              <a:t>next to the table</a:t>
            </a:r>
            <a:endParaRPr dirty="0">
              <a:latin typeface="Twinkl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3062-7A2E-AA4A-AF16-474C007E8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974" y="3187680"/>
            <a:ext cx="1221733" cy="1480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CF76E4-FA02-AD4A-9551-8505CFFB5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423" y="1766564"/>
            <a:ext cx="5184130" cy="31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9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8267</TotalTime>
  <Words>181</Words>
  <Application>Microsoft Macintosh PowerPoint</Application>
  <PresentationFormat>On-screen Show (4:3)</PresentationFormat>
  <Paragraphs>56</Paragraphs>
  <Slides>21</Slides>
  <Notes>20</Notes>
  <HiddenSlides>12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Harold’s Worst Nightmare Guided Reading</dc:title>
  <dc:creator>Twinkl Twinkl</dc:creator>
  <cp:lastModifiedBy>Isabelle E</cp:lastModifiedBy>
  <cp:revision>31</cp:revision>
  <dcterms:created xsi:type="dcterms:W3CDTF">2019-10-29T15:21:24Z</dcterms:created>
  <dcterms:modified xsi:type="dcterms:W3CDTF">2020-10-01T16:03:12Z</dcterms:modified>
</cp:coreProperties>
</file>