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05" r:id="rId2"/>
    <p:sldId id="258" r:id="rId3"/>
    <p:sldId id="30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Twinkl" pitchFamily="2" charset="0"/>
      <p:regular r:id="rId57"/>
      <p:bold r:id="rId58"/>
    </p:embeddedFont>
    <p:embeddedFont>
      <p:font typeface="Sassoon Infant Rg" panose="02000503030000020003" pitchFamily="50" charset="0"/>
      <p:regular r:id="rId59"/>
      <p:bold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3A8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3424687" y="2251494"/>
            <a:ext cx="2329132" cy="638355"/>
          </a:xfrm>
          <a:prstGeom prst="rect">
            <a:avLst/>
          </a:prstGeom>
          <a:solidFill>
            <a:srgbClr val="15B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3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8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twinkl.co.uk/resource/t-n-2325-counting-in-2s-5s-and-10s-multiplication-workshee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hyperlink" Target="https://www.twinkl.co.uk/resource/t-t-7630-circus-dot-to-dot-count-in-5-and-1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984375" y="1328738"/>
            <a:ext cx="63404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Practise counting forwards in 5s up to 100 and back again, using this timed PowerPoint presentation as a prompt.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984375" y="3441700"/>
            <a:ext cx="6340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This PowerPoint activity is an ideal way to help your child practise counting forwards and backwards in 5s – a key national curriculum objective for children in year 1.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84375" y="5478463"/>
            <a:ext cx="6340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Use a hundred square and ask your child to colour in multiples of 5. Can they see a pattern? Can they continue counting in 5s with numbers over 100? Can they spot a rule for multiples of 5?</a:t>
            </a:r>
          </a:p>
        </p:txBody>
      </p:sp>
    </p:spTree>
    <p:extLst>
      <p:ext uri="{BB962C8B-B14F-4D97-AF65-F5344CB8AC3E}">
        <p14:creationId xmlns:p14="http://schemas.microsoft.com/office/powerpoint/2010/main" val="392292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075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8141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1270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1187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8138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0868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825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4104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2491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40684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0352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9164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6185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4614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680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2656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713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1678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6269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700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98805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Simply go to the ‘Transitions’ tab and adjust the timings here.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+mn-lt"/>
              </a:rPr>
              <a:t>How to Change Slideshow Timings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491241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‘Apply to All’.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3" y="3115480"/>
            <a:ext cx="7660257" cy="6270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958196" y="2265056"/>
            <a:ext cx="1837427" cy="995729"/>
          </a:xfrm>
          <a:prstGeom prst="straightConnector1">
            <a:avLst/>
          </a:prstGeom>
          <a:ln w="381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96357" y="2265056"/>
            <a:ext cx="120768" cy="1163944"/>
          </a:xfrm>
          <a:prstGeom prst="straightConnector1">
            <a:avLst/>
          </a:prstGeom>
          <a:ln w="381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03321" y="3667921"/>
            <a:ext cx="2018580" cy="1244491"/>
          </a:xfrm>
          <a:prstGeom prst="straightConnector1">
            <a:avLst/>
          </a:prstGeom>
          <a:ln w="381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370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3471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325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27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3232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1988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0518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159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63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593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037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673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79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922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86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836763"/>
            <a:ext cx="7316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851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/>
          </p:cNvPr>
          <p:cNvSpPr/>
          <p:nvPr/>
        </p:nvSpPr>
        <p:spPr>
          <a:xfrm>
            <a:off x="1738313" y="1397000"/>
            <a:ext cx="2916237" cy="14938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39750" y="1250950"/>
            <a:ext cx="1785938" cy="1785938"/>
          </a:xfrm>
          <a:prstGeom prst="ellipse">
            <a:avLst/>
          </a:prstGeom>
          <a:solidFill>
            <a:schemeClr val="bg1"/>
          </a:solid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11B0A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Counting in 2s, 5s and 10s</a:t>
            </a:r>
          </a:p>
        </p:txBody>
      </p:sp>
      <p:sp>
        <p:nvSpPr>
          <p:cNvPr id="9" name="Rounded Rectangle 8">
            <a:hlinkClick r:id="rId4"/>
          </p:cNvPr>
          <p:cNvSpPr/>
          <p:nvPr/>
        </p:nvSpPr>
        <p:spPr>
          <a:xfrm>
            <a:off x="2773363" y="3343275"/>
            <a:ext cx="2916237" cy="149383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02225" y="3157538"/>
            <a:ext cx="1785938" cy="17859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11B0A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Circus Dot to Dot Count in 5 and 10</a:t>
            </a:r>
          </a:p>
        </p:txBody>
      </p:sp>
    </p:spTree>
    <p:extLst>
      <p:ext uri="{BB962C8B-B14F-4D97-AF65-F5344CB8AC3E}">
        <p14:creationId xmlns:p14="http://schemas.microsoft.com/office/powerpoint/2010/main" val="8743615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037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843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037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387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037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59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155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92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94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</TotalTime>
  <Words>175</Words>
  <Application>Microsoft Office PowerPoint</Application>
  <PresentationFormat>On-screen Show (4:3)</PresentationFormat>
  <Paragraphs>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Arial</vt:lpstr>
      <vt:lpstr>Roboto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Ward</dc:creator>
  <cp:lastModifiedBy>Abby Ward</cp:lastModifiedBy>
  <cp:revision>4</cp:revision>
  <dcterms:created xsi:type="dcterms:W3CDTF">2020-01-16T13:48:55Z</dcterms:created>
  <dcterms:modified xsi:type="dcterms:W3CDTF">2020-02-06T10:52:50Z</dcterms:modified>
</cp:coreProperties>
</file>