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67"/>
  </p:notesMasterIdLst>
  <p:handoutMasterIdLst>
    <p:handoutMasterId r:id="rId68"/>
  </p:handoutMasterIdLst>
  <p:sldIdLst>
    <p:sldId id="300" r:id="rId3"/>
    <p:sldId id="268" r:id="rId4"/>
    <p:sldId id="301" r:id="rId5"/>
    <p:sldId id="271" r:id="rId6"/>
    <p:sldId id="264" r:id="rId7"/>
    <p:sldId id="269"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299" r:id="rId66"/>
  </p:sldIdLst>
  <p:sldSz cx="9144000" cy="6858000" type="screen4x3"/>
  <p:notesSz cx="6858000" cy="9144000"/>
  <p:embeddedFontLst>
    <p:embeddedFont>
      <p:font typeface="Calibri" panose="020F0502020204030204" pitchFamily="34"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Twinkl" panose="02000000000000000000" pitchFamily="2" charset="77"/>
      <p:regular r:id="rId77"/>
      <p:bold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39" userDrawn="1">
          <p15:clr>
            <a:srgbClr val="A4A3A4"/>
          </p15:clr>
        </p15:guide>
        <p15:guide id="2" pos="2880" userDrawn="1">
          <p15:clr>
            <a:srgbClr val="A4A3A4"/>
          </p15:clr>
        </p15:guide>
        <p15:guide id="4" pos="34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0A5"/>
    <a:srgbClr val="EA516C"/>
    <a:srgbClr val="25B7BC"/>
    <a:srgbClr val="689429"/>
    <a:srgbClr val="91C8E5"/>
    <a:srgbClr val="EA516B"/>
    <a:srgbClr val="31B7BC"/>
    <a:srgbClr val="E34192"/>
    <a:srgbClr val="18A0DB"/>
    <a:srgbClr val="466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showGuides="1">
      <p:cViewPr varScale="1">
        <p:scale>
          <a:sx n="112" d="100"/>
          <a:sy n="112" d="100"/>
        </p:scale>
        <p:origin x="1616" y="200"/>
      </p:cViewPr>
      <p:guideLst>
        <p:guide orient="horz" pos="3339"/>
        <p:guide pos="2880"/>
        <p:guide pos="34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4.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8.fntdata"/><Relationship Id="rId7" Type="http://schemas.openxmlformats.org/officeDocument/2006/relationships/slide" Target="slides/slide5.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19/12/2022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19/12/2022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3A0A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93625-0161-0F0C-C3AD-C2E1CA3A7AF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275" r="12728" b="168"/>
          <a:stretch/>
        </p:blipFill>
        <p:spPr>
          <a:xfrm>
            <a:off x="457198" y="426337"/>
            <a:ext cx="8229604" cy="5543873"/>
          </a:xfrm>
          <a:prstGeom prst="roundRect">
            <a:avLst>
              <a:gd name="adj" fmla="val 2259"/>
            </a:avLst>
          </a:prstGeom>
        </p:spPr>
      </p:pic>
      <p:sp>
        <p:nvSpPr>
          <p:cNvPr id="19" name="Oval 18">
            <a:extLst>
              <a:ext uri="{FF2B5EF4-FFF2-40B4-BE49-F238E27FC236}">
                <a16:creationId xmlns:a16="http://schemas.microsoft.com/office/drawing/2014/main" id="{9CA0346C-8F3F-40F6-1A48-E14186EF9303}"/>
              </a:ext>
            </a:extLst>
          </p:cNvPr>
          <p:cNvSpPr/>
          <p:nvPr userDrawn="1"/>
        </p:nvSpPr>
        <p:spPr>
          <a:xfrm>
            <a:off x="3854373" y="5236766"/>
            <a:ext cx="1435700" cy="1435700"/>
          </a:xfrm>
          <a:prstGeom prst="ellipse">
            <a:avLst/>
          </a:pr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84C800D3-2DAA-A178-D202-8B231B66D4D5}"/>
              </a:ext>
            </a:extLst>
          </p:cNvPr>
          <p:cNvGrpSpPr/>
          <p:nvPr userDrawn="1"/>
        </p:nvGrpSpPr>
        <p:grpSpPr>
          <a:xfrm>
            <a:off x="3988876" y="5371492"/>
            <a:ext cx="1166248" cy="1166248"/>
            <a:chOff x="1321338" y="3429000"/>
            <a:chExt cx="1166248" cy="1166248"/>
          </a:xfrm>
        </p:grpSpPr>
        <p:pic>
          <p:nvPicPr>
            <p:cNvPr id="22" name="Picture 21">
              <a:extLst>
                <a:ext uri="{FF2B5EF4-FFF2-40B4-BE49-F238E27FC236}">
                  <a16:creationId xmlns:a16="http://schemas.microsoft.com/office/drawing/2014/main" id="{BEF1A4A1-DF2A-A1B0-1F1B-3B48B77D16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3" name="TextBox 22">
              <a:extLst>
                <a:ext uri="{FF2B5EF4-FFF2-40B4-BE49-F238E27FC236}">
                  <a16:creationId xmlns:a16="http://schemas.microsoft.com/office/drawing/2014/main" id="{09087C5C-EBD5-A5BF-2502-E6642219A041}"/>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sp>
        <p:nvSpPr>
          <p:cNvPr id="24" name="Oval 23">
            <a:extLst>
              <a:ext uri="{FF2B5EF4-FFF2-40B4-BE49-F238E27FC236}">
                <a16:creationId xmlns:a16="http://schemas.microsoft.com/office/drawing/2014/main" id="{1E08C904-C833-A15A-22FD-4DD508516130}"/>
              </a:ext>
            </a:extLst>
          </p:cNvPr>
          <p:cNvSpPr/>
          <p:nvPr userDrawn="1"/>
        </p:nvSpPr>
        <p:spPr>
          <a:xfrm>
            <a:off x="5838156" y="5236766"/>
            <a:ext cx="1435700" cy="1435700"/>
          </a:xfrm>
          <a:prstGeom prst="ellipse">
            <a:avLst/>
          </a:pr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0CA438B9-E609-1F00-926D-5497A5C2D0C7}"/>
              </a:ext>
            </a:extLst>
          </p:cNvPr>
          <p:cNvGrpSpPr/>
          <p:nvPr userDrawn="1"/>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87391A6C-A7B4-DB28-2A70-71CEDFED41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5ABC5EFD-CAE2-CF8F-52EA-F649FC42E46C}"/>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sp>
        <p:nvSpPr>
          <p:cNvPr id="28" name="Oval 27">
            <a:extLst>
              <a:ext uri="{FF2B5EF4-FFF2-40B4-BE49-F238E27FC236}">
                <a16:creationId xmlns:a16="http://schemas.microsoft.com/office/drawing/2014/main" id="{9102C146-0BE0-0492-EC5C-3F813A274E11}"/>
              </a:ext>
            </a:extLst>
          </p:cNvPr>
          <p:cNvSpPr/>
          <p:nvPr userDrawn="1"/>
        </p:nvSpPr>
        <p:spPr>
          <a:xfrm>
            <a:off x="1870144" y="5236766"/>
            <a:ext cx="1435700" cy="1435700"/>
          </a:xfrm>
          <a:prstGeom prst="ellipse">
            <a:avLst/>
          </a:pr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438D45C-B38F-B1E8-FFA8-88E8C2252EC3}"/>
              </a:ext>
            </a:extLst>
          </p:cNvPr>
          <p:cNvSpPr/>
          <p:nvPr userDrawn="1"/>
        </p:nvSpPr>
        <p:spPr>
          <a:xfrm>
            <a:off x="2381459" y="161641"/>
            <a:ext cx="2306280" cy="990481"/>
          </a:xfrm>
          <a:prstGeom prst="rect">
            <a:avLst/>
          </a:pr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aseline="-25000" dirty="0"/>
          </a:p>
        </p:txBody>
      </p:sp>
      <p:pic>
        <p:nvPicPr>
          <p:cNvPr id="5" name="Picture 4">
            <a:extLst>
              <a:ext uri="{FF2B5EF4-FFF2-40B4-BE49-F238E27FC236}">
                <a16:creationId xmlns:a16="http://schemas.microsoft.com/office/drawing/2014/main" id="{821C0D4A-8E5E-5E5C-752A-FEFD3DDBF6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8110" y="98550"/>
            <a:ext cx="5005849" cy="1645537"/>
          </a:xfrm>
          <a:prstGeom prst="rect">
            <a:avLst/>
          </a:prstGeom>
        </p:spPr>
      </p:pic>
      <p:grpSp>
        <p:nvGrpSpPr>
          <p:cNvPr id="29" name="Group 28">
            <a:extLst>
              <a:ext uri="{FF2B5EF4-FFF2-40B4-BE49-F238E27FC236}">
                <a16:creationId xmlns:a16="http://schemas.microsoft.com/office/drawing/2014/main" id="{2616CA3C-36CD-5E1B-91CC-1246DA2105CD}"/>
              </a:ext>
            </a:extLst>
          </p:cNvPr>
          <p:cNvGrpSpPr/>
          <p:nvPr userDrawn="1"/>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750ACC35-5D5D-1D4C-3E00-60D543653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C6FBA6AE-D889-CD6D-03CF-AE0AE1F7750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sp>
        <p:nvSpPr>
          <p:cNvPr id="8" name="Freeform: Shape 7" hidden="1">
            <a:extLst>
              <a:ext uri="{FF2B5EF4-FFF2-40B4-BE49-F238E27FC236}">
                <a16:creationId xmlns:a16="http://schemas.microsoft.com/office/drawing/2014/main" id="{E2F60DFD-5BBD-08F1-96C7-49C28D48376E}"/>
              </a:ext>
            </a:extLst>
          </p:cNvPr>
          <p:cNvSpPr/>
          <p:nvPr userDrawn="1"/>
        </p:nvSpPr>
        <p:spPr>
          <a:xfrm>
            <a:off x="-83245" y="19183"/>
            <a:ext cx="1032872" cy="636244"/>
          </a:xfrm>
          <a:custGeom>
            <a:avLst/>
            <a:gdLst>
              <a:gd name="connsiteX0" fmla="*/ 44879 w 1032872"/>
              <a:gd name="connsiteY0" fmla="*/ 454003 h 636244"/>
              <a:gd name="connsiteX1" fmla="*/ 294260 w 1032872"/>
              <a:gd name="connsiteY1" fmla="*/ 220607 h 636244"/>
              <a:gd name="connsiteX2" fmla="*/ 486093 w 1032872"/>
              <a:gd name="connsiteY2" fmla="*/ 92719 h 636244"/>
              <a:gd name="connsiteX3" fmla="*/ 585206 w 1032872"/>
              <a:gd name="connsiteY3" fmla="*/ 35169 h 636244"/>
              <a:gd name="connsiteX4" fmla="*/ 671530 w 1032872"/>
              <a:gd name="connsiteY4" fmla="*/ 12789 h 636244"/>
              <a:gd name="connsiteX5" fmla="*/ 860165 w 1032872"/>
              <a:gd name="connsiteY5" fmla="*/ 0 h 636244"/>
              <a:gd name="connsiteX6" fmla="*/ 917715 w 1032872"/>
              <a:gd name="connsiteY6" fmla="*/ 9592 h 636244"/>
              <a:gd name="connsiteX7" fmla="*/ 1023223 w 1032872"/>
              <a:gd name="connsiteY7" fmla="*/ 67141 h 636244"/>
              <a:gd name="connsiteX8" fmla="*/ 1032814 w 1032872"/>
              <a:gd name="connsiteY8" fmla="*/ 105508 h 636244"/>
              <a:gd name="connsiteX9" fmla="*/ 981659 w 1032872"/>
              <a:gd name="connsiteY9" fmla="*/ 300537 h 636244"/>
              <a:gd name="connsiteX10" fmla="*/ 908123 w 1032872"/>
              <a:gd name="connsiteY10" fmla="*/ 348495 h 636244"/>
              <a:gd name="connsiteX11" fmla="*/ 703502 w 1032872"/>
              <a:gd name="connsiteY11" fmla="*/ 425228 h 636244"/>
              <a:gd name="connsiteX12" fmla="*/ 508473 w 1032872"/>
              <a:gd name="connsiteY12" fmla="*/ 485975 h 636244"/>
              <a:gd name="connsiteX13" fmla="*/ 233514 w 1032872"/>
              <a:gd name="connsiteY13" fmla="*/ 585088 h 636244"/>
              <a:gd name="connsiteX14" fmla="*/ 96034 w 1032872"/>
              <a:gd name="connsiteY14" fmla="*/ 633046 h 636244"/>
              <a:gd name="connsiteX15" fmla="*/ 64062 w 1032872"/>
              <a:gd name="connsiteY15" fmla="*/ 636244 h 636244"/>
              <a:gd name="connsiteX16" fmla="*/ 9709 w 1032872"/>
              <a:gd name="connsiteY16" fmla="*/ 585088 h 636244"/>
              <a:gd name="connsiteX17" fmla="*/ 3315 w 1032872"/>
              <a:gd name="connsiteY17" fmla="*/ 553116 h 636244"/>
              <a:gd name="connsiteX18" fmla="*/ 118 w 1032872"/>
              <a:gd name="connsiteY18" fmla="*/ 492369 h 636244"/>
              <a:gd name="connsiteX19" fmla="*/ 3315 w 1032872"/>
              <a:gd name="connsiteY19" fmla="*/ 466792 h 636244"/>
              <a:gd name="connsiteX20" fmla="*/ 25695 w 1032872"/>
              <a:gd name="connsiteY20" fmla="*/ 447609 h 636244"/>
              <a:gd name="connsiteX21" fmla="*/ 41681 w 1032872"/>
              <a:gd name="connsiteY21" fmla="*/ 441214 h 636244"/>
              <a:gd name="connsiteX22" fmla="*/ 44879 w 1032872"/>
              <a:gd name="connsiteY22" fmla="*/ 454003 h 63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72" h="636244">
                <a:moveTo>
                  <a:pt x="44879" y="454003"/>
                </a:moveTo>
                <a:cubicBezTo>
                  <a:pt x="86975" y="417235"/>
                  <a:pt x="38271" y="476596"/>
                  <a:pt x="294260" y="220607"/>
                </a:cubicBezTo>
                <a:cubicBezTo>
                  <a:pt x="403096" y="111771"/>
                  <a:pt x="392251" y="143394"/>
                  <a:pt x="486093" y="92719"/>
                </a:cubicBezTo>
                <a:cubicBezTo>
                  <a:pt x="519708" y="74567"/>
                  <a:pt x="548225" y="44756"/>
                  <a:pt x="585206" y="35169"/>
                </a:cubicBezTo>
                <a:cubicBezTo>
                  <a:pt x="613981" y="27709"/>
                  <a:pt x="641986" y="16071"/>
                  <a:pt x="671530" y="12789"/>
                </a:cubicBezTo>
                <a:cubicBezTo>
                  <a:pt x="772559" y="1564"/>
                  <a:pt x="709802" y="7336"/>
                  <a:pt x="860165" y="0"/>
                </a:cubicBezTo>
                <a:cubicBezTo>
                  <a:pt x="879348" y="3197"/>
                  <a:pt x="898810" y="5029"/>
                  <a:pt x="917715" y="9592"/>
                </a:cubicBezTo>
                <a:cubicBezTo>
                  <a:pt x="957532" y="19203"/>
                  <a:pt x="990383" y="44154"/>
                  <a:pt x="1023223" y="67141"/>
                </a:cubicBezTo>
                <a:cubicBezTo>
                  <a:pt x="1026420" y="79930"/>
                  <a:pt x="1033588" y="92348"/>
                  <a:pt x="1032814" y="105508"/>
                </a:cubicBezTo>
                <a:cubicBezTo>
                  <a:pt x="1028689" y="175627"/>
                  <a:pt x="1019412" y="240927"/>
                  <a:pt x="981659" y="300537"/>
                </a:cubicBezTo>
                <a:cubicBezTo>
                  <a:pt x="967656" y="322646"/>
                  <a:pt x="928954" y="339291"/>
                  <a:pt x="908123" y="348495"/>
                </a:cubicBezTo>
                <a:cubicBezTo>
                  <a:pt x="829848" y="383082"/>
                  <a:pt x="787061" y="398245"/>
                  <a:pt x="703502" y="425228"/>
                </a:cubicBezTo>
                <a:cubicBezTo>
                  <a:pt x="638706" y="446152"/>
                  <a:pt x="572529" y="462885"/>
                  <a:pt x="508473" y="485975"/>
                </a:cubicBezTo>
                <a:lnTo>
                  <a:pt x="233514" y="585088"/>
                </a:lnTo>
                <a:cubicBezTo>
                  <a:pt x="212540" y="592731"/>
                  <a:pt x="135412" y="625545"/>
                  <a:pt x="96034" y="633046"/>
                </a:cubicBezTo>
                <a:cubicBezTo>
                  <a:pt x="85513" y="635050"/>
                  <a:pt x="74719" y="635178"/>
                  <a:pt x="64062" y="636244"/>
                </a:cubicBezTo>
                <a:cubicBezTo>
                  <a:pt x="41153" y="620207"/>
                  <a:pt x="22313" y="611697"/>
                  <a:pt x="9709" y="585088"/>
                </a:cubicBezTo>
                <a:cubicBezTo>
                  <a:pt x="5056" y="575266"/>
                  <a:pt x="5446" y="563773"/>
                  <a:pt x="3315" y="553116"/>
                </a:cubicBezTo>
                <a:cubicBezTo>
                  <a:pt x="2249" y="532867"/>
                  <a:pt x="118" y="512646"/>
                  <a:pt x="118" y="492369"/>
                </a:cubicBezTo>
                <a:cubicBezTo>
                  <a:pt x="118" y="483777"/>
                  <a:pt x="-948" y="474252"/>
                  <a:pt x="3315" y="466792"/>
                </a:cubicBezTo>
                <a:cubicBezTo>
                  <a:pt x="8190" y="458261"/>
                  <a:pt x="17520" y="453059"/>
                  <a:pt x="25695" y="447609"/>
                </a:cubicBezTo>
                <a:cubicBezTo>
                  <a:pt x="30470" y="444425"/>
                  <a:pt x="36034" y="442241"/>
                  <a:pt x="41681" y="441214"/>
                </a:cubicBezTo>
                <a:cubicBezTo>
                  <a:pt x="47973" y="440070"/>
                  <a:pt x="2783" y="490771"/>
                  <a:pt x="44879" y="454003"/>
                </a:cubicBezTo>
                <a:close/>
              </a:path>
            </a:pathLst>
          </a:custGeom>
          <a:solidFill>
            <a:srgbClr val="91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hidden="1">
            <a:extLst>
              <a:ext uri="{FF2B5EF4-FFF2-40B4-BE49-F238E27FC236}">
                <a16:creationId xmlns:a16="http://schemas.microsoft.com/office/drawing/2014/main" id="{ECA27696-CA74-E6A4-51C6-63A3344324BB}"/>
              </a:ext>
            </a:extLst>
          </p:cNvPr>
          <p:cNvSpPr/>
          <p:nvPr userDrawn="1"/>
        </p:nvSpPr>
        <p:spPr>
          <a:xfrm>
            <a:off x="152400" y="74141"/>
            <a:ext cx="4073611" cy="1034375"/>
          </a:xfrm>
          <a:custGeom>
            <a:avLst/>
            <a:gdLst>
              <a:gd name="connsiteX0" fmla="*/ 0 w 4073611"/>
              <a:gd name="connsiteY0" fmla="*/ 407773 h 1034375"/>
              <a:gd name="connsiteX1" fmla="*/ 20595 w 4073611"/>
              <a:gd name="connsiteY1" fmla="*/ 399535 h 1034375"/>
              <a:gd name="connsiteX2" fmla="*/ 144162 w 4073611"/>
              <a:gd name="connsiteY2" fmla="*/ 341870 h 1034375"/>
              <a:gd name="connsiteX3" fmla="*/ 407773 w 4073611"/>
              <a:gd name="connsiteY3" fmla="*/ 255373 h 1034375"/>
              <a:gd name="connsiteX4" fmla="*/ 1046205 w 4073611"/>
              <a:gd name="connsiteY4" fmla="*/ 119448 h 1034375"/>
              <a:gd name="connsiteX5" fmla="*/ 1239795 w 4073611"/>
              <a:gd name="connsiteY5" fmla="*/ 90616 h 1034375"/>
              <a:gd name="connsiteX6" fmla="*/ 1359243 w 4073611"/>
              <a:gd name="connsiteY6" fmla="*/ 102973 h 1034375"/>
              <a:gd name="connsiteX7" fmla="*/ 1404551 w 4073611"/>
              <a:gd name="connsiteY7" fmla="*/ 123567 h 1034375"/>
              <a:gd name="connsiteX8" fmla="*/ 1421027 w 4073611"/>
              <a:gd name="connsiteY8" fmla="*/ 131805 h 1034375"/>
              <a:gd name="connsiteX9" fmla="*/ 1462216 w 4073611"/>
              <a:gd name="connsiteY9" fmla="*/ 148281 h 1034375"/>
              <a:gd name="connsiteX10" fmla="*/ 1491049 w 4073611"/>
              <a:gd name="connsiteY10" fmla="*/ 164756 h 1034375"/>
              <a:gd name="connsiteX11" fmla="*/ 1528119 w 4073611"/>
              <a:gd name="connsiteY11" fmla="*/ 181232 h 1034375"/>
              <a:gd name="connsiteX12" fmla="*/ 1569308 w 4073611"/>
              <a:gd name="connsiteY12" fmla="*/ 214183 h 1034375"/>
              <a:gd name="connsiteX13" fmla="*/ 1618735 w 4073611"/>
              <a:gd name="connsiteY13" fmla="*/ 247135 h 1034375"/>
              <a:gd name="connsiteX14" fmla="*/ 1717589 w 4073611"/>
              <a:gd name="connsiteY14" fmla="*/ 304800 h 1034375"/>
              <a:gd name="connsiteX15" fmla="*/ 1832919 w 4073611"/>
              <a:gd name="connsiteY15" fmla="*/ 387178 h 1034375"/>
              <a:gd name="connsiteX16" fmla="*/ 2121243 w 4073611"/>
              <a:gd name="connsiteY16" fmla="*/ 531340 h 1034375"/>
              <a:gd name="connsiteX17" fmla="*/ 2191265 w 4073611"/>
              <a:gd name="connsiteY17" fmla="*/ 564291 h 1034375"/>
              <a:gd name="connsiteX18" fmla="*/ 2236573 w 4073611"/>
              <a:gd name="connsiteY18" fmla="*/ 580767 h 1034375"/>
              <a:gd name="connsiteX19" fmla="*/ 2290119 w 4073611"/>
              <a:gd name="connsiteY19" fmla="*/ 605481 h 1034375"/>
              <a:gd name="connsiteX20" fmla="*/ 2430162 w 4073611"/>
              <a:gd name="connsiteY20" fmla="*/ 638432 h 1034375"/>
              <a:gd name="connsiteX21" fmla="*/ 2524897 w 4073611"/>
              <a:gd name="connsiteY21" fmla="*/ 663145 h 1034375"/>
              <a:gd name="connsiteX22" fmla="*/ 2603157 w 4073611"/>
              <a:gd name="connsiteY22" fmla="*/ 679621 h 1034375"/>
              <a:gd name="connsiteX23" fmla="*/ 2689654 w 4073611"/>
              <a:gd name="connsiteY23" fmla="*/ 700216 h 1034375"/>
              <a:gd name="connsiteX24" fmla="*/ 2825578 w 4073611"/>
              <a:gd name="connsiteY24" fmla="*/ 724929 h 1034375"/>
              <a:gd name="connsiteX25" fmla="*/ 2986216 w 4073611"/>
              <a:gd name="connsiteY25" fmla="*/ 766118 h 1034375"/>
              <a:gd name="connsiteX26" fmla="*/ 3072714 w 4073611"/>
              <a:gd name="connsiteY26" fmla="*/ 782594 h 1034375"/>
              <a:gd name="connsiteX27" fmla="*/ 3216876 w 4073611"/>
              <a:gd name="connsiteY27" fmla="*/ 799070 h 1034375"/>
              <a:gd name="connsiteX28" fmla="*/ 3274541 w 4073611"/>
              <a:gd name="connsiteY28" fmla="*/ 807308 h 1034375"/>
              <a:gd name="connsiteX29" fmla="*/ 3319849 w 4073611"/>
              <a:gd name="connsiteY29" fmla="*/ 815545 h 1034375"/>
              <a:gd name="connsiteX30" fmla="*/ 3468130 w 4073611"/>
              <a:gd name="connsiteY30" fmla="*/ 823783 h 1034375"/>
              <a:gd name="connsiteX31" fmla="*/ 3550508 w 4073611"/>
              <a:gd name="connsiteY31" fmla="*/ 836140 h 1034375"/>
              <a:gd name="connsiteX32" fmla="*/ 3595816 w 4073611"/>
              <a:gd name="connsiteY32" fmla="*/ 844378 h 1034375"/>
              <a:gd name="connsiteX33" fmla="*/ 3649362 w 4073611"/>
              <a:gd name="connsiteY33" fmla="*/ 852616 h 1034375"/>
              <a:gd name="connsiteX34" fmla="*/ 3690551 w 4073611"/>
              <a:gd name="connsiteY34" fmla="*/ 860854 h 1034375"/>
              <a:gd name="connsiteX35" fmla="*/ 3727622 w 4073611"/>
              <a:gd name="connsiteY35" fmla="*/ 864973 h 1034375"/>
              <a:gd name="connsiteX36" fmla="*/ 3748216 w 4073611"/>
              <a:gd name="connsiteY36" fmla="*/ 869091 h 1034375"/>
              <a:gd name="connsiteX37" fmla="*/ 3781168 w 4073611"/>
              <a:gd name="connsiteY37" fmla="*/ 873210 h 1034375"/>
              <a:gd name="connsiteX38" fmla="*/ 3830595 w 4073611"/>
              <a:gd name="connsiteY38" fmla="*/ 881448 h 1034375"/>
              <a:gd name="connsiteX39" fmla="*/ 3863546 w 4073611"/>
              <a:gd name="connsiteY39" fmla="*/ 889686 h 1034375"/>
              <a:gd name="connsiteX40" fmla="*/ 3904735 w 4073611"/>
              <a:gd name="connsiteY40" fmla="*/ 893805 h 1034375"/>
              <a:gd name="connsiteX41" fmla="*/ 3925330 w 4073611"/>
              <a:gd name="connsiteY41" fmla="*/ 897924 h 1034375"/>
              <a:gd name="connsiteX42" fmla="*/ 3950043 w 4073611"/>
              <a:gd name="connsiteY42" fmla="*/ 902043 h 1034375"/>
              <a:gd name="connsiteX43" fmla="*/ 3978876 w 4073611"/>
              <a:gd name="connsiteY43" fmla="*/ 910281 h 1034375"/>
              <a:gd name="connsiteX44" fmla="*/ 4011827 w 4073611"/>
              <a:gd name="connsiteY44" fmla="*/ 906162 h 1034375"/>
              <a:gd name="connsiteX45" fmla="*/ 4024184 w 4073611"/>
              <a:gd name="connsiteY45" fmla="*/ 902043 h 1034375"/>
              <a:gd name="connsiteX46" fmla="*/ 4028303 w 4073611"/>
              <a:gd name="connsiteY46" fmla="*/ 914400 h 1034375"/>
              <a:gd name="connsiteX47" fmla="*/ 4044778 w 4073611"/>
              <a:gd name="connsiteY47" fmla="*/ 939113 h 1034375"/>
              <a:gd name="connsiteX48" fmla="*/ 4061254 w 4073611"/>
              <a:gd name="connsiteY48" fmla="*/ 980302 h 1034375"/>
              <a:gd name="connsiteX49" fmla="*/ 4065373 w 4073611"/>
              <a:gd name="connsiteY49" fmla="*/ 1021491 h 1034375"/>
              <a:gd name="connsiteX50" fmla="*/ 4069492 w 4073611"/>
              <a:gd name="connsiteY50" fmla="*/ 1033848 h 1034375"/>
              <a:gd name="connsiteX51" fmla="*/ 4073611 w 4073611"/>
              <a:gd name="connsiteY51" fmla="*/ 1013254 h 1034375"/>
              <a:gd name="connsiteX52" fmla="*/ 4065373 w 4073611"/>
              <a:gd name="connsiteY52" fmla="*/ 877329 h 1034375"/>
              <a:gd name="connsiteX53" fmla="*/ 4057135 w 4073611"/>
              <a:gd name="connsiteY53" fmla="*/ 848497 h 1034375"/>
              <a:gd name="connsiteX54" fmla="*/ 4011827 w 4073611"/>
              <a:gd name="connsiteY54" fmla="*/ 753762 h 1034375"/>
              <a:gd name="connsiteX55" fmla="*/ 3982995 w 4073611"/>
              <a:gd name="connsiteY55" fmla="*/ 716691 h 1034375"/>
              <a:gd name="connsiteX56" fmla="*/ 3958281 w 4073611"/>
              <a:gd name="connsiteY56" fmla="*/ 683740 h 1034375"/>
              <a:gd name="connsiteX57" fmla="*/ 3867665 w 4073611"/>
              <a:gd name="connsiteY57" fmla="*/ 621956 h 1034375"/>
              <a:gd name="connsiteX58" fmla="*/ 3748216 w 4073611"/>
              <a:gd name="connsiteY58" fmla="*/ 597243 h 1034375"/>
              <a:gd name="connsiteX59" fmla="*/ 3665838 w 4073611"/>
              <a:gd name="connsiteY59" fmla="*/ 589005 h 1034375"/>
              <a:gd name="connsiteX60" fmla="*/ 3583459 w 4073611"/>
              <a:gd name="connsiteY60" fmla="*/ 580767 h 1034375"/>
              <a:gd name="connsiteX61" fmla="*/ 3406346 w 4073611"/>
              <a:gd name="connsiteY61" fmla="*/ 576648 h 1034375"/>
              <a:gd name="connsiteX62" fmla="*/ 2817341 w 4073611"/>
              <a:gd name="connsiteY62" fmla="*/ 556054 h 1034375"/>
              <a:gd name="connsiteX63" fmla="*/ 2681416 w 4073611"/>
              <a:gd name="connsiteY63" fmla="*/ 518983 h 1034375"/>
              <a:gd name="connsiteX64" fmla="*/ 2368378 w 4073611"/>
              <a:gd name="connsiteY64" fmla="*/ 399535 h 1034375"/>
              <a:gd name="connsiteX65" fmla="*/ 2125362 w 4073611"/>
              <a:gd name="connsiteY65" fmla="*/ 288324 h 1034375"/>
              <a:gd name="connsiteX66" fmla="*/ 2108886 w 4073611"/>
              <a:gd name="connsiteY66" fmla="*/ 275967 h 1034375"/>
              <a:gd name="connsiteX67" fmla="*/ 2022389 w 4073611"/>
              <a:gd name="connsiteY67" fmla="*/ 243016 h 1034375"/>
              <a:gd name="connsiteX68" fmla="*/ 1960605 w 4073611"/>
              <a:gd name="connsiteY68" fmla="*/ 214183 h 1034375"/>
              <a:gd name="connsiteX69" fmla="*/ 1820562 w 4073611"/>
              <a:gd name="connsiteY69" fmla="*/ 135924 h 1034375"/>
              <a:gd name="connsiteX70" fmla="*/ 1767016 w 4073611"/>
              <a:gd name="connsiteY70" fmla="*/ 107091 h 1034375"/>
              <a:gd name="connsiteX71" fmla="*/ 1713470 w 4073611"/>
              <a:gd name="connsiteY71" fmla="*/ 78259 h 1034375"/>
              <a:gd name="connsiteX72" fmla="*/ 1664043 w 4073611"/>
              <a:gd name="connsiteY72" fmla="*/ 65902 h 1034375"/>
              <a:gd name="connsiteX73" fmla="*/ 1552832 w 4073611"/>
              <a:gd name="connsiteY73" fmla="*/ 45308 h 1034375"/>
              <a:gd name="connsiteX74" fmla="*/ 1462216 w 4073611"/>
              <a:gd name="connsiteY74" fmla="*/ 32951 h 1034375"/>
              <a:gd name="connsiteX75" fmla="*/ 1375719 w 4073611"/>
              <a:gd name="connsiteY75" fmla="*/ 20594 h 1034375"/>
              <a:gd name="connsiteX76" fmla="*/ 1223319 w 4073611"/>
              <a:gd name="connsiteY76" fmla="*/ 0 h 1034375"/>
              <a:gd name="connsiteX77" fmla="*/ 885568 w 4073611"/>
              <a:gd name="connsiteY77" fmla="*/ 4118 h 1034375"/>
              <a:gd name="connsiteX78" fmla="*/ 844378 w 4073611"/>
              <a:gd name="connsiteY78" fmla="*/ 20594 h 1034375"/>
              <a:gd name="connsiteX79" fmla="*/ 790832 w 4073611"/>
              <a:gd name="connsiteY79" fmla="*/ 32951 h 1034375"/>
              <a:gd name="connsiteX80" fmla="*/ 737286 w 4073611"/>
              <a:gd name="connsiteY80" fmla="*/ 41189 h 1034375"/>
              <a:gd name="connsiteX81" fmla="*/ 556054 w 4073611"/>
              <a:gd name="connsiteY81" fmla="*/ 86497 h 1034375"/>
              <a:gd name="connsiteX82" fmla="*/ 457200 w 4073611"/>
              <a:gd name="connsiteY82" fmla="*/ 123567 h 1034375"/>
              <a:gd name="connsiteX83" fmla="*/ 345989 w 4073611"/>
              <a:gd name="connsiteY83" fmla="*/ 189470 h 1034375"/>
              <a:gd name="connsiteX84" fmla="*/ 251254 w 4073611"/>
              <a:gd name="connsiteY84" fmla="*/ 226540 h 1034375"/>
              <a:gd name="connsiteX85" fmla="*/ 164757 w 4073611"/>
              <a:gd name="connsiteY85" fmla="*/ 284205 h 1034375"/>
              <a:gd name="connsiteX86" fmla="*/ 140043 w 4073611"/>
              <a:gd name="connsiteY86" fmla="*/ 304800 h 1034375"/>
              <a:gd name="connsiteX87" fmla="*/ 102973 w 4073611"/>
              <a:gd name="connsiteY87" fmla="*/ 321275 h 1034375"/>
              <a:gd name="connsiteX88" fmla="*/ 65903 w 4073611"/>
              <a:gd name="connsiteY88" fmla="*/ 358345 h 1034375"/>
              <a:gd name="connsiteX89" fmla="*/ 20595 w 4073611"/>
              <a:gd name="connsiteY89" fmla="*/ 395416 h 1034375"/>
              <a:gd name="connsiteX90" fmla="*/ 0 w 4073611"/>
              <a:gd name="connsiteY90" fmla="*/ 407773 h 103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73611" h="1034375">
                <a:moveTo>
                  <a:pt x="0" y="407773"/>
                </a:moveTo>
                <a:cubicBezTo>
                  <a:pt x="0" y="408459"/>
                  <a:pt x="13871" y="402609"/>
                  <a:pt x="20595" y="399535"/>
                </a:cubicBezTo>
                <a:cubicBezTo>
                  <a:pt x="61934" y="380637"/>
                  <a:pt x="101566" y="357730"/>
                  <a:pt x="144162" y="341870"/>
                </a:cubicBezTo>
                <a:cubicBezTo>
                  <a:pt x="230829" y="309600"/>
                  <a:pt x="318435" y="279272"/>
                  <a:pt x="407773" y="255373"/>
                </a:cubicBezTo>
                <a:cubicBezTo>
                  <a:pt x="476137" y="237084"/>
                  <a:pt x="926777" y="135920"/>
                  <a:pt x="1046205" y="119448"/>
                </a:cubicBezTo>
                <a:cubicBezTo>
                  <a:pt x="1190474" y="99550"/>
                  <a:pt x="1126008" y="109581"/>
                  <a:pt x="1239795" y="90616"/>
                </a:cubicBezTo>
                <a:cubicBezTo>
                  <a:pt x="1279611" y="94735"/>
                  <a:pt x="1319992" y="95123"/>
                  <a:pt x="1359243" y="102973"/>
                </a:cubicBezTo>
                <a:cubicBezTo>
                  <a:pt x="1375510" y="106226"/>
                  <a:pt x="1389518" y="116552"/>
                  <a:pt x="1404551" y="123567"/>
                </a:cubicBezTo>
                <a:cubicBezTo>
                  <a:pt x="1410115" y="126164"/>
                  <a:pt x="1415383" y="129386"/>
                  <a:pt x="1421027" y="131805"/>
                </a:cubicBezTo>
                <a:cubicBezTo>
                  <a:pt x="1459383" y="148243"/>
                  <a:pt x="1390670" y="112509"/>
                  <a:pt x="1462216" y="148281"/>
                </a:cubicBezTo>
                <a:cubicBezTo>
                  <a:pt x="1472117" y="153231"/>
                  <a:pt x="1481148" y="159806"/>
                  <a:pt x="1491049" y="164756"/>
                </a:cubicBezTo>
                <a:cubicBezTo>
                  <a:pt x="1503144" y="170803"/>
                  <a:pt x="1516686" y="174011"/>
                  <a:pt x="1528119" y="181232"/>
                </a:cubicBezTo>
                <a:cubicBezTo>
                  <a:pt x="1542985" y="190621"/>
                  <a:pt x="1555088" y="203841"/>
                  <a:pt x="1569308" y="214183"/>
                </a:cubicBezTo>
                <a:cubicBezTo>
                  <a:pt x="1585322" y="225830"/>
                  <a:pt x="1601839" y="236809"/>
                  <a:pt x="1618735" y="247135"/>
                </a:cubicBezTo>
                <a:cubicBezTo>
                  <a:pt x="1651286" y="267027"/>
                  <a:pt x="1686547" y="282627"/>
                  <a:pt x="1717589" y="304800"/>
                </a:cubicBezTo>
                <a:cubicBezTo>
                  <a:pt x="1756032" y="332259"/>
                  <a:pt x="1791524" y="364411"/>
                  <a:pt x="1832919" y="387178"/>
                </a:cubicBezTo>
                <a:cubicBezTo>
                  <a:pt x="1978837" y="467433"/>
                  <a:pt x="1894776" y="423177"/>
                  <a:pt x="2121243" y="531340"/>
                </a:cubicBezTo>
                <a:cubicBezTo>
                  <a:pt x="2144520" y="542457"/>
                  <a:pt x="2167022" y="555475"/>
                  <a:pt x="2191265" y="564291"/>
                </a:cubicBezTo>
                <a:cubicBezTo>
                  <a:pt x="2206368" y="569783"/>
                  <a:pt x="2221739" y="574586"/>
                  <a:pt x="2236573" y="580767"/>
                </a:cubicBezTo>
                <a:cubicBezTo>
                  <a:pt x="2254719" y="588328"/>
                  <a:pt x="2271606" y="598869"/>
                  <a:pt x="2290119" y="605481"/>
                </a:cubicBezTo>
                <a:cubicBezTo>
                  <a:pt x="2329470" y="619535"/>
                  <a:pt x="2391320" y="629184"/>
                  <a:pt x="2430162" y="638432"/>
                </a:cubicBezTo>
                <a:cubicBezTo>
                  <a:pt x="2461910" y="645991"/>
                  <a:pt x="2493149" y="655586"/>
                  <a:pt x="2524897" y="663145"/>
                </a:cubicBezTo>
                <a:cubicBezTo>
                  <a:pt x="2550831" y="669320"/>
                  <a:pt x="2577149" y="673769"/>
                  <a:pt x="2603157" y="679621"/>
                </a:cubicBezTo>
                <a:cubicBezTo>
                  <a:pt x="2632072" y="686127"/>
                  <a:pt x="2660620" y="694260"/>
                  <a:pt x="2689654" y="700216"/>
                </a:cubicBezTo>
                <a:cubicBezTo>
                  <a:pt x="2765136" y="715700"/>
                  <a:pt x="2755469" y="707933"/>
                  <a:pt x="2825578" y="724929"/>
                </a:cubicBezTo>
                <a:cubicBezTo>
                  <a:pt x="2975730" y="761329"/>
                  <a:pt x="2819933" y="730486"/>
                  <a:pt x="2986216" y="766118"/>
                </a:cubicBezTo>
                <a:cubicBezTo>
                  <a:pt x="3014916" y="772268"/>
                  <a:pt x="3043741" y="777896"/>
                  <a:pt x="3072714" y="782594"/>
                </a:cubicBezTo>
                <a:cubicBezTo>
                  <a:pt x="3114183" y="789319"/>
                  <a:pt x="3176388" y="794162"/>
                  <a:pt x="3216876" y="799070"/>
                </a:cubicBezTo>
                <a:cubicBezTo>
                  <a:pt x="3236152" y="801406"/>
                  <a:pt x="3255368" y="804240"/>
                  <a:pt x="3274541" y="807308"/>
                </a:cubicBezTo>
                <a:cubicBezTo>
                  <a:pt x="3289698" y="809733"/>
                  <a:pt x="3304600" y="813786"/>
                  <a:pt x="3319849" y="815545"/>
                </a:cubicBezTo>
                <a:cubicBezTo>
                  <a:pt x="3345315" y="818483"/>
                  <a:pt x="3452084" y="823019"/>
                  <a:pt x="3468130" y="823783"/>
                </a:cubicBezTo>
                <a:cubicBezTo>
                  <a:pt x="3564799" y="843117"/>
                  <a:pt x="3454046" y="822359"/>
                  <a:pt x="3550508" y="836140"/>
                </a:cubicBezTo>
                <a:cubicBezTo>
                  <a:pt x="3565704" y="838311"/>
                  <a:pt x="3580675" y="841854"/>
                  <a:pt x="3595816" y="844378"/>
                </a:cubicBezTo>
                <a:cubicBezTo>
                  <a:pt x="3613629" y="847347"/>
                  <a:pt x="3631570" y="849522"/>
                  <a:pt x="3649362" y="852616"/>
                </a:cubicBezTo>
                <a:cubicBezTo>
                  <a:pt x="3663157" y="855015"/>
                  <a:pt x="3676721" y="858670"/>
                  <a:pt x="3690551" y="860854"/>
                </a:cubicBezTo>
                <a:cubicBezTo>
                  <a:pt x="3702832" y="862793"/>
                  <a:pt x="3715314" y="863215"/>
                  <a:pt x="3727622" y="864973"/>
                </a:cubicBezTo>
                <a:cubicBezTo>
                  <a:pt x="3734552" y="865963"/>
                  <a:pt x="3741297" y="868027"/>
                  <a:pt x="3748216" y="869091"/>
                </a:cubicBezTo>
                <a:cubicBezTo>
                  <a:pt x="3759157" y="870774"/>
                  <a:pt x="3770221" y="871568"/>
                  <a:pt x="3781168" y="873210"/>
                </a:cubicBezTo>
                <a:cubicBezTo>
                  <a:pt x="3797686" y="875688"/>
                  <a:pt x="3814391" y="877397"/>
                  <a:pt x="3830595" y="881448"/>
                </a:cubicBezTo>
                <a:cubicBezTo>
                  <a:pt x="3841579" y="884194"/>
                  <a:pt x="3852378" y="887825"/>
                  <a:pt x="3863546" y="889686"/>
                </a:cubicBezTo>
                <a:cubicBezTo>
                  <a:pt x="3877156" y="891954"/>
                  <a:pt x="3891058" y="891981"/>
                  <a:pt x="3904735" y="893805"/>
                </a:cubicBezTo>
                <a:cubicBezTo>
                  <a:pt x="3911675" y="894730"/>
                  <a:pt x="3918442" y="896672"/>
                  <a:pt x="3925330" y="897924"/>
                </a:cubicBezTo>
                <a:cubicBezTo>
                  <a:pt x="3933547" y="899418"/>
                  <a:pt x="3941854" y="900405"/>
                  <a:pt x="3950043" y="902043"/>
                </a:cubicBezTo>
                <a:cubicBezTo>
                  <a:pt x="3962974" y="904629"/>
                  <a:pt x="3967098" y="906355"/>
                  <a:pt x="3978876" y="910281"/>
                </a:cubicBezTo>
                <a:cubicBezTo>
                  <a:pt x="3989860" y="908908"/>
                  <a:pt x="4000936" y="908142"/>
                  <a:pt x="4011827" y="906162"/>
                </a:cubicBezTo>
                <a:cubicBezTo>
                  <a:pt x="4016099" y="905385"/>
                  <a:pt x="4020301" y="900101"/>
                  <a:pt x="4024184" y="902043"/>
                </a:cubicBezTo>
                <a:cubicBezTo>
                  <a:pt x="4028067" y="903985"/>
                  <a:pt x="4026194" y="910605"/>
                  <a:pt x="4028303" y="914400"/>
                </a:cubicBezTo>
                <a:cubicBezTo>
                  <a:pt x="4033111" y="923055"/>
                  <a:pt x="4040350" y="930258"/>
                  <a:pt x="4044778" y="939113"/>
                </a:cubicBezTo>
                <a:cubicBezTo>
                  <a:pt x="4051391" y="952339"/>
                  <a:pt x="4061254" y="980302"/>
                  <a:pt x="4061254" y="980302"/>
                </a:cubicBezTo>
                <a:cubicBezTo>
                  <a:pt x="4062627" y="994032"/>
                  <a:pt x="4063275" y="1007853"/>
                  <a:pt x="4065373" y="1021491"/>
                </a:cubicBezTo>
                <a:cubicBezTo>
                  <a:pt x="4066033" y="1025782"/>
                  <a:pt x="4066422" y="1036918"/>
                  <a:pt x="4069492" y="1033848"/>
                </a:cubicBezTo>
                <a:cubicBezTo>
                  <a:pt x="4074442" y="1028898"/>
                  <a:pt x="4072238" y="1020119"/>
                  <a:pt x="4073611" y="1013254"/>
                </a:cubicBezTo>
                <a:cubicBezTo>
                  <a:pt x="4073053" y="1000415"/>
                  <a:pt x="4070821" y="908201"/>
                  <a:pt x="4065373" y="877329"/>
                </a:cubicBezTo>
                <a:cubicBezTo>
                  <a:pt x="4063636" y="867486"/>
                  <a:pt x="4060075" y="858050"/>
                  <a:pt x="4057135" y="848497"/>
                </a:cubicBezTo>
                <a:cubicBezTo>
                  <a:pt x="4046801" y="814913"/>
                  <a:pt x="4033734" y="781929"/>
                  <a:pt x="4011827" y="753762"/>
                </a:cubicBezTo>
                <a:cubicBezTo>
                  <a:pt x="4002216" y="741405"/>
                  <a:pt x="3992504" y="729126"/>
                  <a:pt x="3982995" y="716691"/>
                </a:cubicBezTo>
                <a:cubicBezTo>
                  <a:pt x="3974655" y="705785"/>
                  <a:pt x="3967989" y="693448"/>
                  <a:pt x="3958281" y="683740"/>
                </a:cubicBezTo>
                <a:cubicBezTo>
                  <a:pt x="3930394" y="655853"/>
                  <a:pt x="3912030" y="633046"/>
                  <a:pt x="3867665" y="621956"/>
                </a:cubicBezTo>
                <a:cubicBezTo>
                  <a:pt x="3817615" y="609444"/>
                  <a:pt x="3803741" y="604747"/>
                  <a:pt x="3748216" y="597243"/>
                </a:cubicBezTo>
                <a:cubicBezTo>
                  <a:pt x="3720868" y="593547"/>
                  <a:pt x="3693297" y="591751"/>
                  <a:pt x="3665838" y="589005"/>
                </a:cubicBezTo>
                <a:cubicBezTo>
                  <a:pt x="3638378" y="586259"/>
                  <a:pt x="3611048" y="581409"/>
                  <a:pt x="3583459" y="580767"/>
                </a:cubicBezTo>
                <a:lnTo>
                  <a:pt x="3406346" y="576648"/>
                </a:lnTo>
                <a:lnTo>
                  <a:pt x="2817341" y="556054"/>
                </a:lnTo>
                <a:cubicBezTo>
                  <a:pt x="2772033" y="543697"/>
                  <a:pt x="2726138" y="533317"/>
                  <a:pt x="2681416" y="518983"/>
                </a:cubicBezTo>
                <a:cubicBezTo>
                  <a:pt x="2583761" y="487683"/>
                  <a:pt x="2464203" y="443202"/>
                  <a:pt x="2368378" y="399535"/>
                </a:cubicBezTo>
                <a:cubicBezTo>
                  <a:pt x="2102071" y="278180"/>
                  <a:pt x="2251246" y="334101"/>
                  <a:pt x="2125362" y="288324"/>
                </a:cubicBezTo>
                <a:cubicBezTo>
                  <a:pt x="2119870" y="284205"/>
                  <a:pt x="2114930" y="279222"/>
                  <a:pt x="2108886" y="275967"/>
                </a:cubicBezTo>
                <a:cubicBezTo>
                  <a:pt x="2066521" y="253154"/>
                  <a:pt x="2071063" y="262846"/>
                  <a:pt x="2022389" y="243016"/>
                </a:cubicBezTo>
                <a:cubicBezTo>
                  <a:pt x="2001342" y="234441"/>
                  <a:pt x="1980681" y="224835"/>
                  <a:pt x="1960605" y="214183"/>
                </a:cubicBezTo>
                <a:cubicBezTo>
                  <a:pt x="1913368" y="189118"/>
                  <a:pt x="1867355" y="161809"/>
                  <a:pt x="1820562" y="135924"/>
                </a:cubicBezTo>
                <a:cubicBezTo>
                  <a:pt x="1802823" y="126111"/>
                  <a:pt x="1784399" y="117521"/>
                  <a:pt x="1767016" y="107091"/>
                </a:cubicBezTo>
                <a:cubicBezTo>
                  <a:pt x="1751582" y="97831"/>
                  <a:pt x="1729513" y="83874"/>
                  <a:pt x="1713470" y="78259"/>
                </a:cubicBezTo>
                <a:cubicBezTo>
                  <a:pt x="1697441" y="72649"/>
                  <a:pt x="1680591" y="69721"/>
                  <a:pt x="1664043" y="65902"/>
                </a:cubicBezTo>
                <a:cubicBezTo>
                  <a:pt x="1582510" y="47086"/>
                  <a:pt x="1631513" y="58991"/>
                  <a:pt x="1552832" y="45308"/>
                </a:cubicBezTo>
                <a:cubicBezTo>
                  <a:pt x="1478891" y="32449"/>
                  <a:pt x="1545127" y="39860"/>
                  <a:pt x="1462216" y="32951"/>
                </a:cubicBezTo>
                <a:cubicBezTo>
                  <a:pt x="1363850" y="15066"/>
                  <a:pt x="1467672" y="32693"/>
                  <a:pt x="1375719" y="20594"/>
                </a:cubicBezTo>
                <a:cubicBezTo>
                  <a:pt x="1177842" y="-5443"/>
                  <a:pt x="1321473" y="10904"/>
                  <a:pt x="1223319" y="0"/>
                </a:cubicBezTo>
                <a:lnTo>
                  <a:pt x="885568" y="4118"/>
                </a:lnTo>
                <a:cubicBezTo>
                  <a:pt x="870802" y="4920"/>
                  <a:pt x="858525" y="16288"/>
                  <a:pt x="844378" y="20594"/>
                </a:cubicBezTo>
                <a:cubicBezTo>
                  <a:pt x="826854" y="25927"/>
                  <a:pt x="808820" y="29492"/>
                  <a:pt x="790832" y="32951"/>
                </a:cubicBezTo>
                <a:cubicBezTo>
                  <a:pt x="773098" y="36361"/>
                  <a:pt x="754994" y="37647"/>
                  <a:pt x="737286" y="41189"/>
                </a:cubicBezTo>
                <a:cubicBezTo>
                  <a:pt x="692787" y="50089"/>
                  <a:pt x="599083" y="72466"/>
                  <a:pt x="556054" y="86497"/>
                </a:cubicBezTo>
                <a:cubicBezTo>
                  <a:pt x="522596" y="97407"/>
                  <a:pt x="489206" y="108936"/>
                  <a:pt x="457200" y="123567"/>
                </a:cubicBezTo>
                <a:cubicBezTo>
                  <a:pt x="386144" y="156050"/>
                  <a:pt x="433808" y="157537"/>
                  <a:pt x="345989" y="189470"/>
                </a:cubicBezTo>
                <a:cubicBezTo>
                  <a:pt x="327295" y="196267"/>
                  <a:pt x="267325" y="217287"/>
                  <a:pt x="251254" y="226540"/>
                </a:cubicBezTo>
                <a:cubicBezTo>
                  <a:pt x="221224" y="243830"/>
                  <a:pt x="191378" y="262021"/>
                  <a:pt x="164757" y="284205"/>
                </a:cubicBezTo>
                <a:cubicBezTo>
                  <a:pt x="156519" y="291070"/>
                  <a:pt x="149238" y="299283"/>
                  <a:pt x="140043" y="304800"/>
                </a:cubicBezTo>
                <a:cubicBezTo>
                  <a:pt x="128448" y="311757"/>
                  <a:pt x="114713" y="314566"/>
                  <a:pt x="102973" y="321275"/>
                </a:cubicBezTo>
                <a:cubicBezTo>
                  <a:pt x="72482" y="338698"/>
                  <a:pt x="90901" y="335431"/>
                  <a:pt x="65903" y="358345"/>
                </a:cubicBezTo>
                <a:cubicBezTo>
                  <a:pt x="42871" y="379458"/>
                  <a:pt x="36474" y="376361"/>
                  <a:pt x="20595" y="395416"/>
                </a:cubicBezTo>
                <a:cubicBezTo>
                  <a:pt x="17426" y="399219"/>
                  <a:pt x="0" y="407087"/>
                  <a:pt x="0" y="407773"/>
                </a:cubicBezTo>
                <a:close/>
              </a:path>
            </a:pathLst>
          </a:custGeom>
          <a:solidFill>
            <a:srgbClr val="91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hidden="1">
            <a:extLst>
              <a:ext uri="{FF2B5EF4-FFF2-40B4-BE49-F238E27FC236}">
                <a16:creationId xmlns:a16="http://schemas.microsoft.com/office/drawing/2014/main" id="{806D1049-1439-D2DE-25F5-D144945399AA}"/>
              </a:ext>
            </a:extLst>
          </p:cNvPr>
          <p:cNvSpPr/>
          <p:nvPr userDrawn="1"/>
        </p:nvSpPr>
        <p:spPr>
          <a:xfrm>
            <a:off x="-247135" y="1046205"/>
            <a:ext cx="672585" cy="341871"/>
          </a:xfrm>
          <a:custGeom>
            <a:avLst/>
            <a:gdLst>
              <a:gd name="connsiteX0" fmla="*/ 0 w 672585"/>
              <a:gd name="connsiteY0" fmla="*/ 0 h 341871"/>
              <a:gd name="connsiteX1" fmla="*/ 135924 w 672585"/>
              <a:gd name="connsiteY1" fmla="*/ 53546 h 341871"/>
              <a:gd name="connsiteX2" fmla="*/ 185351 w 672585"/>
              <a:gd name="connsiteY2" fmla="*/ 78260 h 341871"/>
              <a:gd name="connsiteX3" fmla="*/ 226540 w 672585"/>
              <a:gd name="connsiteY3" fmla="*/ 102973 h 341871"/>
              <a:gd name="connsiteX4" fmla="*/ 280086 w 672585"/>
              <a:gd name="connsiteY4" fmla="*/ 119449 h 341871"/>
              <a:gd name="connsiteX5" fmla="*/ 416011 w 672585"/>
              <a:gd name="connsiteY5" fmla="*/ 135925 h 341871"/>
              <a:gd name="connsiteX6" fmla="*/ 461319 w 672585"/>
              <a:gd name="connsiteY6" fmla="*/ 148281 h 341871"/>
              <a:gd name="connsiteX7" fmla="*/ 494270 w 672585"/>
              <a:gd name="connsiteY7" fmla="*/ 152400 h 341871"/>
              <a:gd name="connsiteX8" fmla="*/ 506627 w 672585"/>
              <a:gd name="connsiteY8" fmla="*/ 164757 h 341871"/>
              <a:gd name="connsiteX9" fmla="*/ 572530 w 672585"/>
              <a:gd name="connsiteY9" fmla="*/ 201827 h 341871"/>
              <a:gd name="connsiteX10" fmla="*/ 597243 w 672585"/>
              <a:gd name="connsiteY10" fmla="*/ 210065 h 341871"/>
              <a:gd name="connsiteX11" fmla="*/ 617838 w 672585"/>
              <a:gd name="connsiteY11" fmla="*/ 218303 h 341871"/>
              <a:gd name="connsiteX12" fmla="*/ 634313 w 672585"/>
              <a:gd name="connsiteY12" fmla="*/ 222422 h 341871"/>
              <a:gd name="connsiteX13" fmla="*/ 659027 w 672585"/>
              <a:gd name="connsiteY13" fmla="*/ 230660 h 341871"/>
              <a:gd name="connsiteX14" fmla="*/ 671384 w 672585"/>
              <a:gd name="connsiteY14" fmla="*/ 243017 h 341871"/>
              <a:gd name="connsiteX15" fmla="*/ 667265 w 672585"/>
              <a:gd name="connsiteY15" fmla="*/ 308919 h 341871"/>
              <a:gd name="connsiteX16" fmla="*/ 650789 w 672585"/>
              <a:gd name="connsiteY16" fmla="*/ 321276 h 341871"/>
              <a:gd name="connsiteX17" fmla="*/ 556054 w 672585"/>
              <a:gd name="connsiteY17" fmla="*/ 341871 h 341871"/>
              <a:gd name="connsiteX18" fmla="*/ 313038 w 672585"/>
              <a:gd name="connsiteY18" fmla="*/ 333633 h 341871"/>
              <a:gd name="connsiteX19" fmla="*/ 238897 w 672585"/>
              <a:gd name="connsiteY19" fmla="*/ 317157 h 341871"/>
              <a:gd name="connsiteX20" fmla="*/ 201827 w 672585"/>
              <a:gd name="connsiteY20" fmla="*/ 308919 h 341871"/>
              <a:gd name="connsiteX21" fmla="*/ 181232 w 672585"/>
              <a:gd name="connsiteY21" fmla="*/ 296563 h 341871"/>
              <a:gd name="connsiteX22" fmla="*/ 144162 w 672585"/>
              <a:gd name="connsiteY22" fmla="*/ 230660 h 341871"/>
              <a:gd name="connsiteX23" fmla="*/ 102973 w 672585"/>
              <a:gd name="connsiteY23" fmla="*/ 156519 h 341871"/>
              <a:gd name="connsiteX24" fmla="*/ 111211 w 672585"/>
              <a:gd name="connsiteY24" fmla="*/ 90617 h 34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2585" h="341871">
                <a:moveTo>
                  <a:pt x="0" y="0"/>
                </a:moveTo>
                <a:cubicBezTo>
                  <a:pt x="60819" y="20274"/>
                  <a:pt x="52772" y="16589"/>
                  <a:pt x="135924" y="53546"/>
                </a:cubicBezTo>
                <a:cubicBezTo>
                  <a:pt x="152757" y="61027"/>
                  <a:pt x="169180" y="69439"/>
                  <a:pt x="185351" y="78260"/>
                </a:cubicBezTo>
                <a:cubicBezTo>
                  <a:pt x="199407" y="85927"/>
                  <a:pt x="211856" y="96589"/>
                  <a:pt x="226540" y="102973"/>
                </a:cubicBezTo>
                <a:cubicBezTo>
                  <a:pt x="243666" y="110419"/>
                  <a:pt x="262016" y="114735"/>
                  <a:pt x="280086" y="119449"/>
                </a:cubicBezTo>
                <a:cubicBezTo>
                  <a:pt x="324514" y="131039"/>
                  <a:pt x="370488" y="132673"/>
                  <a:pt x="416011" y="135925"/>
                </a:cubicBezTo>
                <a:cubicBezTo>
                  <a:pt x="431114" y="140044"/>
                  <a:pt x="446001" y="145056"/>
                  <a:pt x="461319" y="148281"/>
                </a:cubicBezTo>
                <a:cubicBezTo>
                  <a:pt x="472151" y="150561"/>
                  <a:pt x="483867" y="148617"/>
                  <a:pt x="494270" y="152400"/>
                </a:cubicBezTo>
                <a:cubicBezTo>
                  <a:pt x="499744" y="154391"/>
                  <a:pt x="501702" y="161646"/>
                  <a:pt x="506627" y="164757"/>
                </a:cubicBezTo>
                <a:cubicBezTo>
                  <a:pt x="527937" y="178216"/>
                  <a:pt x="548619" y="193856"/>
                  <a:pt x="572530" y="201827"/>
                </a:cubicBezTo>
                <a:cubicBezTo>
                  <a:pt x="580768" y="204573"/>
                  <a:pt x="589083" y="207097"/>
                  <a:pt x="597243" y="210065"/>
                </a:cubicBezTo>
                <a:cubicBezTo>
                  <a:pt x="604192" y="212592"/>
                  <a:pt x="610824" y="215965"/>
                  <a:pt x="617838" y="218303"/>
                </a:cubicBezTo>
                <a:cubicBezTo>
                  <a:pt x="623208" y="220093"/>
                  <a:pt x="628891" y="220795"/>
                  <a:pt x="634313" y="222422"/>
                </a:cubicBezTo>
                <a:cubicBezTo>
                  <a:pt x="642630" y="224917"/>
                  <a:pt x="650789" y="227914"/>
                  <a:pt x="659027" y="230660"/>
                </a:cubicBezTo>
                <a:cubicBezTo>
                  <a:pt x="663146" y="234779"/>
                  <a:pt x="670774" y="237224"/>
                  <a:pt x="671384" y="243017"/>
                </a:cubicBezTo>
                <a:cubicBezTo>
                  <a:pt x="673688" y="264906"/>
                  <a:pt x="672867" y="287634"/>
                  <a:pt x="667265" y="308919"/>
                </a:cubicBezTo>
                <a:cubicBezTo>
                  <a:pt x="665518" y="315558"/>
                  <a:pt x="656833" y="318021"/>
                  <a:pt x="650789" y="321276"/>
                </a:cubicBezTo>
                <a:cubicBezTo>
                  <a:pt x="607116" y="344792"/>
                  <a:pt x="611521" y="337909"/>
                  <a:pt x="556054" y="341871"/>
                </a:cubicBezTo>
                <a:cubicBezTo>
                  <a:pt x="475049" y="339125"/>
                  <a:pt x="393845" y="339930"/>
                  <a:pt x="313038" y="333633"/>
                </a:cubicBezTo>
                <a:cubicBezTo>
                  <a:pt x="287798" y="331666"/>
                  <a:pt x="263611" y="322649"/>
                  <a:pt x="238897" y="317157"/>
                </a:cubicBezTo>
                <a:lnTo>
                  <a:pt x="201827" y="308919"/>
                </a:lnTo>
                <a:cubicBezTo>
                  <a:pt x="194962" y="304800"/>
                  <a:pt x="186893" y="302224"/>
                  <a:pt x="181232" y="296563"/>
                </a:cubicBezTo>
                <a:cubicBezTo>
                  <a:pt x="167830" y="283161"/>
                  <a:pt x="151220" y="243364"/>
                  <a:pt x="144162" y="230660"/>
                </a:cubicBezTo>
                <a:cubicBezTo>
                  <a:pt x="86721" y="127269"/>
                  <a:pt x="163384" y="277348"/>
                  <a:pt x="102973" y="156519"/>
                </a:cubicBezTo>
                <a:cubicBezTo>
                  <a:pt x="107311" y="95792"/>
                  <a:pt x="98473" y="116090"/>
                  <a:pt x="111211" y="90617"/>
                </a:cubicBezTo>
              </a:path>
            </a:pathLst>
          </a:custGeom>
          <a:solidFill>
            <a:srgbClr val="91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E424D174-1CB7-45A7-9453-38C92F63C91F}"/>
              </a:ext>
            </a:extLst>
          </p:cNvPr>
          <p:cNvSpPr/>
          <p:nvPr userDrawn="1"/>
        </p:nvSpPr>
        <p:spPr>
          <a:xfrm>
            <a:off x="-72957" y="-21505"/>
            <a:ext cx="4708272" cy="1021405"/>
          </a:xfrm>
          <a:custGeom>
            <a:avLst/>
            <a:gdLst>
              <a:gd name="connsiteX0" fmla="*/ 58366 w 4708272"/>
              <a:gd name="connsiteY0" fmla="*/ 393971 h 1021405"/>
              <a:gd name="connsiteX1" fmla="*/ 379378 w 4708272"/>
              <a:gd name="connsiteY1" fmla="*/ 257783 h 1021405"/>
              <a:gd name="connsiteX2" fmla="*/ 447472 w 4708272"/>
              <a:gd name="connsiteY2" fmla="*/ 223737 h 1021405"/>
              <a:gd name="connsiteX3" fmla="*/ 486383 w 4708272"/>
              <a:gd name="connsiteY3" fmla="*/ 194554 h 1021405"/>
              <a:gd name="connsiteX4" fmla="*/ 510702 w 4708272"/>
              <a:gd name="connsiteY4" fmla="*/ 179962 h 1021405"/>
              <a:gd name="connsiteX5" fmla="*/ 530157 w 4708272"/>
              <a:gd name="connsiteY5" fmla="*/ 160507 h 1021405"/>
              <a:gd name="connsiteX6" fmla="*/ 651753 w 4708272"/>
              <a:gd name="connsiteY6" fmla="*/ 82686 h 1021405"/>
              <a:gd name="connsiteX7" fmla="*/ 680936 w 4708272"/>
              <a:gd name="connsiteY7" fmla="*/ 63230 h 1021405"/>
              <a:gd name="connsiteX8" fmla="*/ 768485 w 4708272"/>
              <a:gd name="connsiteY8" fmla="*/ 29183 h 1021405"/>
              <a:gd name="connsiteX9" fmla="*/ 841442 w 4708272"/>
              <a:gd name="connsiteY9" fmla="*/ 9728 h 1021405"/>
              <a:gd name="connsiteX10" fmla="*/ 948446 w 4708272"/>
              <a:gd name="connsiteY10" fmla="*/ 0 h 1021405"/>
              <a:gd name="connsiteX11" fmla="*/ 2174131 w 4708272"/>
              <a:gd name="connsiteY11" fmla="*/ 14592 h 1021405"/>
              <a:gd name="connsiteX12" fmla="*/ 2378412 w 4708272"/>
              <a:gd name="connsiteY12" fmla="*/ 43775 h 1021405"/>
              <a:gd name="connsiteX13" fmla="*/ 2441642 w 4708272"/>
              <a:gd name="connsiteY13" fmla="*/ 68094 h 1021405"/>
              <a:gd name="connsiteX14" fmla="*/ 2616740 w 4708272"/>
              <a:gd name="connsiteY14" fmla="*/ 252920 h 1021405"/>
              <a:gd name="connsiteX15" fmla="*/ 2645923 w 4708272"/>
              <a:gd name="connsiteY15" fmla="*/ 291830 h 1021405"/>
              <a:gd name="connsiteX16" fmla="*/ 2665378 w 4708272"/>
              <a:gd name="connsiteY16" fmla="*/ 311286 h 1021405"/>
              <a:gd name="connsiteX17" fmla="*/ 2694561 w 4708272"/>
              <a:gd name="connsiteY17" fmla="*/ 369652 h 1021405"/>
              <a:gd name="connsiteX18" fmla="*/ 2762655 w 4708272"/>
              <a:gd name="connsiteY18" fmla="*/ 447473 h 1021405"/>
              <a:gd name="connsiteX19" fmla="*/ 2791838 w 4708272"/>
              <a:gd name="connsiteY19" fmla="*/ 471792 h 1021405"/>
              <a:gd name="connsiteX20" fmla="*/ 3054485 w 4708272"/>
              <a:gd name="connsiteY20" fmla="*/ 549613 h 1021405"/>
              <a:gd name="connsiteX21" fmla="*/ 3195536 w 4708272"/>
              <a:gd name="connsiteY21" fmla="*/ 583660 h 1021405"/>
              <a:gd name="connsiteX22" fmla="*/ 3365770 w 4708272"/>
              <a:gd name="connsiteY22" fmla="*/ 598252 h 1021405"/>
              <a:gd name="connsiteX23" fmla="*/ 3905655 w 4708272"/>
              <a:gd name="connsiteY23" fmla="*/ 593388 h 1021405"/>
              <a:gd name="connsiteX24" fmla="*/ 3968885 w 4708272"/>
              <a:gd name="connsiteY24" fmla="*/ 598252 h 1021405"/>
              <a:gd name="connsiteX25" fmla="*/ 4250987 w 4708272"/>
              <a:gd name="connsiteY25" fmla="*/ 603115 h 1021405"/>
              <a:gd name="connsiteX26" fmla="*/ 4328808 w 4708272"/>
              <a:gd name="connsiteY26" fmla="*/ 637162 h 1021405"/>
              <a:gd name="connsiteX27" fmla="*/ 4392038 w 4708272"/>
              <a:gd name="connsiteY27" fmla="*/ 661481 h 1021405"/>
              <a:gd name="connsiteX28" fmla="*/ 4416357 w 4708272"/>
              <a:gd name="connsiteY28" fmla="*/ 671209 h 1021405"/>
              <a:gd name="connsiteX29" fmla="*/ 4455268 w 4708272"/>
              <a:gd name="connsiteY29" fmla="*/ 685800 h 1021405"/>
              <a:gd name="connsiteX30" fmla="*/ 4503906 w 4708272"/>
              <a:gd name="connsiteY30" fmla="*/ 710120 h 1021405"/>
              <a:gd name="connsiteX31" fmla="*/ 4547680 w 4708272"/>
              <a:gd name="connsiteY31" fmla="*/ 739303 h 1021405"/>
              <a:gd name="connsiteX32" fmla="*/ 4698459 w 4708272"/>
              <a:gd name="connsiteY32" fmla="*/ 890081 h 1021405"/>
              <a:gd name="connsiteX33" fmla="*/ 4708187 w 4708272"/>
              <a:gd name="connsiteY33" fmla="*/ 914400 h 1021405"/>
              <a:gd name="connsiteX34" fmla="*/ 4688731 w 4708272"/>
              <a:gd name="connsiteY34" fmla="*/ 977630 h 1021405"/>
              <a:gd name="connsiteX35" fmla="*/ 4644957 w 4708272"/>
              <a:gd name="connsiteY35" fmla="*/ 992222 h 1021405"/>
              <a:gd name="connsiteX36" fmla="*/ 4591455 w 4708272"/>
              <a:gd name="connsiteY36" fmla="*/ 997086 h 1021405"/>
              <a:gd name="connsiteX37" fmla="*/ 4518497 w 4708272"/>
              <a:gd name="connsiteY37" fmla="*/ 1006813 h 1021405"/>
              <a:gd name="connsiteX38" fmla="*/ 4460131 w 4708272"/>
              <a:gd name="connsiteY38" fmla="*/ 1021405 h 1021405"/>
              <a:gd name="connsiteX39" fmla="*/ 4333672 w 4708272"/>
              <a:gd name="connsiteY39" fmla="*/ 1016541 h 1021405"/>
              <a:gd name="connsiteX40" fmla="*/ 4221804 w 4708272"/>
              <a:gd name="connsiteY40" fmla="*/ 997086 h 1021405"/>
              <a:gd name="connsiteX41" fmla="*/ 4114800 w 4708272"/>
              <a:gd name="connsiteY41" fmla="*/ 982494 h 1021405"/>
              <a:gd name="connsiteX42" fmla="*/ 4002931 w 4708272"/>
              <a:gd name="connsiteY42" fmla="*/ 963039 h 1021405"/>
              <a:gd name="connsiteX43" fmla="*/ 3754876 w 4708272"/>
              <a:gd name="connsiteY43" fmla="*/ 933856 h 1021405"/>
              <a:gd name="connsiteX44" fmla="*/ 3633280 w 4708272"/>
              <a:gd name="connsiteY44" fmla="*/ 914400 h 1021405"/>
              <a:gd name="connsiteX45" fmla="*/ 3341451 w 4708272"/>
              <a:gd name="connsiteY45" fmla="*/ 899809 h 1021405"/>
              <a:gd name="connsiteX46" fmla="*/ 3287948 w 4708272"/>
              <a:gd name="connsiteY46" fmla="*/ 894945 h 1021405"/>
              <a:gd name="connsiteX47" fmla="*/ 3112851 w 4708272"/>
              <a:gd name="connsiteY47" fmla="*/ 885218 h 1021405"/>
              <a:gd name="connsiteX48" fmla="*/ 2942617 w 4708272"/>
              <a:gd name="connsiteY48" fmla="*/ 826852 h 1021405"/>
              <a:gd name="connsiteX49" fmla="*/ 2825885 w 4708272"/>
              <a:gd name="connsiteY49" fmla="*/ 773349 h 1021405"/>
              <a:gd name="connsiteX50" fmla="*/ 2782110 w 4708272"/>
              <a:gd name="connsiteY50" fmla="*/ 753894 h 1021405"/>
              <a:gd name="connsiteX51" fmla="*/ 2743200 w 4708272"/>
              <a:gd name="connsiteY51" fmla="*/ 734439 h 1021405"/>
              <a:gd name="connsiteX52" fmla="*/ 2650787 w 4708272"/>
              <a:gd name="connsiteY52" fmla="*/ 700392 h 1021405"/>
              <a:gd name="connsiteX53" fmla="*/ 2592421 w 4708272"/>
              <a:gd name="connsiteY53" fmla="*/ 676073 h 1021405"/>
              <a:gd name="connsiteX54" fmla="*/ 2524327 w 4708272"/>
              <a:gd name="connsiteY54" fmla="*/ 651754 h 1021405"/>
              <a:gd name="connsiteX55" fmla="*/ 2397868 w 4708272"/>
              <a:gd name="connsiteY55" fmla="*/ 598252 h 1021405"/>
              <a:gd name="connsiteX56" fmla="*/ 2344366 w 4708272"/>
              <a:gd name="connsiteY56" fmla="*/ 578796 h 1021405"/>
              <a:gd name="connsiteX57" fmla="*/ 2286000 w 4708272"/>
              <a:gd name="connsiteY57" fmla="*/ 549613 h 1021405"/>
              <a:gd name="connsiteX58" fmla="*/ 2237361 w 4708272"/>
              <a:gd name="connsiteY58" fmla="*/ 535022 h 1021405"/>
              <a:gd name="connsiteX59" fmla="*/ 2198451 w 4708272"/>
              <a:gd name="connsiteY59" fmla="*/ 515566 h 1021405"/>
              <a:gd name="connsiteX60" fmla="*/ 2154676 w 4708272"/>
              <a:gd name="connsiteY60" fmla="*/ 491247 h 1021405"/>
              <a:gd name="connsiteX61" fmla="*/ 1940668 w 4708272"/>
              <a:gd name="connsiteY61" fmla="*/ 374515 h 1021405"/>
              <a:gd name="connsiteX62" fmla="*/ 1809344 w 4708272"/>
              <a:gd name="connsiteY62" fmla="*/ 340469 h 1021405"/>
              <a:gd name="connsiteX63" fmla="*/ 1736387 w 4708272"/>
              <a:gd name="connsiteY63" fmla="*/ 335605 h 1021405"/>
              <a:gd name="connsiteX64" fmla="*/ 1313234 w 4708272"/>
              <a:gd name="connsiteY64" fmla="*/ 345332 h 1021405"/>
              <a:gd name="connsiteX65" fmla="*/ 1181910 w 4708272"/>
              <a:gd name="connsiteY65" fmla="*/ 369652 h 1021405"/>
              <a:gd name="connsiteX66" fmla="*/ 1065178 w 4708272"/>
              <a:gd name="connsiteY66" fmla="*/ 389107 h 1021405"/>
              <a:gd name="connsiteX67" fmla="*/ 992221 w 4708272"/>
              <a:gd name="connsiteY67" fmla="*/ 398835 h 1021405"/>
              <a:gd name="connsiteX68" fmla="*/ 856034 w 4708272"/>
              <a:gd name="connsiteY68" fmla="*/ 408562 h 1021405"/>
              <a:gd name="connsiteX69" fmla="*/ 812259 w 4708272"/>
              <a:gd name="connsiteY69" fmla="*/ 413426 h 1021405"/>
              <a:gd name="connsiteX70" fmla="*/ 734438 w 4708272"/>
              <a:gd name="connsiteY70" fmla="*/ 432881 h 1021405"/>
              <a:gd name="connsiteX71" fmla="*/ 603114 w 4708272"/>
              <a:gd name="connsiteY71" fmla="*/ 476656 h 1021405"/>
              <a:gd name="connsiteX72" fmla="*/ 393970 w 4708272"/>
              <a:gd name="connsiteY72" fmla="*/ 530158 h 1021405"/>
              <a:gd name="connsiteX73" fmla="*/ 248055 w 4708272"/>
              <a:gd name="connsiteY73" fmla="*/ 569069 h 1021405"/>
              <a:gd name="connsiteX74" fmla="*/ 204280 w 4708272"/>
              <a:gd name="connsiteY74" fmla="*/ 583660 h 1021405"/>
              <a:gd name="connsiteX75" fmla="*/ 189689 w 4708272"/>
              <a:gd name="connsiteY75" fmla="*/ 588524 h 1021405"/>
              <a:gd name="connsiteX76" fmla="*/ 43774 w 4708272"/>
              <a:gd name="connsiteY76" fmla="*/ 573932 h 1021405"/>
              <a:gd name="connsiteX77" fmla="*/ 24319 w 4708272"/>
              <a:gd name="connsiteY77" fmla="*/ 569069 h 1021405"/>
              <a:gd name="connsiteX78" fmla="*/ 14591 w 4708272"/>
              <a:gd name="connsiteY78" fmla="*/ 554477 h 1021405"/>
              <a:gd name="connsiteX79" fmla="*/ 9727 w 4708272"/>
              <a:gd name="connsiteY79" fmla="*/ 535022 h 1021405"/>
              <a:gd name="connsiteX80" fmla="*/ 0 w 4708272"/>
              <a:gd name="connsiteY80" fmla="*/ 476656 h 1021405"/>
              <a:gd name="connsiteX81" fmla="*/ 19455 w 4708272"/>
              <a:gd name="connsiteY81" fmla="*/ 393971 h 1021405"/>
              <a:gd name="connsiteX82" fmla="*/ 38910 w 4708272"/>
              <a:gd name="connsiteY82" fmla="*/ 389107 h 1021405"/>
              <a:gd name="connsiteX83" fmla="*/ 58366 w 4708272"/>
              <a:gd name="connsiteY83" fmla="*/ 393971 h 102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08272" h="1021405">
                <a:moveTo>
                  <a:pt x="58366" y="393971"/>
                </a:moveTo>
                <a:cubicBezTo>
                  <a:pt x="115111" y="372084"/>
                  <a:pt x="275413" y="309764"/>
                  <a:pt x="379378" y="257783"/>
                </a:cubicBezTo>
                <a:cubicBezTo>
                  <a:pt x="402076" y="246434"/>
                  <a:pt x="425624" y="236647"/>
                  <a:pt x="447472" y="223737"/>
                </a:cubicBezTo>
                <a:cubicBezTo>
                  <a:pt x="461430" y="215489"/>
                  <a:pt x="473053" y="203783"/>
                  <a:pt x="486383" y="194554"/>
                </a:cubicBezTo>
                <a:cubicBezTo>
                  <a:pt x="494156" y="189173"/>
                  <a:pt x="503240" y="185766"/>
                  <a:pt x="510702" y="179962"/>
                </a:cubicBezTo>
                <a:cubicBezTo>
                  <a:pt x="517941" y="174331"/>
                  <a:pt x="522694" y="165838"/>
                  <a:pt x="530157" y="160507"/>
                </a:cubicBezTo>
                <a:cubicBezTo>
                  <a:pt x="571617" y="130893"/>
                  <a:pt x="610194" y="109403"/>
                  <a:pt x="651753" y="82686"/>
                </a:cubicBezTo>
                <a:cubicBezTo>
                  <a:pt x="661587" y="76364"/>
                  <a:pt x="670190" y="67835"/>
                  <a:pt x="680936" y="63230"/>
                </a:cubicBezTo>
                <a:cubicBezTo>
                  <a:pt x="712813" y="49569"/>
                  <a:pt x="733521" y="39941"/>
                  <a:pt x="768485" y="29183"/>
                </a:cubicBezTo>
                <a:cubicBezTo>
                  <a:pt x="792541" y="21781"/>
                  <a:pt x="816598" y="13757"/>
                  <a:pt x="841442" y="9728"/>
                </a:cubicBezTo>
                <a:cubicBezTo>
                  <a:pt x="876795" y="3995"/>
                  <a:pt x="912778" y="3243"/>
                  <a:pt x="948446" y="0"/>
                </a:cubicBezTo>
                <a:lnTo>
                  <a:pt x="2174131" y="14592"/>
                </a:lnTo>
                <a:cubicBezTo>
                  <a:pt x="2233762" y="15479"/>
                  <a:pt x="2326033" y="23630"/>
                  <a:pt x="2378412" y="43775"/>
                </a:cubicBezTo>
                <a:cubicBezTo>
                  <a:pt x="2399489" y="51881"/>
                  <a:pt x="2421939" y="57060"/>
                  <a:pt x="2441642" y="68094"/>
                </a:cubicBezTo>
                <a:cubicBezTo>
                  <a:pt x="2513978" y="108602"/>
                  <a:pt x="2571968" y="193225"/>
                  <a:pt x="2616740" y="252920"/>
                </a:cubicBezTo>
                <a:cubicBezTo>
                  <a:pt x="2626468" y="265890"/>
                  <a:pt x="2635544" y="279375"/>
                  <a:pt x="2645923" y="291830"/>
                </a:cubicBezTo>
                <a:cubicBezTo>
                  <a:pt x="2651794" y="298876"/>
                  <a:pt x="2660517" y="303509"/>
                  <a:pt x="2665378" y="311286"/>
                </a:cubicBezTo>
                <a:cubicBezTo>
                  <a:pt x="2676906" y="329732"/>
                  <a:pt x="2681918" y="351952"/>
                  <a:pt x="2694561" y="369652"/>
                </a:cubicBezTo>
                <a:cubicBezTo>
                  <a:pt x="2725695" y="413239"/>
                  <a:pt x="2716681" y="404564"/>
                  <a:pt x="2762655" y="447473"/>
                </a:cubicBezTo>
                <a:cubicBezTo>
                  <a:pt x="2771912" y="456113"/>
                  <a:pt x="2780924" y="465372"/>
                  <a:pt x="2791838" y="471792"/>
                </a:cubicBezTo>
                <a:cubicBezTo>
                  <a:pt x="2862742" y="513500"/>
                  <a:pt x="3003076" y="536761"/>
                  <a:pt x="3054485" y="549613"/>
                </a:cubicBezTo>
                <a:cubicBezTo>
                  <a:pt x="3101408" y="561344"/>
                  <a:pt x="3147465" y="578319"/>
                  <a:pt x="3195536" y="583660"/>
                </a:cubicBezTo>
                <a:cubicBezTo>
                  <a:pt x="3310525" y="596437"/>
                  <a:pt x="3253773" y="591664"/>
                  <a:pt x="3365770" y="598252"/>
                </a:cubicBezTo>
                <a:lnTo>
                  <a:pt x="3905655" y="593388"/>
                </a:lnTo>
                <a:cubicBezTo>
                  <a:pt x="3926794" y="593388"/>
                  <a:pt x="3947754" y="597657"/>
                  <a:pt x="3968885" y="598252"/>
                </a:cubicBezTo>
                <a:cubicBezTo>
                  <a:pt x="4062896" y="600900"/>
                  <a:pt x="4156953" y="601494"/>
                  <a:pt x="4250987" y="603115"/>
                </a:cubicBezTo>
                <a:cubicBezTo>
                  <a:pt x="4368840" y="647312"/>
                  <a:pt x="4209078" y="585850"/>
                  <a:pt x="4328808" y="637162"/>
                </a:cubicBezTo>
                <a:cubicBezTo>
                  <a:pt x="4349564" y="646057"/>
                  <a:pt x="4370992" y="653296"/>
                  <a:pt x="4392038" y="661481"/>
                </a:cubicBezTo>
                <a:cubicBezTo>
                  <a:pt x="4400175" y="664645"/>
                  <a:pt x="4408208" y="668075"/>
                  <a:pt x="4416357" y="671209"/>
                </a:cubicBezTo>
                <a:cubicBezTo>
                  <a:pt x="4429286" y="676182"/>
                  <a:pt x="4442878" y="679605"/>
                  <a:pt x="4455268" y="685800"/>
                </a:cubicBezTo>
                <a:cubicBezTo>
                  <a:pt x="4471481" y="693907"/>
                  <a:pt x="4488219" y="701038"/>
                  <a:pt x="4503906" y="710120"/>
                </a:cubicBezTo>
                <a:cubicBezTo>
                  <a:pt x="4519083" y="718907"/>
                  <a:pt x="4534530" y="727700"/>
                  <a:pt x="4547680" y="739303"/>
                </a:cubicBezTo>
                <a:cubicBezTo>
                  <a:pt x="4643903" y="824206"/>
                  <a:pt x="4642328" y="824597"/>
                  <a:pt x="4698459" y="890081"/>
                </a:cubicBezTo>
                <a:cubicBezTo>
                  <a:pt x="4701702" y="898187"/>
                  <a:pt x="4709151" y="905723"/>
                  <a:pt x="4708187" y="914400"/>
                </a:cubicBezTo>
                <a:cubicBezTo>
                  <a:pt x="4705752" y="936317"/>
                  <a:pt x="4702637" y="960515"/>
                  <a:pt x="4688731" y="977630"/>
                </a:cubicBezTo>
                <a:cubicBezTo>
                  <a:pt x="4679032" y="989567"/>
                  <a:pt x="4660039" y="989205"/>
                  <a:pt x="4644957" y="992222"/>
                </a:cubicBezTo>
                <a:cubicBezTo>
                  <a:pt x="4627397" y="995734"/>
                  <a:pt x="4609245" y="995033"/>
                  <a:pt x="4591455" y="997086"/>
                </a:cubicBezTo>
                <a:cubicBezTo>
                  <a:pt x="4567082" y="999898"/>
                  <a:pt x="4542621" y="1002346"/>
                  <a:pt x="4518497" y="1006813"/>
                </a:cubicBezTo>
                <a:cubicBezTo>
                  <a:pt x="4498778" y="1010465"/>
                  <a:pt x="4479586" y="1016541"/>
                  <a:pt x="4460131" y="1021405"/>
                </a:cubicBezTo>
                <a:cubicBezTo>
                  <a:pt x="4417978" y="1019784"/>
                  <a:pt x="4375638" y="1020823"/>
                  <a:pt x="4333672" y="1016541"/>
                </a:cubicBezTo>
                <a:cubicBezTo>
                  <a:pt x="4296018" y="1012699"/>
                  <a:pt x="4259203" y="1002904"/>
                  <a:pt x="4221804" y="997086"/>
                </a:cubicBezTo>
                <a:cubicBezTo>
                  <a:pt x="4186234" y="991553"/>
                  <a:pt x="4150370" y="988027"/>
                  <a:pt x="4114800" y="982494"/>
                </a:cubicBezTo>
                <a:cubicBezTo>
                  <a:pt x="4077400" y="976676"/>
                  <a:pt x="4040439" y="968108"/>
                  <a:pt x="4002931" y="963039"/>
                </a:cubicBezTo>
                <a:cubicBezTo>
                  <a:pt x="3920426" y="951890"/>
                  <a:pt x="3837086" y="947010"/>
                  <a:pt x="3754876" y="933856"/>
                </a:cubicBezTo>
                <a:cubicBezTo>
                  <a:pt x="3714344" y="927371"/>
                  <a:pt x="3674124" y="918484"/>
                  <a:pt x="3633280" y="914400"/>
                </a:cubicBezTo>
                <a:cubicBezTo>
                  <a:pt x="3573089" y="908381"/>
                  <a:pt x="3412399" y="902647"/>
                  <a:pt x="3341451" y="899809"/>
                </a:cubicBezTo>
                <a:cubicBezTo>
                  <a:pt x="3323617" y="898188"/>
                  <a:pt x="3305820" y="896086"/>
                  <a:pt x="3287948" y="894945"/>
                </a:cubicBezTo>
                <a:cubicBezTo>
                  <a:pt x="3229611" y="891221"/>
                  <a:pt x="3170822" y="892733"/>
                  <a:pt x="3112851" y="885218"/>
                </a:cubicBezTo>
                <a:cubicBezTo>
                  <a:pt x="3062173" y="878649"/>
                  <a:pt x="2988761" y="847110"/>
                  <a:pt x="2942617" y="826852"/>
                </a:cubicBezTo>
                <a:cubicBezTo>
                  <a:pt x="2903425" y="809646"/>
                  <a:pt x="2864851" y="791061"/>
                  <a:pt x="2825885" y="773349"/>
                </a:cubicBezTo>
                <a:cubicBezTo>
                  <a:pt x="2811348" y="766741"/>
                  <a:pt x="2796392" y="761035"/>
                  <a:pt x="2782110" y="753894"/>
                </a:cubicBezTo>
                <a:cubicBezTo>
                  <a:pt x="2769140" y="747409"/>
                  <a:pt x="2756340" y="740571"/>
                  <a:pt x="2743200" y="734439"/>
                </a:cubicBezTo>
                <a:cubicBezTo>
                  <a:pt x="2693102" y="711060"/>
                  <a:pt x="2716218" y="724928"/>
                  <a:pt x="2650787" y="700392"/>
                </a:cubicBezTo>
                <a:cubicBezTo>
                  <a:pt x="2631052" y="692992"/>
                  <a:pt x="2612093" y="683639"/>
                  <a:pt x="2592421" y="676073"/>
                </a:cubicBezTo>
                <a:cubicBezTo>
                  <a:pt x="2569925" y="667421"/>
                  <a:pt x="2546705" y="660705"/>
                  <a:pt x="2524327" y="651754"/>
                </a:cubicBezTo>
                <a:cubicBezTo>
                  <a:pt x="2481830" y="634755"/>
                  <a:pt x="2440883" y="613894"/>
                  <a:pt x="2397868" y="598252"/>
                </a:cubicBezTo>
                <a:cubicBezTo>
                  <a:pt x="2380034" y="591767"/>
                  <a:pt x="2361769" y="586363"/>
                  <a:pt x="2344366" y="578796"/>
                </a:cubicBezTo>
                <a:cubicBezTo>
                  <a:pt x="2324418" y="570123"/>
                  <a:pt x="2306132" y="557849"/>
                  <a:pt x="2286000" y="549613"/>
                </a:cubicBezTo>
                <a:cubicBezTo>
                  <a:pt x="2270333" y="543204"/>
                  <a:pt x="2253137" y="541157"/>
                  <a:pt x="2237361" y="535022"/>
                </a:cubicBezTo>
                <a:cubicBezTo>
                  <a:pt x="2223846" y="529766"/>
                  <a:pt x="2211267" y="522351"/>
                  <a:pt x="2198451" y="515566"/>
                </a:cubicBezTo>
                <a:cubicBezTo>
                  <a:pt x="2183699" y="507756"/>
                  <a:pt x="2168989" y="499835"/>
                  <a:pt x="2154676" y="491247"/>
                </a:cubicBezTo>
                <a:cubicBezTo>
                  <a:pt x="2082121" y="447714"/>
                  <a:pt x="2029650" y="401894"/>
                  <a:pt x="1940668" y="374515"/>
                </a:cubicBezTo>
                <a:cubicBezTo>
                  <a:pt x="1893557" y="360019"/>
                  <a:pt x="1858677" y="347273"/>
                  <a:pt x="1809344" y="340469"/>
                </a:cubicBezTo>
                <a:cubicBezTo>
                  <a:pt x="1785200" y="337139"/>
                  <a:pt x="1760706" y="337226"/>
                  <a:pt x="1736387" y="335605"/>
                </a:cubicBezTo>
                <a:lnTo>
                  <a:pt x="1313234" y="345332"/>
                </a:lnTo>
                <a:cubicBezTo>
                  <a:pt x="1254422" y="348540"/>
                  <a:pt x="1238524" y="358941"/>
                  <a:pt x="1181910" y="369652"/>
                </a:cubicBezTo>
                <a:cubicBezTo>
                  <a:pt x="1143150" y="376985"/>
                  <a:pt x="1104279" y="383893"/>
                  <a:pt x="1065178" y="389107"/>
                </a:cubicBezTo>
                <a:cubicBezTo>
                  <a:pt x="1040859" y="392350"/>
                  <a:pt x="1016616" y="396221"/>
                  <a:pt x="992221" y="398835"/>
                </a:cubicBezTo>
                <a:cubicBezTo>
                  <a:pt x="958739" y="402422"/>
                  <a:pt x="887765" y="405918"/>
                  <a:pt x="856034" y="408562"/>
                </a:cubicBezTo>
                <a:cubicBezTo>
                  <a:pt x="841403" y="409781"/>
                  <a:pt x="826851" y="411805"/>
                  <a:pt x="812259" y="413426"/>
                </a:cubicBezTo>
                <a:cubicBezTo>
                  <a:pt x="786319" y="419911"/>
                  <a:pt x="760033" y="425143"/>
                  <a:pt x="734438" y="432881"/>
                </a:cubicBezTo>
                <a:cubicBezTo>
                  <a:pt x="690270" y="446234"/>
                  <a:pt x="647481" y="463980"/>
                  <a:pt x="603114" y="476656"/>
                </a:cubicBezTo>
                <a:cubicBezTo>
                  <a:pt x="533923" y="496425"/>
                  <a:pt x="463711" y="512427"/>
                  <a:pt x="393970" y="530158"/>
                </a:cubicBezTo>
                <a:cubicBezTo>
                  <a:pt x="324205" y="547895"/>
                  <a:pt x="314527" y="548838"/>
                  <a:pt x="248055" y="569069"/>
                </a:cubicBezTo>
                <a:cubicBezTo>
                  <a:pt x="233341" y="573547"/>
                  <a:pt x="218872" y="578796"/>
                  <a:pt x="204280" y="583660"/>
                </a:cubicBezTo>
                <a:lnTo>
                  <a:pt x="189689" y="588524"/>
                </a:lnTo>
                <a:lnTo>
                  <a:pt x="43774" y="573932"/>
                </a:lnTo>
                <a:cubicBezTo>
                  <a:pt x="37135" y="573151"/>
                  <a:pt x="29881" y="572777"/>
                  <a:pt x="24319" y="569069"/>
                </a:cubicBezTo>
                <a:cubicBezTo>
                  <a:pt x="19455" y="565826"/>
                  <a:pt x="17834" y="559341"/>
                  <a:pt x="14591" y="554477"/>
                </a:cubicBezTo>
                <a:cubicBezTo>
                  <a:pt x="12970" y="547992"/>
                  <a:pt x="10959" y="541592"/>
                  <a:pt x="9727" y="535022"/>
                </a:cubicBezTo>
                <a:cubicBezTo>
                  <a:pt x="6092" y="515636"/>
                  <a:pt x="0" y="476656"/>
                  <a:pt x="0" y="476656"/>
                </a:cubicBezTo>
                <a:cubicBezTo>
                  <a:pt x="1902" y="451929"/>
                  <a:pt x="-6447" y="412472"/>
                  <a:pt x="19455" y="393971"/>
                </a:cubicBezTo>
                <a:cubicBezTo>
                  <a:pt x="24895" y="390086"/>
                  <a:pt x="32277" y="389936"/>
                  <a:pt x="38910" y="389107"/>
                </a:cubicBezTo>
                <a:cubicBezTo>
                  <a:pt x="45345" y="388303"/>
                  <a:pt x="1621" y="415858"/>
                  <a:pt x="58366" y="393971"/>
                </a:cubicBezTo>
                <a:close/>
              </a:path>
            </a:pathLst>
          </a:cu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89E2C6E6-121B-DEF7-7D59-C843E0D26B7B}"/>
              </a:ext>
            </a:extLst>
          </p:cNvPr>
          <p:cNvSpPr/>
          <p:nvPr userDrawn="1"/>
        </p:nvSpPr>
        <p:spPr>
          <a:xfrm>
            <a:off x="-112982" y="1155542"/>
            <a:ext cx="555591" cy="228600"/>
          </a:xfrm>
          <a:custGeom>
            <a:avLst/>
            <a:gdLst>
              <a:gd name="connsiteX0" fmla="*/ 59480 w 555591"/>
              <a:gd name="connsiteY0" fmla="*/ 19456 h 228600"/>
              <a:gd name="connsiteX1" fmla="*/ 83799 w 555591"/>
              <a:gd name="connsiteY1" fmla="*/ 34047 h 228600"/>
              <a:gd name="connsiteX2" fmla="*/ 181076 w 555591"/>
              <a:gd name="connsiteY2" fmla="*/ 48639 h 228600"/>
              <a:gd name="connsiteX3" fmla="*/ 268625 w 555591"/>
              <a:gd name="connsiteY3" fmla="*/ 43775 h 228600"/>
              <a:gd name="connsiteX4" fmla="*/ 307535 w 555591"/>
              <a:gd name="connsiteY4" fmla="*/ 38911 h 228600"/>
              <a:gd name="connsiteX5" fmla="*/ 356173 w 555591"/>
              <a:gd name="connsiteY5" fmla="*/ 34047 h 228600"/>
              <a:gd name="connsiteX6" fmla="*/ 380493 w 555591"/>
              <a:gd name="connsiteY6" fmla="*/ 19456 h 228600"/>
              <a:gd name="connsiteX7" fmla="*/ 448586 w 555591"/>
              <a:gd name="connsiteY7" fmla="*/ 4864 h 228600"/>
              <a:gd name="connsiteX8" fmla="*/ 463178 w 555591"/>
              <a:gd name="connsiteY8" fmla="*/ 0 h 228600"/>
              <a:gd name="connsiteX9" fmla="*/ 521544 w 555591"/>
              <a:gd name="connsiteY9" fmla="*/ 9728 h 228600"/>
              <a:gd name="connsiteX10" fmla="*/ 550727 w 555591"/>
              <a:gd name="connsiteY10" fmla="*/ 29183 h 228600"/>
              <a:gd name="connsiteX11" fmla="*/ 555591 w 555591"/>
              <a:gd name="connsiteY11" fmla="*/ 48639 h 228600"/>
              <a:gd name="connsiteX12" fmla="*/ 531271 w 555591"/>
              <a:gd name="connsiteY12" fmla="*/ 111868 h 228600"/>
              <a:gd name="connsiteX13" fmla="*/ 497225 w 555591"/>
              <a:gd name="connsiteY13" fmla="*/ 141051 h 228600"/>
              <a:gd name="connsiteX14" fmla="*/ 458314 w 555591"/>
              <a:gd name="connsiteY14" fmla="*/ 170234 h 228600"/>
              <a:gd name="connsiteX15" fmla="*/ 365901 w 555591"/>
              <a:gd name="connsiteY15" fmla="*/ 204281 h 228600"/>
              <a:gd name="connsiteX16" fmla="*/ 302671 w 555591"/>
              <a:gd name="connsiteY16" fmla="*/ 228600 h 228600"/>
              <a:gd name="connsiteX17" fmla="*/ 112982 w 555591"/>
              <a:gd name="connsiteY17" fmla="*/ 218873 h 228600"/>
              <a:gd name="connsiteX18" fmla="*/ 15705 w 555591"/>
              <a:gd name="connsiteY18" fmla="*/ 165371 h 228600"/>
              <a:gd name="connsiteX19" fmla="*/ 1114 w 555591"/>
              <a:gd name="connsiteY19" fmla="*/ 102141 h 228600"/>
              <a:gd name="connsiteX20" fmla="*/ 35161 w 555591"/>
              <a:gd name="connsiteY20" fmla="*/ 48639 h 228600"/>
              <a:gd name="connsiteX21" fmla="*/ 59480 w 555591"/>
              <a:gd name="connsiteY21" fmla="*/ 1945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5591" h="228600">
                <a:moveTo>
                  <a:pt x="59480" y="19456"/>
                </a:moveTo>
                <a:cubicBezTo>
                  <a:pt x="67586" y="17024"/>
                  <a:pt x="74730" y="31380"/>
                  <a:pt x="83799" y="34047"/>
                </a:cubicBezTo>
                <a:cubicBezTo>
                  <a:pt x="101357" y="39211"/>
                  <a:pt x="158182" y="45777"/>
                  <a:pt x="181076" y="48639"/>
                </a:cubicBezTo>
                <a:cubicBezTo>
                  <a:pt x="210259" y="47018"/>
                  <a:pt x="239483" y="46017"/>
                  <a:pt x="268625" y="43775"/>
                </a:cubicBezTo>
                <a:cubicBezTo>
                  <a:pt x="281657" y="42772"/>
                  <a:pt x="294544" y="40355"/>
                  <a:pt x="307535" y="38911"/>
                </a:cubicBezTo>
                <a:cubicBezTo>
                  <a:pt x="323729" y="37112"/>
                  <a:pt x="339960" y="35668"/>
                  <a:pt x="356173" y="34047"/>
                </a:cubicBezTo>
                <a:cubicBezTo>
                  <a:pt x="364280" y="29183"/>
                  <a:pt x="371669" y="22850"/>
                  <a:pt x="380493" y="19456"/>
                </a:cubicBezTo>
                <a:cubicBezTo>
                  <a:pt x="408439" y="8708"/>
                  <a:pt x="421361" y="10914"/>
                  <a:pt x="448586" y="4864"/>
                </a:cubicBezTo>
                <a:cubicBezTo>
                  <a:pt x="453591" y="3752"/>
                  <a:pt x="458314" y="1621"/>
                  <a:pt x="463178" y="0"/>
                </a:cubicBezTo>
                <a:cubicBezTo>
                  <a:pt x="482633" y="3243"/>
                  <a:pt x="502832" y="3491"/>
                  <a:pt x="521544" y="9728"/>
                </a:cubicBezTo>
                <a:cubicBezTo>
                  <a:pt x="532635" y="13425"/>
                  <a:pt x="550727" y="29183"/>
                  <a:pt x="550727" y="29183"/>
                </a:cubicBezTo>
                <a:cubicBezTo>
                  <a:pt x="552348" y="35668"/>
                  <a:pt x="555591" y="41954"/>
                  <a:pt x="555591" y="48639"/>
                </a:cubicBezTo>
                <a:cubicBezTo>
                  <a:pt x="555591" y="71991"/>
                  <a:pt x="546325" y="94077"/>
                  <a:pt x="531271" y="111868"/>
                </a:cubicBezTo>
                <a:cubicBezTo>
                  <a:pt x="521616" y="123278"/>
                  <a:pt x="508897" y="131713"/>
                  <a:pt x="497225" y="141051"/>
                </a:cubicBezTo>
                <a:cubicBezTo>
                  <a:pt x="484565" y="151179"/>
                  <a:pt x="472487" y="162360"/>
                  <a:pt x="458314" y="170234"/>
                </a:cubicBezTo>
                <a:cubicBezTo>
                  <a:pt x="428944" y="186551"/>
                  <a:pt x="396691" y="191965"/>
                  <a:pt x="365901" y="204281"/>
                </a:cubicBezTo>
                <a:cubicBezTo>
                  <a:pt x="291387" y="234086"/>
                  <a:pt x="384914" y="205104"/>
                  <a:pt x="302671" y="228600"/>
                </a:cubicBezTo>
                <a:cubicBezTo>
                  <a:pt x="239441" y="225358"/>
                  <a:pt x="175530" y="228684"/>
                  <a:pt x="112982" y="218873"/>
                </a:cubicBezTo>
                <a:cubicBezTo>
                  <a:pt x="93746" y="215856"/>
                  <a:pt x="35927" y="178010"/>
                  <a:pt x="15705" y="165371"/>
                </a:cubicBezTo>
                <a:cubicBezTo>
                  <a:pt x="4169" y="142296"/>
                  <a:pt x="-2851" y="133860"/>
                  <a:pt x="1114" y="102141"/>
                </a:cubicBezTo>
                <a:cubicBezTo>
                  <a:pt x="3401" y="83840"/>
                  <a:pt x="18796" y="58867"/>
                  <a:pt x="35161" y="48639"/>
                </a:cubicBezTo>
                <a:cubicBezTo>
                  <a:pt x="43573" y="43382"/>
                  <a:pt x="51374" y="21888"/>
                  <a:pt x="59480" y="19456"/>
                </a:cubicBezTo>
                <a:close/>
              </a:path>
            </a:pathLst>
          </a:custGeom>
          <a:solidFill>
            <a:srgbClr val="F3A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3A61D4DB-5C8C-EDBB-33BC-1DEE809E54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8AD7CB2C-89E0-1ACA-7928-122B3B87FB67}"/>
              </a:ext>
            </a:extLst>
          </p:cNvPr>
          <p:cNvSpPr/>
          <p:nvPr userDrawn="1"/>
        </p:nvSpPr>
        <p:spPr>
          <a:xfrm>
            <a:off x="-338995" y="-81149"/>
            <a:ext cx="316695" cy="1825235"/>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B89698-AA55-2013-BE55-705D0E471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51056"/>
            <a:ext cx="9143999" cy="9254026"/>
          </a:xfrm>
          <a:prstGeom prst="rect">
            <a:avLst/>
          </a:prstGeom>
        </p:spPr>
      </p:pic>
      <p:grpSp>
        <p:nvGrpSpPr>
          <p:cNvPr id="8" name="Group 7">
            <a:extLst>
              <a:ext uri="{FF2B5EF4-FFF2-40B4-BE49-F238E27FC236}">
                <a16:creationId xmlns:a16="http://schemas.microsoft.com/office/drawing/2014/main" id="{BD4EF39C-F53D-9A84-CBDE-898C25F00BBB}"/>
              </a:ext>
            </a:extLst>
          </p:cNvPr>
          <p:cNvGrpSpPr/>
          <p:nvPr userDrawn="1"/>
        </p:nvGrpSpPr>
        <p:grpSpPr>
          <a:xfrm>
            <a:off x="7382072" y="5864974"/>
            <a:ext cx="1519880" cy="774354"/>
            <a:chOff x="6005414" y="-1352988"/>
            <a:chExt cx="1519880" cy="774354"/>
          </a:xfrm>
        </p:grpSpPr>
        <p:sp>
          <p:nvSpPr>
            <p:cNvPr id="6" name="Rectangle: Rounded Corners 5">
              <a:extLst>
                <a:ext uri="{FF2B5EF4-FFF2-40B4-BE49-F238E27FC236}">
                  <a16:creationId xmlns:a16="http://schemas.microsoft.com/office/drawing/2014/main" id="{DFA94ED9-BDAD-071B-D512-E85F490A14D3}"/>
                </a:ext>
              </a:extLst>
            </p:cNvPr>
            <p:cNvSpPr/>
            <p:nvPr userDrawn="1"/>
          </p:nvSpPr>
          <p:spPr>
            <a:xfrm>
              <a:off x="6005414" y="-1144984"/>
              <a:ext cx="1079157" cy="358345"/>
            </a:xfrm>
            <a:prstGeom prst="roundRect">
              <a:avLst>
                <a:gd name="adj" fmla="val 74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837FEEFC-2355-E1BF-B075-E3AD213EC518}"/>
                </a:ext>
              </a:extLst>
            </p:cNvPr>
            <p:cNvSpPr/>
            <p:nvPr userDrawn="1"/>
          </p:nvSpPr>
          <p:spPr>
            <a:xfrm rot="5400000">
              <a:off x="6859607" y="-1244321"/>
              <a:ext cx="774354" cy="557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047BD3-7BCE-6095-8AC9-E2A6C0D78AF5}"/>
                </a:ext>
              </a:extLst>
            </p:cNvPr>
            <p:cNvSpPr txBox="1"/>
            <p:nvPr userDrawn="1"/>
          </p:nvSpPr>
          <p:spPr>
            <a:xfrm>
              <a:off x="6170171" y="-1155971"/>
              <a:ext cx="914400" cy="369332"/>
            </a:xfrm>
            <a:prstGeom prst="rect">
              <a:avLst/>
            </a:prstGeom>
            <a:noFill/>
          </p:spPr>
          <p:txBody>
            <a:bodyPr wrap="square" rtlCol="0">
              <a:spAutoFit/>
            </a:bodyPr>
            <a:lstStyle/>
            <a:p>
              <a:r>
                <a:rPr lang="en-GB" b="1" dirty="0">
                  <a:solidFill>
                    <a:srgbClr val="EA516C"/>
                  </a:solidFill>
                </a:rPr>
                <a:t>Next</a:t>
              </a:r>
            </a:p>
          </p:txBody>
        </p:sp>
      </p:grpSp>
      <p:pic>
        <p:nvPicPr>
          <p:cNvPr id="11" name="Picture 10">
            <a:extLst>
              <a:ext uri="{FF2B5EF4-FFF2-40B4-BE49-F238E27FC236}">
                <a16:creationId xmlns:a16="http://schemas.microsoft.com/office/drawing/2014/main" id="{DCA1529A-9EAC-0941-EB20-6B7F2DA98D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294"/>
          <a:stretch/>
        </p:blipFill>
        <p:spPr>
          <a:xfrm>
            <a:off x="489076" y="349623"/>
            <a:ext cx="4750420" cy="2380129"/>
          </a:xfrm>
          <a:prstGeom prst="rect">
            <a:avLst/>
          </a:prstGeom>
        </p:spPr>
      </p:pic>
      <p:pic>
        <p:nvPicPr>
          <p:cNvPr id="5" name="Picture 4">
            <a:extLst>
              <a:ext uri="{FF2B5EF4-FFF2-40B4-BE49-F238E27FC236}">
                <a16:creationId xmlns:a16="http://schemas.microsoft.com/office/drawing/2014/main" id="{1B091A72-9A99-DF04-0A30-F0175C2412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40743" y="153546"/>
            <a:ext cx="5284752" cy="6081750"/>
          </a:xfrm>
          <a:prstGeom prst="rect">
            <a:avLst/>
          </a:prstGeom>
        </p:spPr>
      </p:pic>
      <p:pic>
        <p:nvPicPr>
          <p:cNvPr id="4" name="Picture 3">
            <a:extLst>
              <a:ext uri="{FF2B5EF4-FFF2-40B4-BE49-F238E27FC236}">
                <a16:creationId xmlns:a16="http://schemas.microsoft.com/office/drawing/2014/main" id="{8457BB72-8E11-DB9C-3B5A-D286A8FB88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52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B89698-AA55-2013-BE55-705D0E471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51056"/>
            <a:ext cx="9143999" cy="9254026"/>
          </a:xfrm>
          <a:prstGeom prst="rect">
            <a:avLst/>
          </a:prstGeom>
        </p:spPr>
      </p:pic>
      <p:pic>
        <p:nvPicPr>
          <p:cNvPr id="4" name="Picture 3">
            <a:extLst>
              <a:ext uri="{FF2B5EF4-FFF2-40B4-BE49-F238E27FC236}">
                <a16:creationId xmlns:a16="http://schemas.microsoft.com/office/drawing/2014/main" id="{8457BB72-8E11-DB9C-3B5A-D286A8FB88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274056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B89698-AA55-2013-BE55-705D0E471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51056"/>
            <a:ext cx="9143999" cy="9254026"/>
          </a:xfrm>
          <a:prstGeom prst="rect">
            <a:avLst/>
          </a:prstGeom>
        </p:spPr>
      </p:pic>
      <p:grpSp>
        <p:nvGrpSpPr>
          <p:cNvPr id="8" name="Group 7">
            <a:extLst>
              <a:ext uri="{FF2B5EF4-FFF2-40B4-BE49-F238E27FC236}">
                <a16:creationId xmlns:a16="http://schemas.microsoft.com/office/drawing/2014/main" id="{BD4EF39C-F53D-9A84-CBDE-898C25F00BBB}"/>
              </a:ext>
            </a:extLst>
          </p:cNvPr>
          <p:cNvGrpSpPr/>
          <p:nvPr userDrawn="1"/>
        </p:nvGrpSpPr>
        <p:grpSpPr>
          <a:xfrm>
            <a:off x="7382072" y="5864974"/>
            <a:ext cx="1519880" cy="774354"/>
            <a:chOff x="6005414" y="-1352988"/>
            <a:chExt cx="1519880" cy="774354"/>
          </a:xfrm>
        </p:grpSpPr>
        <p:sp>
          <p:nvSpPr>
            <p:cNvPr id="6" name="Rectangle: Rounded Corners 5">
              <a:extLst>
                <a:ext uri="{FF2B5EF4-FFF2-40B4-BE49-F238E27FC236}">
                  <a16:creationId xmlns:a16="http://schemas.microsoft.com/office/drawing/2014/main" id="{DFA94ED9-BDAD-071B-D512-E85F490A14D3}"/>
                </a:ext>
              </a:extLst>
            </p:cNvPr>
            <p:cNvSpPr/>
            <p:nvPr userDrawn="1"/>
          </p:nvSpPr>
          <p:spPr>
            <a:xfrm>
              <a:off x="6005414" y="-1144984"/>
              <a:ext cx="1079157" cy="358345"/>
            </a:xfrm>
            <a:prstGeom prst="roundRect">
              <a:avLst>
                <a:gd name="adj" fmla="val 74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837FEEFC-2355-E1BF-B075-E3AD213EC518}"/>
                </a:ext>
              </a:extLst>
            </p:cNvPr>
            <p:cNvSpPr/>
            <p:nvPr userDrawn="1"/>
          </p:nvSpPr>
          <p:spPr>
            <a:xfrm rot="5400000">
              <a:off x="6859607" y="-1244321"/>
              <a:ext cx="774354" cy="557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5047BD3-7BCE-6095-8AC9-E2A6C0D78AF5}"/>
                </a:ext>
              </a:extLst>
            </p:cNvPr>
            <p:cNvSpPr txBox="1"/>
            <p:nvPr userDrawn="1"/>
          </p:nvSpPr>
          <p:spPr>
            <a:xfrm>
              <a:off x="6170171" y="-1155971"/>
              <a:ext cx="914400" cy="369332"/>
            </a:xfrm>
            <a:prstGeom prst="rect">
              <a:avLst/>
            </a:prstGeom>
            <a:noFill/>
          </p:spPr>
          <p:txBody>
            <a:bodyPr wrap="square" rtlCol="0">
              <a:spAutoFit/>
            </a:bodyPr>
            <a:lstStyle/>
            <a:p>
              <a:r>
                <a:rPr lang="en-GB" b="1" dirty="0">
                  <a:solidFill>
                    <a:srgbClr val="EA516C"/>
                  </a:solidFill>
                </a:rPr>
                <a:t>End</a:t>
              </a:r>
            </a:p>
          </p:txBody>
        </p:sp>
      </p:grpSp>
      <p:pic>
        <p:nvPicPr>
          <p:cNvPr id="11" name="Picture 10">
            <a:extLst>
              <a:ext uri="{FF2B5EF4-FFF2-40B4-BE49-F238E27FC236}">
                <a16:creationId xmlns:a16="http://schemas.microsoft.com/office/drawing/2014/main" id="{DCA1529A-9EAC-0941-EB20-6B7F2DA98D2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65294"/>
          <a:stretch/>
        </p:blipFill>
        <p:spPr>
          <a:xfrm>
            <a:off x="489076" y="349623"/>
            <a:ext cx="4750420" cy="2380129"/>
          </a:xfrm>
          <a:prstGeom prst="rect">
            <a:avLst/>
          </a:prstGeom>
        </p:spPr>
      </p:pic>
      <p:pic>
        <p:nvPicPr>
          <p:cNvPr id="5" name="Picture 4">
            <a:extLst>
              <a:ext uri="{FF2B5EF4-FFF2-40B4-BE49-F238E27FC236}">
                <a16:creationId xmlns:a16="http://schemas.microsoft.com/office/drawing/2014/main" id="{1B091A72-9A99-DF04-0A30-F0175C2412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40743" y="153546"/>
            <a:ext cx="5284752" cy="6081750"/>
          </a:xfrm>
          <a:prstGeom prst="rect">
            <a:avLst/>
          </a:prstGeom>
        </p:spPr>
      </p:pic>
      <p:pic>
        <p:nvPicPr>
          <p:cNvPr id="4" name="Picture 3">
            <a:extLst>
              <a:ext uri="{FF2B5EF4-FFF2-40B4-BE49-F238E27FC236}">
                <a16:creationId xmlns:a16="http://schemas.microsoft.com/office/drawing/2014/main" id="{8457BB72-8E11-DB9C-3B5A-D286A8FB88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406" y="44970"/>
            <a:ext cx="9144000" cy="6858000"/>
          </a:xfrm>
          <a:prstGeom prst="rect">
            <a:avLst/>
          </a:prstGeom>
        </p:spPr>
      </p:pic>
    </p:spTree>
    <p:extLst>
      <p:ext uri="{BB962C8B-B14F-4D97-AF65-F5344CB8AC3E}">
        <p14:creationId xmlns:p14="http://schemas.microsoft.com/office/powerpoint/2010/main" val="1581152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22C7F0-8F42-7D18-9205-97F4AD3F11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351056"/>
            <a:ext cx="9143999" cy="9254026"/>
          </a:xfrm>
          <a:prstGeom prst="rect">
            <a:avLst/>
          </a:prstGeom>
        </p:spPr>
      </p:pic>
      <p:sp>
        <p:nvSpPr>
          <p:cNvPr id="13" name="Rectangle: Rounded Corners 12">
            <a:extLst>
              <a:ext uri="{FF2B5EF4-FFF2-40B4-BE49-F238E27FC236}">
                <a16:creationId xmlns:a16="http://schemas.microsoft.com/office/drawing/2014/main" id="{8843CFDB-0C5B-405F-22C9-4E5BD7F06CE4}"/>
              </a:ext>
            </a:extLst>
          </p:cNvPr>
          <p:cNvSpPr/>
          <p:nvPr userDrawn="1"/>
        </p:nvSpPr>
        <p:spPr>
          <a:xfrm rot="10800000">
            <a:off x="662139" y="5920996"/>
            <a:ext cx="1079157" cy="358345"/>
          </a:xfrm>
          <a:prstGeom prst="roundRect">
            <a:avLst>
              <a:gd name="adj" fmla="val 74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DD381E04-827C-1580-CADC-6EFE58223B39}"/>
              </a:ext>
            </a:extLst>
          </p:cNvPr>
          <p:cNvSpPr/>
          <p:nvPr userDrawn="1"/>
        </p:nvSpPr>
        <p:spPr>
          <a:xfrm rot="16200000">
            <a:off x="161208" y="5821659"/>
            <a:ext cx="774354" cy="557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CE62F90-70C2-C6B7-D6F1-B8CCA63251F9}"/>
              </a:ext>
            </a:extLst>
          </p:cNvPr>
          <p:cNvSpPr txBox="1"/>
          <p:nvPr userDrawn="1"/>
        </p:nvSpPr>
        <p:spPr>
          <a:xfrm>
            <a:off x="826896" y="5910009"/>
            <a:ext cx="914400" cy="369332"/>
          </a:xfrm>
          <a:prstGeom prst="rect">
            <a:avLst/>
          </a:prstGeom>
          <a:noFill/>
        </p:spPr>
        <p:txBody>
          <a:bodyPr wrap="square" rtlCol="0">
            <a:spAutoFit/>
          </a:bodyPr>
          <a:lstStyle/>
          <a:p>
            <a:r>
              <a:rPr lang="en-GB" b="1" dirty="0">
                <a:solidFill>
                  <a:srgbClr val="25B7BC"/>
                </a:solidFill>
              </a:rPr>
              <a:t>Back</a:t>
            </a:r>
          </a:p>
        </p:txBody>
      </p:sp>
      <p:sp>
        <p:nvSpPr>
          <p:cNvPr id="9" name="Oval 8">
            <a:extLst>
              <a:ext uri="{FF2B5EF4-FFF2-40B4-BE49-F238E27FC236}">
                <a16:creationId xmlns:a16="http://schemas.microsoft.com/office/drawing/2014/main" id="{0E47DD40-FE7C-7024-B5DB-40F53DA35054}"/>
              </a:ext>
            </a:extLst>
          </p:cNvPr>
          <p:cNvSpPr/>
          <p:nvPr userDrawn="1"/>
        </p:nvSpPr>
        <p:spPr>
          <a:xfrm rot="21309596">
            <a:off x="5430640" y="5386850"/>
            <a:ext cx="1689202" cy="457626"/>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1860E21-FC3A-FE03-3D2F-18F65FF123B6}"/>
              </a:ext>
            </a:extLst>
          </p:cNvPr>
          <p:cNvSpPr/>
          <p:nvPr userDrawn="1"/>
        </p:nvSpPr>
        <p:spPr>
          <a:xfrm rot="1520848">
            <a:off x="7979992" y="5886011"/>
            <a:ext cx="1689202" cy="457626"/>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CDB9AF3D-EBA0-CBA2-18F7-15CCDFAF1B9E}"/>
              </a:ext>
            </a:extLst>
          </p:cNvPr>
          <p:cNvSpPr/>
          <p:nvPr userDrawn="1"/>
        </p:nvSpPr>
        <p:spPr>
          <a:xfrm>
            <a:off x="6724530" y="5864908"/>
            <a:ext cx="1594689" cy="513031"/>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F964D5F-9E03-5136-0D6E-E6FB471A57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5078776" y="2162223"/>
            <a:ext cx="4658562" cy="4346154"/>
          </a:xfrm>
          <a:prstGeom prst="rect">
            <a:avLst/>
          </a:prstGeom>
        </p:spPr>
      </p:pic>
      <p:pic>
        <p:nvPicPr>
          <p:cNvPr id="7" name="Picture 6">
            <a:extLst>
              <a:ext uri="{FF2B5EF4-FFF2-40B4-BE49-F238E27FC236}">
                <a16:creationId xmlns:a16="http://schemas.microsoft.com/office/drawing/2014/main" id="{7D42614B-F5E5-0BFF-56B6-08500F6F66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3B41BA78-7E3E-ADA5-D7FC-FAB3926BA8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385" y="370654"/>
            <a:ext cx="4848499" cy="2103959"/>
          </a:xfrm>
          <a:prstGeom prst="rect">
            <a:avLst/>
          </a:prstGeom>
        </p:spPr>
      </p:pic>
    </p:spTree>
    <p:extLst>
      <p:ext uri="{BB962C8B-B14F-4D97-AF65-F5344CB8AC3E}">
        <p14:creationId xmlns:p14="http://schemas.microsoft.com/office/powerpoint/2010/main" val="11058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6.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7" r:id="rId4"/>
    <p:sldLayoutId id="2147483676" r:id="rId5"/>
    <p:sldLayoutId id="2147483675" r:id="rId6"/>
    <p:sldLayoutId id="2147483666" r:id="rId7"/>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05EFC72-6E72-0474-E85F-9842C5A2B0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2351056"/>
            <a:ext cx="9143999" cy="9254026"/>
          </a:xfrm>
          <a:prstGeom prst="rect">
            <a:avLst/>
          </a:prstGeom>
        </p:spPr>
      </p:pic>
      <p:pic>
        <p:nvPicPr>
          <p:cNvPr id="21" name="Picture 20">
            <a:extLst>
              <a:ext uri="{FF2B5EF4-FFF2-40B4-BE49-F238E27FC236}">
                <a16:creationId xmlns:a16="http://schemas.microsoft.com/office/drawing/2014/main" id="{80681CD5-FFE7-017D-1874-7C10F28AAED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3.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eyfs-twinkl-originals/early-years-story-books-twinkl-educational-publishing-fiction/the-perfect-ribbit-fiction-eyfs-twinkl-original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slide" Target="slide2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4.png"/><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7.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71.png"/><Relationship Id="rId7" Type="http://schemas.openxmlformats.org/officeDocument/2006/relationships/image" Target="../media/image58.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62.png"/><Relationship Id="rId16" Type="http://schemas.openxmlformats.org/officeDocument/2006/relationships/image" Target="../media/image68.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image" Target="../media/image72.png"/><Relationship Id="rId4" Type="http://schemas.openxmlformats.org/officeDocument/2006/relationships/image" Target="../media/image3.png"/><Relationship Id="rId9" Type="http://schemas.openxmlformats.org/officeDocument/2006/relationships/image" Target="../media/image60.png"/><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9.png"/><Relationship Id="rId5" Type="http://schemas.openxmlformats.org/officeDocument/2006/relationships/image" Target="../media/image59.png"/><Relationship Id="rId10" Type="http://schemas.openxmlformats.org/officeDocument/2006/relationships/image" Target="../media/image68.png"/><Relationship Id="rId4" Type="http://schemas.openxmlformats.org/officeDocument/2006/relationships/image" Target="../media/image57.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slide" Target="slide3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slide" Target="slide4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image" Target="../media/image58.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image" Target="../media/image63.png"/><Relationship Id="rId1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6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2" Type="http://schemas.openxmlformats.org/officeDocument/2006/relationships/slide" Target="slide5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6.png"/><Relationship Id="rId17" Type="http://schemas.openxmlformats.org/officeDocument/2006/relationships/image" Target="../media/image72.png"/><Relationship Id="rId2" Type="http://schemas.openxmlformats.org/officeDocument/2006/relationships/image" Target="../media/image3.png"/><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image" Target="../media/image58.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7.png"/><Relationship Id="rId9" Type="http://schemas.openxmlformats.org/officeDocument/2006/relationships/image" Target="../media/image63.png"/><Relationship Id="rId1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slide" Target="slide5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58.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62.png"/><Relationship Id="rId16" Type="http://schemas.openxmlformats.org/officeDocument/2006/relationships/image" Target="../media/image68.png"/><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56.png"/><Relationship Id="rId15"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0.png"/><Relationship Id="rId1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18" Type="http://schemas.openxmlformats.org/officeDocument/2006/relationships/image" Target="../media/image73.png"/><Relationship Id="rId3" Type="http://schemas.openxmlformats.org/officeDocument/2006/relationships/image" Target="../media/image62.png"/><Relationship Id="rId7" Type="http://schemas.openxmlformats.org/officeDocument/2006/relationships/image" Target="../media/image59.png"/><Relationship Id="rId12" Type="http://schemas.openxmlformats.org/officeDocument/2006/relationships/image" Target="../media/image66.png"/><Relationship Id="rId17" Type="http://schemas.openxmlformats.org/officeDocument/2006/relationships/image" Target="../media/image72.pn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71.png"/><Relationship Id="rId9" Type="http://schemas.openxmlformats.org/officeDocument/2006/relationships/image" Target="../media/image63.png"/><Relationship Id="rId14"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hyperlink" Target="https://www.twinkl.co.uk/resources/eyfs-twinkl-originals/early-years-story-books-twinkl-educational-publishing-fiction/the-perfect-ribbit-fiction-eyfs-twinkl-original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4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0898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15</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5</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7933"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217664"/>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D4C237CB-B4BF-7706-12F5-74401F137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648" y="2187190"/>
            <a:ext cx="880357" cy="666529"/>
          </a:xfrm>
          <a:prstGeom prst="rect">
            <a:avLst/>
          </a:prstGeom>
        </p:spPr>
      </p:pic>
      <p:pic>
        <p:nvPicPr>
          <p:cNvPr id="5" name="Picture 4">
            <a:extLst>
              <a:ext uri="{FF2B5EF4-FFF2-40B4-BE49-F238E27FC236}">
                <a16:creationId xmlns:a16="http://schemas.microsoft.com/office/drawing/2014/main" id="{04C29488-AB54-AE4A-A9A2-560EF8F07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8575" y="2170703"/>
            <a:ext cx="760601" cy="699504"/>
          </a:xfrm>
          <a:prstGeom prst="rect">
            <a:avLst/>
          </a:prstGeom>
        </p:spPr>
      </p:pic>
      <p:pic>
        <p:nvPicPr>
          <p:cNvPr id="7" name="Picture 6">
            <a:extLst>
              <a:ext uri="{FF2B5EF4-FFF2-40B4-BE49-F238E27FC236}">
                <a16:creationId xmlns:a16="http://schemas.microsoft.com/office/drawing/2014/main" id="{5710951E-4D21-4EA4-23A9-B56BD8095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397" y="4268137"/>
            <a:ext cx="1109832" cy="1158906"/>
          </a:xfrm>
          <a:prstGeom prst="rect">
            <a:avLst/>
          </a:prstGeom>
        </p:spPr>
      </p:pic>
      <p:pic>
        <p:nvPicPr>
          <p:cNvPr id="9" name="Picture 8">
            <a:extLst>
              <a:ext uri="{FF2B5EF4-FFF2-40B4-BE49-F238E27FC236}">
                <a16:creationId xmlns:a16="http://schemas.microsoft.com/office/drawing/2014/main" id="{604D5D7C-8D5D-5A01-94E9-FA9CE881E1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6647" y="3296873"/>
            <a:ext cx="760601" cy="796576"/>
          </a:xfrm>
          <a:prstGeom prst="rect">
            <a:avLst/>
          </a:prstGeom>
        </p:spPr>
      </p:pic>
      <p:pic>
        <p:nvPicPr>
          <p:cNvPr id="17" name="Picture 16">
            <a:extLst>
              <a:ext uri="{FF2B5EF4-FFF2-40B4-BE49-F238E27FC236}">
                <a16:creationId xmlns:a16="http://schemas.microsoft.com/office/drawing/2014/main" id="{1967806A-685D-A832-D8F2-410C640D9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083" y="3853495"/>
            <a:ext cx="1205655" cy="994095"/>
          </a:xfrm>
          <a:prstGeom prst="rect">
            <a:avLst/>
          </a:prstGeom>
        </p:spPr>
      </p:pic>
    </p:spTree>
    <p:extLst>
      <p:ext uri="{BB962C8B-B14F-4D97-AF65-F5344CB8AC3E}">
        <p14:creationId xmlns:p14="http://schemas.microsoft.com/office/powerpoint/2010/main" val="9884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455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997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11</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8</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17</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7933" y="5175719"/>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1869921" y="5175719"/>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4150" y="5175719"/>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pic>
        <p:nvPicPr>
          <p:cNvPr id="3" name="Picture 2">
            <a:extLst>
              <a:ext uri="{FF2B5EF4-FFF2-40B4-BE49-F238E27FC236}">
                <a16:creationId xmlns:a16="http://schemas.microsoft.com/office/drawing/2014/main" id="{AB196519-011D-948A-E7C1-DA83AB94D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9466" y="3071107"/>
            <a:ext cx="917068" cy="819890"/>
          </a:xfrm>
          <a:prstGeom prst="rect">
            <a:avLst/>
          </a:prstGeom>
        </p:spPr>
      </p:pic>
      <p:pic>
        <p:nvPicPr>
          <p:cNvPr id="5" name="Picture 4">
            <a:extLst>
              <a:ext uri="{FF2B5EF4-FFF2-40B4-BE49-F238E27FC236}">
                <a16:creationId xmlns:a16="http://schemas.microsoft.com/office/drawing/2014/main" id="{A59FB034-49CC-2C5F-9992-D90029670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9393" y="2344724"/>
            <a:ext cx="533589" cy="458057"/>
          </a:xfrm>
          <a:prstGeom prst="rect">
            <a:avLst/>
          </a:prstGeom>
        </p:spPr>
      </p:pic>
      <p:pic>
        <p:nvPicPr>
          <p:cNvPr id="7" name="Picture 6">
            <a:extLst>
              <a:ext uri="{FF2B5EF4-FFF2-40B4-BE49-F238E27FC236}">
                <a16:creationId xmlns:a16="http://schemas.microsoft.com/office/drawing/2014/main" id="{31B79D35-59F7-EAD1-41BC-82C73ED70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4376" y="2400388"/>
            <a:ext cx="609774" cy="458057"/>
          </a:xfrm>
          <a:prstGeom prst="rect">
            <a:avLst/>
          </a:prstGeom>
        </p:spPr>
      </p:pic>
      <p:pic>
        <p:nvPicPr>
          <p:cNvPr id="9" name="Picture 8">
            <a:extLst>
              <a:ext uri="{FF2B5EF4-FFF2-40B4-BE49-F238E27FC236}">
                <a16:creationId xmlns:a16="http://schemas.microsoft.com/office/drawing/2014/main" id="{D8988973-9803-E0CA-EF66-9811B5F8DE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7402" y="3831375"/>
            <a:ext cx="869245" cy="763410"/>
          </a:xfrm>
          <a:prstGeom prst="rect">
            <a:avLst/>
          </a:prstGeom>
        </p:spPr>
      </p:pic>
      <p:pic>
        <p:nvPicPr>
          <p:cNvPr id="17" name="Picture 16">
            <a:extLst>
              <a:ext uri="{FF2B5EF4-FFF2-40B4-BE49-F238E27FC236}">
                <a16:creationId xmlns:a16="http://schemas.microsoft.com/office/drawing/2014/main" id="{6A0CB230-7BE5-2E53-6716-38A303D525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0008" y="3944777"/>
            <a:ext cx="1009281" cy="850433"/>
          </a:xfrm>
          <a:prstGeom prst="rect">
            <a:avLst/>
          </a:prstGeom>
        </p:spPr>
      </p:pic>
      <p:pic>
        <p:nvPicPr>
          <p:cNvPr id="19" name="Picture 18">
            <a:extLst>
              <a:ext uri="{FF2B5EF4-FFF2-40B4-BE49-F238E27FC236}">
                <a16:creationId xmlns:a16="http://schemas.microsoft.com/office/drawing/2014/main" id="{C33BE870-881D-F646-CCCB-9DA6D65B2F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66551" y="2551733"/>
            <a:ext cx="624046" cy="653562"/>
          </a:xfrm>
          <a:prstGeom prst="rect">
            <a:avLst/>
          </a:prstGeom>
        </p:spPr>
      </p:pic>
      <p:pic>
        <p:nvPicPr>
          <p:cNvPr id="21" name="Picture 20">
            <a:extLst>
              <a:ext uri="{FF2B5EF4-FFF2-40B4-BE49-F238E27FC236}">
                <a16:creationId xmlns:a16="http://schemas.microsoft.com/office/drawing/2014/main" id="{96F20195-F14B-9D7B-0EBC-F1CE429F43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2162" y="2452757"/>
            <a:ext cx="691148" cy="569870"/>
          </a:xfrm>
          <a:prstGeom prst="rect">
            <a:avLst/>
          </a:prstGeom>
        </p:spPr>
      </p:pic>
      <p:pic>
        <p:nvPicPr>
          <p:cNvPr id="23" name="Picture 22">
            <a:extLst>
              <a:ext uri="{FF2B5EF4-FFF2-40B4-BE49-F238E27FC236}">
                <a16:creationId xmlns:a16="http://schemas.microsoft.com/office/drawing/2014/main" id="{473260AB-3943-D38A-4572-F5E6AEE123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7684" y="3298898"/>
            <a:ext cx="1016591" cy="858540"/>
          </a:xfrm>
          <a:prstGeom prst="rect">
            <a:avLst/>
          </a:prstGeom>
        </p:spPr>
      </p:pic>
      <p:pic>
        <p:nvPicPr>
          <p:cNvPr id="28" name="Picture 27">
            <a:extLst>
              <a:ext uri="{FF2B5EF4-FFF2-40B4-BE49-F238E27FC236}">
                <a16:creationId xmlns:a16="http://schemas.microsoft.com/office/drawing/2014/main" id="{2F6D5309-02C9-3D7A-89B2-A8A5A7B288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5514" y="4431435"/>
            <a:ext cx="1103637" cy="976206"/>
          </a:xfrm>
          <a:prstGeom prst="rect">
            <a:avLst/>
          </a:prstGeom>
        </p:spPr>
      </p:pic>
      <p:pic>
        <p:nvPicPr>
          <p:cNvPr id="33" name="Picture 32">
            <a:extLst>
              <a:ext uri="{FF2B5EF4-FFF2-40B4-BE49-F238E27FC236}">
                <a16:creationId xmlns:a16="http://schemas.microsoft.com/office/drawing/2014/main" id="{7194D470-E132-3FA5-5A81-083E8FECEF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07812" y="2551733"/>
            <a:ext cx="754006" cy="521453"/>
          </a:xfrm>
          <a:prstGeom prst="rect">
            <a:avLst/>
          </a:prstGeom>
        </p:spPr>
      </p:pic>
      <p:pic>
        <p:nvPicPr>
          <p:cNvPr id="35" name="Picture 34">
            <a:extLst>
              <a:ext uri="{FF2B5EF4-FFF2-40B4-BE49-F238E27FC236}">
                <a16:creationId xmlns:a16="http://schemas.microsoft.com/office/drawing/2014/main" id="{CBB0D170-EF51-0F1A-F548-0D5DF4EB65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44275" y="2681186"/>
            <a:ext cx="691149" cy="554102"/>
          </a:xfrm>
          <a:prstGeom prst="rect">
            <a:avLst/>
          </a:prstGeom>
        </p:spPr>
      </p:pic>
    </p:spTree>
    <p:extLst>
      <p:ext uri="{BB962C8B-B14F-4D97-AF65-F5344CB8AC3E}">
        <p14:creationId xmlns:p14="http://schemas.microsoft.com/office/powerpoint/2010/main" val="3685619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301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4351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19</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18</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14</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5372" y="524811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40141" y="5215638"/>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184108"/>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C90B14D6-B3C1-4127-E120-6EED4FAA4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5" name="Picture 4">
            <a:extLst>
              <a:ext uri="{FF2B5EF4-FFF2-40B4-BE49-F238E27FC236}">
                <a16:creationId xmlns:a16="http://schemas.microsoft.com/office/drawing/2014/main" id="{DE812A28-340A-EF09-98D2-5752873A7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7" name="Picture 6">
            <a:extLst>
              <a:ext uri="{FF2B5EF4-FFF2-40B4-BE49-F238E27FC236}">
                <a16:creationId xmlns:a16="http://schemas.microsoft.com/office/drawing/2014/main" id="{865F4732-962E-A236-596B-3C792613C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9" name="Picture 8">
            <a:extLst>
              <a:ext uri="{FF2B5EF4-FFF2-40B4-BE49-F238E27FC236}">
                <a16:creationId xmlns:a16="http://schemas.microsoft.com/office/drawing/2014/main" id="{3BAA952A-3393-D748-4A84-A33C4789AF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17" name="Picture 16">
            <a:extLst>
              <a:ext uri="{FF2B5EF4-FFF2-40B4-BE49-F238E27FC236}">
                <a16:creationId xmlns:a16="http://schemas.microsoft.com/office/drawing/2014/main" id="{FB8BFD71-57AD-62B4-5A2B-AA3512FD8A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19" name="Picture 18">
            <a:extLst>
              <a:ext uri="{FF2B5EF4-FFF2-40B4-BE49-F238E27FC236}">
                <a16:creationId xmlns:a16="http://schemas.microsoft.com/office/drawing/2014/main" id="{75EDD239-F2D5-B7D4-B872-A820D84FE1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1" name="Picture 20">
            <a:extLst>
              <a:ext uri="{FF2B5EF4-FFF2-40B4-BE49-F238E27FC236}">
                <a16:creationId xmlns:a16="http://schemas.microsoft.com/office/drawing/2014/main" id="{44119081-8B38-8EAC-1287-54DB465D97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7899" y="2395815"/>
            <a:ext cx="432572" cy="371339"/>
          </a:xfrm>
          <a:prstGeom prst="rect">
            <a:avLst/>
          </a:prstGeom>
        </p:spPr>
      </p:pic>
      <p:pic>
        <p:nvPicPr>
          <p:cNvPr id="23" name="Picture 22">
            <a:extLst>
              <a:ext uri="{FF2B5EF4-FFF2-40B4-BE49-F238E27FC236}">
                <a16:creationId xmlns:a16="http://schemas.microsoft.com/office/drawing/2014/main" id="{652177EE-40DB-EE04-0752-F259EF288A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8" name="Picture 27">
            <a:extLst>
              <a:ext uri="{FF2B5EF4-FFF2-40B4-BE49-F238E27FC236}">
                <a16:creationId xmlns:a16="http://schemas.microsoft.com/office/drawing/2014/main" id="{C493FE6F-2C5F-3A2B-BD75-20FFFA68DD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33" name="Picture 32">
            <a:extLst>
              <a:ext uri="{FF2B5EF4-FFF2-40B4-BE49-F238E27FC236}">
                <a16:creationId xmlns:a16="http://schemas.microsoft.com/office/drawing/2014/main" id="{468E6697-ED94-2D9E-DE24-FD45E78F77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35" name="Picture 34">
            <a:extLst>
              <a:ext uri="{FF2B5EF4-FFF2-40B4-BE49-F238E27FC236}">
                <a16:creationId xmlns:a16="http://schemas.microsoft.com/office/drawing/2014/main" id="{A26E1950-6CF7-80FE-7B4C-0208DBD9D56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51962" y="3198870"/>
            <a:ext cx="817082" cy="751448"/>
          </a:xfrm>
          <a:prstGeom prst="rect">
            <a:avLst/>
          </a:prstGeom>
        </p:spPr>
      </p:pic>
      <p:pic>
        <p:nvPicPr>
          <p:cNvPr id="37" name="Picture 36">
            <a:extLst>
              <a:ext uri="{FF2B5EF4-FFF2-40B4-BE49-F238E27FC236}">
                <a16:creationId xmlns:a16="http://schemas.microsoft.com/office/drawing/2014/main" id="{C0229E81-251E-CE02-026D-459C362D2F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7021" y="3756836"/>
            <a:ext cx="835372" cy="872310"/>
          </a:xfrm>
          <a:prstGeom prst="rect">
            <a:avLst/>
          </a:prstGeom>
        </p:spPr>
      </p:pic>
      <p:pic>
        <p:nvPicPr>
          <p:cNvPr id="41" name="Picture 40">
            <a:extLst>
              <a:ext uri="{FF2B5EF4-FFF2-40B4-BE49-F238E27FC236}">
                <a16:creationId xmlns:a16="http://schemas.microsoft.com/office/drawing/2014/main" id="{2A55A51B-7171-E366-4FD6-A34B70A83C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2659" y="3997566"/>
            <a:ext cx="996656" cy="821769"/>
          </a:xfrm>
          <a:prstGeom prst="rect">
            <a:avLst/>
          </a:prstGeom>
        </p:spPr>
      </p:pic>
      <p:pic>
        <p:nvPicPr>
          <p:cNvPr id="43" name="Picture 42">
            <a:extLst>
              <a:ext uri="{FF2B5EF4-FFF2-40B4-BE49-F238E27FC236}">
                <a16:creationId xmlns:a16="http://schemas.microsoft.com/office/drawing/2014/main" id="{CE0EC844-FB27-95C4-320F-6AFA1CB696D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45" name="Picture 44">
            <a:extLst>
              <a:ext uri="{FF2B5EF4-FFF2-40B4-BE49-F238E27FC236}">
                <a16:creationId xmlns:a16="http://schemas.microsoft.com/office/drawing/2014/main" id="{FC55B60C-CDC2-FCA7-450E-5CB01914FD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60742" y="2063692"/>
            <a:ext cx="462787" cy="390837"/>
          </a:xfrm>
          <a:prstGeom prst="rect">
            <a:avLst/>
          </a:prstGeom>
        </p:spPr>
      </p:pic>
      <p:pic>
        <p:nvPicPr>
          <p:cNvPr id="47" name="Picture 46">
            <a:extLst>
              <a:ext uri="{FF2B5EF4-FFF2-40B4-BE49-F238E27FC236}">
                <a16:creationId xmlns:a16="http://schemas.microsoft.com/office/drawing/2014/main" id="{1EA96A67-86DD-8543-EEE5-B1B203042A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pic>
        <p:nvPicPr>
          <p:cNvPr id="49" name="Picture 48">
            <a:extLst>
              <a:ext uri="{FF2B5EF4-FFF2-40B4-BE49-F238E27FC236}">
                <a16:creationId xmlns:a16="http://schemas.microsoft.com/office/drawing/2014/main" id="{59039F54-289E-25C3-E7B5-E667554AE9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81383" y="3419755"/>
            <a:ext cx="835372" cy="707058"/>
          </a:xfrm>
          <a:prstGeom prst="rect">
            <a:avLst/>
          </a:prstGeom>
        </p:spPr>
      </p:pic>
      <p:pic>
        <p:nvPicPr>
          <p:cNvPr id="39" name="Picture 38">
            <a:extLst>
              <a:ext uri="{FF2B5EF4-FFF2-40B4-BE49-F238E27FC236}">
                <a16:creationId xmlns:a16="http://schemas.microsoft.com/office/drawing/2014/main" id="{DFFBEA38-90C5-F6C1-65BE-428E30450BF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spTree>
    <p:extLst>
      <p:ext uri="{BB962C8B-B14F-4D97-AF65-F5344CB8AC3E}">
        <p14:creationId xmlns:p14="http://schemas.microsoft.com/office/powerpoint/2010/main" val="481103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8121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840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extLst>
              <a:ext uri="{FF2B5EF4-FFF2-40B4-BE49-F238E27FC236}">
                <a16:creationId xmlns:a16="http://schemas.microsoft.com/office/drawing/2014/main" id="{79DBEE94-7EFA-A00E-1F16-EFB2DBF14459}"/>
              </a:ext>
            </a:extLst>
          </p:cNvPr>
          <p:cNvSpPr/>
          <p:nvPr/>
        </p:nvSpPr>
        <p:spPr>
          <a:xfrm>
            <a:off x="110169" y="6092825"/>
            <a:ext cx="645481" cy="63848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2"/>
            <a:extLst>
              <a:ext uri="{FF2B5EF4-FFF2-40B4-BE49-F238E27FC236}">
                <a16:creationId xmlns:a16="http://schemas.microsoft.com/office/drawing/2014/main" id="{45285933-DD8E-68B3-2107-744F7333F76B}"/>
              </a:ext>
            </a:extLst>
          </p:cNvPr>
          <p:cNvSpPr/>
          <p:nvPr/>
        </p:nvSpPr>
        <p:spPr>
          <a:xfrm>
            <a:off x="7815473" y="6027868"/>
            <a:ext cx="1218358" cy="63848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01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4</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16</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3</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7933" y="522146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221461"/>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2146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8BBD10BC-CDD8-D93D-053D-61609D720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5503" y="2600587"/>
            <a:ext cx="819937" cy="620785"/>
          </a:xfrm>
          <a:prstGeom prst="rect">
            <a:avLst/>
          </a:prstGeom>
        </p:spPr>
      </p:pic>
      <p:pic>
        <p:nvPicPr>
          <p:cNvPr id="5" name="Picture 4">
            <a:extLst>
              <a:ext uri="{FF2B5EF4-FFF2-40B4-BE49-F238E27FC236}">
                <a16:creationId xmlns:a16="http://schemas.microsoft.com/office/drawing/2014/main" id="{D0D4BCD5-72AB-0182-ED9A-36F377C6A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3875" y="3221372"/>
            <a:ext cx="966563" cy="848879"/>
          </a:xfrm>
          <a:prstGeom prst="rect">
            <a:avLst/>
          </a:prstGeom>
        </p:spPr>
      </p:pic>
      <p:pic>
        <p:nvPicPr>
          <p:cNvPr id="7" name="Picture 6">
            <a:extLst>
              <a:ext uri="{FF2B5EF4-FFF2-40B4-BE49-F238E27FC236}">
                <a16:creationId xmlns:a16="http://schemas.microsoft.com/office/drawing/2014/main" id="{582823D7-49E3-D628-DB38-C82588D98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079" y="4194900"/>
            <a:ext cx="1330181" cy="1176592"/>
          </a:xfrm>
          <a:prstGeom prst="rect">
            <a:avLst/>
          </a:prstGeom>
        </p:spPr>
      </p:pic>
    </p:spTree>
    <p:extLst>
      <p:ext uri="{BB962C8B-B14F-4D97-AF65-F5344CB8AC3E}">
        <p14:creationId xmlns:p14="http://schemas.microsoft.com/office/powerpoint/2010/main" val="412433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115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238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7</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192497"/>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4150" y="5192497"/>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8379" y="5192497"/>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218F66C7-8D62-60A3-9465-FEE092C1E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1531" y="2071002"/>
            <a:ext cx="486502" cy="509512"/>
          </a:xfrm>
          <a:prstGeom prst="rect">
            <a:avLst/>
          </a:prstGeom>
        </p:spPr>
      </p:pic>
      <p:pic>
        <p:nvPicPr>
          <p:cNvPr id="5" name="Picture 4">
            <a:extLst>
              <a:ext uri="{FF2B5EF4-FFF2-40B4-BE49-F238E27FC236}">
                <a16:creationId xmlns:a16="http://schemas.microsoft.com/office/drawing/2014/main" id="{40832171-D3B2-210E-ED43-913C1C43C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696" y="2398526"/>
            <a:ext cx="756032" cy="623369"/>
          </a:xfrm>
          <a:prstGeom prst="rect">
            <a:avLst/>
          </a:prstGeom>
        </p:spPr>
      </p:pic>
      <p:pic>
        <p:nvPicPr>
          <p:cNvPr id="19" name="Picture 18">
            <a:extLst>
              <a:ext uri="{FF2B5EF4-FFF2-40B4-BE49-F238E27FC236}">
                <a16:creationId xmlns:a16="http://schemas.microsoft.com/office/drawing/2014/main" id="{7A552BBF-C6C5-6273-2A8E-5D44D5E983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221" y="3719886"/>
            <a:ext cx="994323" cy="746928"/>
          </a:xfrm>
          <a:prstGeom prst="rect">
            <a:avLst/>
          </a:prstGeom>
        </p:spPr>
      </p:pic>
      <p:pic>
        <p:nvPicPr>
          <p:cNvPr id="21" name="Picture 20">
            <a:extLst>
              <a:ext uri="{FF2B5EF4-FFF2-40B4-BE49-F238E27FC236}">
                <a16:creationId xmlns:a16="http://schemas.microsoft.com/office/drawing/2014/main" id="{D64B38A1-6633-A5B0-4059-4C375FFC7A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7" y="4385666"/>
            <a:ext cx="1173520" cy="1030638"/>
          </a:xfrm>
          <a:prstGeom prst="rect">
            <a:avLst/>
          </a:prstGeom>
        </p:spPr>
      </p:pic>
      <p:pic>
        <p:nvPicPr>
          <p:cNvPr id="23" name="Picture 22">
            <a:extLst>
              <a:ext uri="{FF2B5EF4-FFF2-40B4-BE49-F238E27FC236}">
                <a16:creationId xmlns:a16="http://schemas.microsoft.com/office/drawing/2014/main" id="{4027F809-FF01-B715-B89A-C10F3300F8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3209" y="3251441"/>
            <a:ext cx="789958" cy="841909"/>
          </a:xfrm>
          <a:prstGeom prst="rect">
            <a:avLst/>
          </a:prstGeom>
        </p:spPr>
      </p:pic>
      <p:pic>
        <p:nvPicPr>
          <p:cNvPr id="28" name="Picture 27">
            <a:extLst>
              <a:ext uri="{FF2B5EF4-FFF2-40B4-BE49-F238E27FC236}">
                <a16:creationId xmlns:a16="http://schemas.microsoft.com/office/drawing/2014/main" id="{AA054F3F-31EC-7586-F3D8-F511B46DAA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78039" y="3429000"/>
            <a:ext cx="976111" cy="822483"/>
          </a:xfrm>
          <a:prstGeom prst="rect">
            <a:avLst/>
          </a:prstGeom>
        </p:spPr>
      </p:pic>
      <p:pic>
        <p:nvPicPr>
          <p:cNvPr id="33" name="Picture 32">
            <a:extLst>
              <a:ext uri="{FF2B5EF4-FFF2-40B4-BE49-F238E27FC236}">
                <a16:creationId xmlns:a16="http://schemas.microsoft.com/office/drawing/2014/main" id="{2954FDBD-3BFC-C2ED-E335-F4ECC0810A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7612" y="2567031"/>
            <a:ext cx="636932" cy="585768"/>
          </a:xfrm>
          <a:prstGeom prst="rect">
            <a:avLst/>
          </a:prstGeom>
        </p:spPr>
      </p:pic>
    </p:spTree>
    <p:extLst>
      <p:ext uri="{BB962C8B-B14F-4D97-AF65-F5344CB8AC3E}">
        <p14:creationId xmlns:p14="http://schemas.microsoft.com/office/powerpoint/2010/main" val="3661108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8732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077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CBB92037-0CE8-D86B-AC76-6A8B2B96FB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6718" y="2293144"/>
            <a:ext cx="547774" cy="527232"/>
          </a:xfrm>
          <a:prstGeom prst="rect">
            <a:avLst/>
          </a:prstGeom>
        </p:spPr>
      </p:pic>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12</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14</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8</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8379" y="5226053"/>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1">
            <a:extLst>
              <a:ext uri="{FF2B5EF4-FFF2-40B4-BE49-F238E27FC236}">
                <a16:creationId xmlns:a16="http://schemas.microsoft.com/office/drawing/2014/main" id="{F411106D-2161-766B-99FC-858635229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431" y="3086618"/>
            <a:ext cx="864666" cy="764827"/>
          </a:xfrm>
          <a:prstGeom prst="rect">
            <a:avLst/>
          </a:prstGeom>
        </p:spPr>
      </p:pic>
      <p:pic>
        <p:nvPicPr>
          <p:cNvPr id="43" name="Picture 42">
            <a:extLst>
              <a:ext uri="{FF2B5EF4-FFF2-40B4-BE49-F238E27FC236}">
                <a16:creationId xmlns:a16="http://schemas.microsoft.com/office/drawing/2014/main" id="{9729B613-CF07-A99A-7398-5F2D6D314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7087" y="2654744"/>
            <a:ext cx="572557" cy="484612"/>
          </a:xfrm>
          <a:prstGeom prst="rect">
            <a:avLst/>
          </a:prstGeom>
        </p:spPr>
      </p:pic>
      <p:pic>
        <p:nvPicPr>
          <p:cNvPr id="44" name="Picture 43">
            <a:extLst>
              <a:ext uri="{FF2B5EF4-FFF2-40B4-BE49-F238E27FC236}">
                <a16:creationId xmlns:a16="http://schemas.microsoft.com/office/drawing/2014/main" id="{75DAD19F-D666-9F12-744E-615044962C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144" y="2378581"/>
            <a:ext cx="723217" cy="500161"/>
          </a:xfrm>
          <a:prstGeom prst="rect">
            <a:avLst/>
          </a:prstGeom>
        </p:spPr>
      </p:pic>
      <p:pic>
        <p:nvPicPr>
          <p:cNvPr id="45" name="Picture 44">
            <a:extLst>
              <a:ext uri="{FF2B5EF4-FFF2-40B4-BE49-F238E27FC236}">
                <a16:creationId xmlns:a16="http://schemas.microsoft.com/office/drawing/2014/main" id="{EABA8587-50E2-9981-518E-F5B6E8760D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7800" y="2302482"/>
            <a:ext cx="572558" cy="498759"/>
          </a:xfrm>
          <a:prstGeom prst="rect">
            <a:avLst/>
          </a:prstGeom>
        </p:spPr>
      </p:pic>
      <p:pic>
        <p:nvPicPr>
          <p:cNvPr id="47" name="Picture 46">
            <a:extLst>
              <a:ext uri="{FF2B5EF4-FFF2-40B4-BE49-F238E27FC236}">
                <a16:creationId xmlns:a16="http://schemas.microsoft.com/office/drawing/2014/main" id="{02F06B58-9367-AD4C-64B0-E9ABB1BC77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0288" y="2264685"/>
            <a:ext cx="585282" cy="523262"/>
          </a:xfrm>
          <a:prstGeom prst="rect">
            <a:avLst/>
          </a:prstGeom>
        </p:spPr>
      </p:pic>
      <p:pic>
        <p:nvPicPr>
          <p:cNvPr id="48" name="Picture 47">
            <a:extLst>
              <a:ext uri="{FF2B5EF4-FFF2-40B4-BE49-F238E27FC236}">
                <a16:creationId xmlns:a16="http://schemas.microsoft.com/office/drawing/2014/main" id="{687E968E-E6A7-A215-0358-8256D9DB1C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9823" y="2694145"/>
            <a:ext cx="623424" cy="547519"/>
          </a:xfrm>
          <a:prstGeom prst="rect">
            <a:avLst/>
          </a:prstGeom>
        </p:spPr>
      </p:pic>
      <p:pic>
        <p:nvPicPr>
          <p:cNvPr id="49" name="Picture 48">
            <a:extLst>
              <a:ext uri="{FF2B5EF4-FFF2-40B4-BE49-F238E27FC236}">
                <a16:creationId xmlns:a16="http://schemas.microsoft.com/office/drawing/2014/main" id="{28FDE86C-8708-89ED-EA2D-38CDAE7298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343" y="4183663"/>
            <a:ext cx="1152676" cy="1228480"/>
          </a:xfrm>
          <a:prstGeom prst="rect">
            <a:avLst/>
          </a:prstGeom>
        </p:spPr>
      </p:pic>
      <p:pic>
        <p:nvPicPr>
          <p:cNvPr id="50" name="Picture 49">
            <a:extLst>
              <a:ext uri="{FF2B5EF4-FFF2-40B4-BE49-F238E27FC236}">
                <a16:creationId xmlns:a16="http://schemas.microsoft.com/office/drawing/2014/main" id="{2C947BBD-7280-049E-59AF-D4910C521E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09251" y="4055804"/>
            <a:ext cx="857519" cy="722556"/>
          </a:xfrm>
          <a:prstGeom prst="rect">
            <a:avLst/>
          </a:prstGeom>
        </p:spPr>
      </p:pic>
      <p:pic>
        <p:nvPicPr>
          <p:cNvPr id="51" name="Picture 50">
            <a:extLst>
              <a:ext uri="{FF2B5EF4-FFF2-40B4-BE49-F238E27FC236}">
                <a16:creationId xmlns:a16="http://schemas.microsoft.com/office/drawing/2014/main" id="{E693B034-F779-874D-3912-ABF2D24805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9921" y="2563007"/>
            <a:ext cx="456292" cy="476468"/>
          </a:xfrm>
          <a:prstGeom prst="rect">
            <a:avLst/>
          </a:prstGeom>
        </p:spPr>
      </p:pic>
      <p:pic>
        <p:nvPicPr>
          <p:cNvPr id="52" name="Picture 51">
            <a:extLst>
              <a:ext uri="{FF2B5EF4-FFF2-40B4-BE49-F238E27FC236}">
                <a16:creationId xmlns:a16="http://schemas.microsoft.com/office/drawing/2014/main" id="{CD551C0B-0AC7-93FB-C994-92DB36AA1D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1651" y="4169850"/>
            <a:ext cx="1199380" cy="1256106"/>
          </a:xfrm>
          <a:prstGeom prst="rect">
            <a:avLst/>
          </a:prstGeom>
        </p:spPr>
      </p:pic>
      <p:pic>
        <p:nvPicPr>
          <p:cNvPr id="53" name="Picture 52">
            <a:extLst>
              <a:ext uri="{FF2B5EF4-FFF2-40B4-BE49-F238E27FC236}">
                <a16:creationId xmlns:a16="http://schemas.microsoft.com/office/drawing/2014/main" id="{B9832CCD-15B2-B059-0F21-1973BF80C9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01507" y="4078146"/>
            <a:ext cx="857520" cy="707048"/>
          </a:xfrm>
          <a:prstGeom prst="rect">
            <a:avLst/>
          </a:prstGeom>
        </p:spPr>
      </p:pic>
      <p:pic>
        <p:nvPicPr>
          <p:cNvPr id="54" name="Picture 53">
            <a:extLst>
              <a:ext uri="{FF2B5EF4-FFF2-40B4-BE49-F238E27FC236}">
                <a16:creationId xmlns:a16="http://schemas.microsoft.com/office/drawing/2014/main" id="{675E53AE-5584-6233-1A5E-2A44BCE7C7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59996" y="2583516"/>
            <a:ext cx="633839" cy="652153"/>
          </a:xfrm>
          <a:prstGeom prst="rect">
            <a:avLst/>
          </a:prstGeom>
        </p:spPr>
      </p:pic>
      <p:pic>
        <p:nvPicPr>
          <p:cNvPr id="55" name="Picture 54">
            <a:extLst>
              <a:ext uri="{FF2B5EF4-FFF2-40B4-BE49-F238E27FC236}">
                <a16:creationId xmlns:a16="http://schemas.microsoft.com/office/drawing/2014/main" id="{089E22BC-60CD-C0D3-EBE1-22BB098FCA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60213" y="3303957"/>
            <a:ext cx="949040" cy="801492"/>
          </a:xfrm>
          <a:prstGeom prst="rect">
            <a:avLst/>
          </a:prstGeom>
        </p:spPr>
      </p:pic>
    </p:spTree>
    <p:extLst>
      <p:ext uri="{BB962C8B-B14F-4D97-AF65-F5344CB8AC3E}">
        <p14:creationId xmlns:p14="http://schemas.microsoft.com/office/powerpoint/2010/main" val="680996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7554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747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76AF05-FB86-DBEF-6784-287F1801D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9813" y="3568206"/>
            <a:ext cx="876249" cy="752211"/>
          </a:xfrm>
          <a:prstGeom prst="rect">
            <a:avLst/>
          </a:prstGeom>
        </p:spPr>
      </p:pic>
      <p:pic>
        <p:nvPicPr>
          <p:cNvPr id="37" name="Picture 36">
            <a:extLst>
              <a:ext uri="{FF2B5EF4-FFF2-40B4-BE49-F238E27FC236}">
                <a16:creationId xmlns:a16="http://schemas.microsoft.com/office/drawing/2014/main" id="{736D35AD-7896-DB8B-FFD3-B8DA15C3B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20</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13</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19</a:t>
              </a:r>
            </a:p>
          </p:txBody>
        </p:sp>
      </p:gr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102040"/>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8379" y="5102040"/>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102040"/>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FA38C7CD-7B4E-45D4-7671-FA284308A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17" name="Picture 16">
            <a:extLst>
              <a:ext uri="{FF2B5EF4-FFF2-40B4-BE49-F238E27FC236}">
                <a16:creationId xmlns:a16="http://schemas.microsoft.com/office/drawing/2014/main" id="{179FD737-CD7C-A112-4FCD-9F7C3FD19D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8" name="Picture 17">
            <a:extLst>
              <a:ext uri="{FF2B5EF4-FFF2-40B4-BE49-F238E27FC236}">
                <a16:creationId xmlns:a16="http://schemas.microsoft.com/office/drawing/2014/main" id="{9A54A83F-00B7-1731-1AF5-03A3876D50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19" name="Picture 18">
            <a:extLst>
              <a:ext uri="{FF2B5EF4-FFF2-40B4-BE49-F238E27FC236}">
                <a16:creationId xmlns:a16="http://schemas.microsoft.com/office/drawing/2014/main" id="{B644AD0A-5A12-9ABA-B157-0708B97294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20" name="Picture 19">
            <a:extLst>
              <a:ext uri="{FF2B5EF4-FFF2-40B4-BE49-F238E27FC236}">
                <a16:creationId xmlns:a16="http://schemas.microsoft.com/office/drawing/2014/main" id="{B2CCF71C-0F79-3312-8B11-34898602A5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21" name="Picture 20">
            <a:extLst>
              <a:ext uri="{FF2B5EF4-FFF2-40B4-BE49-F238E27FC236}">
                <a16:creationId xmlns:a16="http://schemas.microsoft.com/office/drawing/2014/main" id="{400250B1-A0C2-F021-394E-11B60FC9D9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2" name="Picture 21">
            <a:extLst>
              <a:ext uri="{FF2B5EF4-FFF2-40B4-BE49-F238E27FC236}">
                <a16:creationId xmlns:a16="http://schemas.microsoft.com/office/drawing/2014/main" id="{AB7E5928-3DF9-2EE1-ED8C-E7CE0FB02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899" y="2395815"/>
            <a:ext cx="432572" cy="371339"/>
          </a:xfrm>
          <a:prstGeom prst="rect">
            <a:avLst/>
          </a:prstGeom>
        </p:spPr>
      </p:pic>
      <p:pic>
        <p:nvPicPr>
          <p:cNvPr id="23" name="Picture 22">
            <a:extLst>
              <a:ext uri="{FF2B5EF4-FFF2-40B4-BE49-F238E27FC236}">
                <a16:creationId xmlns:a16="http://schemas.microsoft.com/office/drawing/2014/main" id="{485F3A3D-0984-CEF3-1550-3ED34E314B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4" name="Picture 23">
            <a:extLst>
              <a:ext uri="{FF2B5EF4-FFF2-40B4-BE49-F238E27FC236}">
                <a16:creationId xmlns:a16="http://schemas.microsoft.com/office/drawing/2014/main" id="{BA4F9A39-EEB6-9F77-6334-5EF59F3872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28" name="Picture 27">
            <a:extLst>
              <a:ext uri="{FF2B5EF4-FFF2-40B4-BE49-F238E27FC236}">
                <a16:creationId xmlns:a16="http://schemas.microsoft.com/office/drawing/2014/main" id="{C4FA98F1-CDC6-52F6-20E6-D63019D0C1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32" name="Picture 31">
            <a:extLst>
              <a:ext uri="{FF2B5EF4-FFF2-40B4-BE49-F238E27FC236}">
                <a16:creationId xmlns:a16="http://schemas.microsoft.com/office/drawing/2014/main" id="{AE56C8D5-1E1D-3F47-59D2-51F228A573E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51962" y="3198870"/>
            <a:ext cx="817082" cy="751448"/>
          </a:xfrm>
          <a:prstGeom prst="rect">
            <a:avLst/>
          </a:prstGeom>
        </p:spPr>
      </p:pic>
      <p:pic>
        <p:nvPicPr>
          <p:cNvPr id="33" name="Picture 32">
            <a:extLst>
              <a:ext uri="{FF2B5EF4-FFF2-40B4-BE49-F238E27FC236}">
                <a16:creationId xmlns:a16="http://schemas.microsoft.com/office/drawing/2014/main" id="{C082AD27-F9E2-8B41-3747-CA9FAF09AB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2731" y="3779696"/>
            <a:ext cx="835372" cy="872310"/>
          </a:xfrm>
          <a:prstGeom prst="rect">
            <a:avLst/>
          </a:prstGeom>
        </p:spPr>
      </p:pic>
      <p:pic>
        <p:nvPicPr>
          <p:cNvPr id="34" name="Picture 33">
            <a:extLst>
              <a:ext uri="{FF2B5EF4-FFF2-40B4-BE49-F238E27FC236}">
                <a16:creationId xmlns:a16="http://schemas.microsoft.com/office/drawing/2014/main" id="{B24D28CD-D503-4DAF-C98A-BB8CE8BA892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49799" y="4020426"/>
            <a:ext cx="996656" cy="821769"/>
          </a:xfrm>
          <a:prstGeom prst="rect">
            <a:avLst/>
          </a:prstGeom>
        </p:spPr>
      </p:pic>
      <p:pic>
        <p:nvPicPr>
          <p:cNvPr id="35" name="Picture 34">
            <a:extLst>
              <a:ext uri="{FF2B5EF4-FFF2-40B4-BE49-F238E27FC236}">
                <a16:creationId xmlns:a16="http://schemas.microsoft.com/office/drawing/2014/main" id="{26BF4866-5A8C-DA6D-C4B1-1E748D5F973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36" name="Picture 35">
            <a:extLst>
              <a:ext uri="{FF2B5EF4-FFF2-40B4-BE49-F238E27FC236}">
                <a16:creationId xmlns:a16="http://schemas.microsoft.com/office/drawing/2014/main" id="{6FC06056-63B2-03D4-8A05-07C761A6BC5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60742" y="2063692"/>
            <a:ext cx="462787" cy="390837"/>
          </a:xfrm>
          <a:prstGeom prst="rect">
            <a:avLst/>
          </a:prstGeom>
        </p:spPr>
      </p:pic>
      <p:pic>
        <p:nvPicPr>
          <p:cNvPr id="38" name="Picture 37">
            <a:extLst>
              <a:ext uri="{FF2B5EF4-FFF2-40B4-BE49-F238E27FC236}">
                <a16:creationId xmlns:a16="http://schemas.microsoft.com/office/drawing/2014/main" id="{DFF29B31-92EA-3422-16BD-8599F63A3A8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81383" y="3419755"/>
            <a:ext cx="835372" cy="707058"/>
          </a:xfrm>
          <a:prstGeom prst="rect">
            <a:avLst/>
          </a:prstGeom>
        </p:spPr>
      </p:pic>
      <p:pic>
        <p:nvPicPr>
          <p:cNvPr id="39" name="Picture 38">
            <a:extLst>
              <a:ext uri="{FF2B5EF4-FFF2-40B4-BE49-F238E27FC236}">
                <a16:creationId xmlns:a16="http://schemas.microsoft.com/office/drawing/2014/main" id="{4893E7A7-DB30-E472-3749-F50F8C20A73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spTree>
    <p:extLst>
      <p:ext uri="{BB962C8B-B14F-4D97-AF65-F5344CB8AC3E}">
        <p14:creationId xmlns:p14="http://schemas.microsoft.com/office/powerpoint/2010/main" val="3354938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017656-A134-F6F0-200F-1BE772434FA5}"/>
              </a:ext>
            </a:extLst>
          </p:cNvPr>
          <p:cNvSpPr/>
          <p:nvPr/>
        </p:nvSpPr>
        <p:spPr>
          <a:xfrm>
            <a:off x="539750" y="1100419"/>
            <a:ext cx="8064500" cy="4674079"/>
          </a:xfrm>
          <a:prstGeom prst="roundRect">
            <a:avLst>
              <a:gd name="adj" fmla="val 719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E3890C7-B69C-5454-6894-C7ED1F4FCB2C}"/>
              </a:ext>
            </a:extLst>
          </p:cNvPr>
          <p:cNvSpPr/>
          <p:nvPr/>
        </p:nvSpPr>
        <p:spPr>
          <a:xfrm>
            <a:off x="3305908" y="4717994"/>
            <a:ext cx="2532184" cy="732029"/>
          </a:xfrm>
          <a:prstGeom prst="roundRect">
            <a:avLst/>
          </a:prstGeom>
          <a:solidFill>
            <a:srgbClr val="25B7B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Start</a:t>
            </a:r>
          </a:p>
        </p:txBody>
      </p:sp>
      <p:sp>
        <p:nvSpPr>
          <p:cNvPr id="4" name="Rectangle 3">
            <a:hlinkClick r:id="rId2" action="ppaction://hlinksldjump"/>
            <a:extLst>
              <a:ext uri="{FF2B5EF4-FFF2-40B4-BE49-F238E27FC236}">
                <a16:creationId xmlns:a16="http://schemas.microsoft.com/office/drawing/2014/main" id="{0DB6E7F1-B1C3-90AB-A7E8-D16F702A2F33}"/>
              </a:ext>
            </a:extLst>
          </p:cNvPr>
          <p:cNvSpPr/>
          <p:nvPr/>
        </p:nvSpPr>
        <p:spPr>
          <a:xfrm>
            <a:off x="3305449" y="4653702"/>
            <a:ext cx="2532184"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82EB405-C05B-0A25-65A0-94B95E041AF8}"/>
              </a:ext>
            </a:extLst>
          </p:cNvPr>
          <p:cNvSpPr txBox="1"/>
          <p:nvPr/>
        </p:nvSpPr>
        <p:spPr>
          <a:xfrm>
            <a:off x="755650" y="1316320"/>
            <a:ext cx="7632700" cy="2923877"/>
          </a:xfrm>
          <a:prstGeom prst="rect">
            <a:avLst/>
          </a:prstGeom>
          <a:noFill/>
        </p:spPr>
        <p:txBody>
          <a:bodyPr wrap="square" rtlCol="0">
            <a:spAutoFit/>
          </a:bodyPr>
          <a:lstStyle/>
          <a:p>
            <a:pPr algn="ctr" rtl="0">
              <a:spcBef>
                <a:spcPts val="0"/>
              </a:spcBef>
              <a:spcAft>
                <a:spcPts val="0"/>
              </a:spcAft>
            </a:pPr>
            <a:r>
              <a:rPr lang="en-GB" sz="4000" b="1" i="0" u="none" strike="noStrike" dirty="0">
                <a:solidFill>
                  <a:srgbClr val="000000"/>
                </a:solidFill>
                <a:effectLst/>
              </a:rPr>
              <a:t>Instructions</a:t>
            </a:r>
            <a:endParaRPr lang="en-GB" sz="4000" b="1" dirty="0">
              <a:effectLst/>
            </a:endParaRPr>
          </a:p>
          <a:p>
            <a:pPr algn="ctr" rtl="0">
              <a:spcBef>
                <a:spcPts val="0"/>
              </a:spcBef>
              <a:spcAft>
                <a:spcPts val="0"/>
              </a:spcAft>
            </a:pPr>
            <a:br>
              <a:rPr lang="en-GB" sz="2400" dirty="0"/>
            </a:br>
            <a:r>
              <a:rPr lang="en-GB" sz="2400" b="0" i="0" u="none" strike="noStrike" dirty="0">
                <a:solidFill>
                  <a:srgbClr val="000000"/>
                </a:solidFill>
                <a:effectLst/>
              </a:rPr>
              <a:t>Each slide shows a different number of frogs at </a:t>
            </a:r>
            <a:br>
              <a:rPr lang="en-GB" sz="2400" b="0" i="0" u="none" strike="noStrike" dirty="0">
                <a:solidFill>
                  <a:srgbClr val="000000"/>
                </a:solidFill>
                <a:effectLst/>
              </a:rPr>
            </a:br>
            <a:r>
              <a:rPr lang="en-GB" sz="2400" b="0" i="0" u="none" strike="noStrike" dirty="0">
                <a:solidFill>
                  <a:srgbClr val="000000"/>
                </a:solidFill>
                <a:effectLst/>
              </a:rPr>
              <a:t>the pond.</a:t>
            </a:r>
            <a:endParaRPr lang="en-GB" sz="2400" b="0" dirty="0">
              <a:effectLst/>
            </a:endParaRPr>
          </a:p>
          <a:p>
            <a:pPr algn="ctr" rtl="0">
              <a:spcBef>
                <a:spcPts val="0"/>
              </a:spcBef>
              <a:spcAft>
                <a:spcPts val="0"/>
              </a:spcAft>
            </a:pPr>
            <a:br>
              <a:rPr lang="en-GB" sz="2400" b="0" dirty="0">
                <a:effectLst/>
              </a:rPr>
            </a:br>
            <a:r>
              <a:rPr lang="en-GB" sz="2400" b="0" i="0" u="none" strike="noStrike" dirty="0">
                <a:solidFill>
                  <a:srgbClr val="000000"/>
                </a:solidFill>
                <a:effectLst/>
              </a:rPr>
              <a:t>Carefully, count how many there are. Then, click on the correct numeral.</a:t>
            </a:r>
            <a:endParaRPr lang="en-GB" sz="2400" b="0" dirty="0">
              <a:effectLst/>
            </a:endParaRPr>
          </a:p>
        </p:txBody>
      </p:sp>
    </p:spTree>
    <p:extLst>
      <p:ext uri="{BB962C8B-B14F-4D97-AF65-F5344CB8AC3E}">
        <p14:creationId xmlns:p14="http://schemas.microsoft.com/office/powerpoint/2010/main" val="3582660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4701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62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10</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11</a:t>
              </a:r>
            </a:p>
          </p:txBody>
        </p:sp>
      </p:gr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7933" y="5217664"/>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70367"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4DBDA64E-EFFD-5A1F-9005-C2B0F411F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17" name="Picture 16">
            <a:extLst>
              <a:ext uri="{FF2B5EF4-FFF2-40B4-BE49-F238E27FC236}">
                <a16:creationId xmlns:a16="http://schemas.microsoft.com/office/drawing/2014/main" id="{BDE78343-D917-5FC4-4CAD-51F2815B1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8" name="Picture 17">
            <a:extLst>
              <a:ext uri="{FF2B5EF4-FFF2-40B4-BE49-F238E27FC236}">
                <a16:creationId xmlns:a16="http://schemas.microsoft.com/office/drawing/2014/main" id="{638CFE16-C309-3729-0098-6019CFA7AE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19" name="Picture 18">
            <a:extLst>
              <a:ext uri="{FF2B5EF4-FFF2-40B4-BE49-F238E27FC236}">
                <a16:creationId xmlns:a16="http://schemas.microsoft.com/office/drawing/2014/main" id="{632B9A9B-73C9-278F-70AB-BFF2394697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20" name="Picture 19">
            <a:extLst>
              <a:ext uri="{FF2B5EF4-FFF2-40B4-BE49-F238E27FC236}">
                <a16:creationId xmlns:a16="http://schemas.microsoft.com/office/drawing/2014/main" id="{4762AE71-E3ED-AE3C-E95C-210707B488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1" name="Picture 20">
            <a:extLst>
              <a:ext uri="{FF2B5EF4-FFF2-40B4-BE49-F238E27FC236}">
                <a16:creationId xmlns:a16="http://schemas.microsoft.com/office/drawing/2014/main" id="{8991F3B8-7EC6-E139-E14A-337451DE4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22" name="Picture 21">
            <a:extLst>
              <a:ext uri="{FF2B5EF4-FFF2-40B4-BE49-F238E27FC236}">
                <a16:creationId xmlns:a16="http://schemas.microsoft.com/office/drawing/2014/main" id="{C5D57A76-9A49-6500-0284-6CE5BD550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23" name="Picture 22">
            <a:extLst>
              <a:ext uri="{FF2B5EF4-FFF2-40B4-BE49-F238E27FC236}">
                <a16:creationId xmlns:a16="http://schemas.microsoft.com/office/drawing/2014/main" id="{A8EF96D5-DB4A-2867-0EC8-AD7F2953DC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2659" y="3997566"/>
            <a:ext cx="996656" cy="821769"/>
          </a:xfrm>
          <a:prstGeom prst="rect">
            <a:avLst/>
          </a:prstGeom>
        </p:spPr>
      </p:pic>
      <p:pic>
        <p:nvPicPr>
          <p:cNvPr id="24" name="Picture 23">
            <a:extLst>
              <a:ext uri="{FF2B5EF4-FFF2-40B4-BE49-F238E27FC236}">
                <a16:creationId xmlns:a16="http://schemas.microsoft.com/office/drawing/2014/main" id="{4246C9F2-A13E-B53C-91C9-EDB489A2E90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28" name="Picture 27">
            <a:extLst>
              <a:ext uri="{FF2B5EF4-FFF2-40B4-BE49-F238E27FC236}">
                <a16:creationId xmlns:a16="http://schemas.microsoft.com/office/drawing/2014/main" id="{8D4851A6-BE79-EBFA-89BD-183506FDAC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spTree>
    <p:extLst>
      <p:ext uri="{BB962C8B-B14F-4D97-AF65-F5344CB8AC3E}">
        <p14:creationId xmlns:p14="http://schemas.microsoft.com/office/powerpoint/2010/main" val="377146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919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364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6</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15</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9</a:t>
              </a:r>
            </a:p>
          </p:txBody>
        </p:sp>
      </p:gr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3525" y="521210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1946" y="5212101"/>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70367" y="521210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21E61C26-EB68-A9FA-4014-FCF029A44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144" y="2471182"/>
            <a:ext cx="708004" cy="626255"/>
          </a:xfrm>
          <a:prstGeom prst="rect">
            <a:avLst/>
          </a:prstGeom>
        </p:spPr>
      </p:pic>
      <p:pic>
        <p:nvPicPr>
          <p:cNvPr id="17" name="Picture 16">
            <a:extLst>
              <a:ext uri="{FF2B5EF4-FFF2-40B4-BE49-F238E27FC236}">
                <a16:creationId xmlns:a16="http://schemas.microsoft.com/office/drawing/2014/main" id="{7F635AE6-E57C-085C-02AE-DD75617F6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90" y="4210164"/>
            <a:ext cx="1469853" cy="1112845"/>
          </a:xfrm>
          <a:prstGeom prst="rect">
            <a:avLst/>
          </a:prstGeom>
        </p:spPr>
      </p:pic>
      <p:pic>
        <p:nvPicPr>
          <p:cNvPr id="18" name="Picture 17">
            <a:extLst>
              <a:ext uri="{FF2B5EF4-FFF2-40B4-BE49-F238E27FC236}">
                <a16:creationId xmlns:a16="http://schemas.microsoft.com/office/drawing/2014/main" id="{D6F162CC-8F1A-3177-E84B-C8B906610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531" y="2513792"/>
            <a:ext cx="817981" cy="712549"/>
          </a:xfrm>
          <a:prstGeom prst="rect">
            <a:avLst/>
          </a:prstGeom>
        </p:spPr>
      </p:pic>
      <p:pic>
        <p:nvPicPr>
          <p:cNvPr id="19" name="Picture 18">
            <a:extLst>
              <a:ext uri="{FF2B5EF4-FFF2-40B4-BE49-F238E27FC236}">
                <a16:creationId xmlns:a16="http://schemas.microsoft.com/office/drawing/2014/main" id="{DCBD1A13-0D80-68C8-3CE9-1AF5FD7E6F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4863" y="2271449"/>
            <a:ext cx="583124" cy="561257"/>
          </a:xfrm>
          <a:prstGeom prst="rect">
            <a:avLst/>
          </a:prstGeom>
        </p:spPr>
      </p:pic>
      <p:pic>
        <p:nvPicPr>
          <p:cNvPr id="20" name="Picture 19">
            <a:extLst>
              <a:ext uri="{FF2B5EF4-FFF2-40B4-BE49-F238E27FC236}">
                <a16:creationId xmlns:a16="http://schemas.microsoft.com/office/drawing/2014/main" id="{26D398E9-B09F-380F-5262-09D36782F4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4434" y="3246529"/>
            <a:ext cx="985097" cy="845652"/>
          </a:xfrm>
          <a:prstGeom prst="rect">
            <a:avLst/>
          </a:prstGeom>
        </p:spPr>
      </p:pic>
      <p:pic>
        <p:nvPicPr>
          <p:cNvPr id="21" name="Picture 20">
            <a:extLst>
              <a:ext uri="{FF2B5EF4-FFF2-40B4-BE49-F238E27FC236}">
                <a16:creationId xmlns:a16="http://schemas.microsoft.com/office/drawing/2014/main" id="{9992FC2D-C4B6-F171-7DE4-E6EF168B1A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2659" y="2562838"/>
            <a:ext cx="583124" cy="610705"/>
          </a:xfrm>
          <a:prstGeom prst="rect">
            <a:avLst/>
          </a:prstGeom>
        </p:spPr>
      </p:pic>
    </p:spTree>
    <p:extLst>
      <p:ext uri="{BB962C8B-B14F-4D97-AF65-F5344CB8AC3E}">
        <p14:creationId xmlns:p14="http://schemas.microsoft.com/office/powerpoint/2010/main" val="2161986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7918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9449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5</a:t>
              </a:r>
            </a:p>
          </p:txBody>
        </p:sp>
      </p:gr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3525" y="5102040"/>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102040"/>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70367" y="5102040"/>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D4AE3F2C-258A-3616-C4CD-9FA8DAC0A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27" y="4385666"/>
            <a:ext cx="1173520" cy="1030638"/>
          </a:xfrm>
          <a:prstGeom prst="rect">
            <a:avLst/>
          </a:prstGeom>
        </p:spPr>
      </p:pic>
      <p:pic>
        <p:nvPicPr>
          <p:cNvPr id="17" name="Picture 16">
            <a:extLst>
              <a:ext uri="{FF2B5EF4-FFF2-40B4-BE49-F238E27FC236}">
                <a16:creationId xmlns:a16="http://schemas.microsoft.com/office/drawing/2014/main" id="{CBCFBAD1-B7A5-4933-B705-212C6A60CB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612" y="2567031"/>
            <a:ext cx="636932" cy="585768"/>
          </a:xfrm>
          <a:prstGeom prst="rect">
            <a:avLst/>
          </a:prstGeom>
        </p:spPr>
      </p:pic>
    </p:spTree>
    <p:extLst>
      <p:ext uri="{BB962C8B-B14F-4D97-AF65-F5344CB8AC3E}">
        <p14:creationId xmlns:p14="http://schemas.microsoft.com/office/powerpoint/2010/main" val="3861563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646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18940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3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16</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20</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12</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3525" y="5226052"/>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226052"/>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26052"/>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676F8410-1945-2C4E-8003-24F957B64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481" y="2310812"/>
            <a:ext cx="733008" cy="569334"/>
          </a:xfrm>
          <a:prstGeom prst="rect">
            <a:avLst/>
          </a:prstGeom>
        </p:spPr>
      </p:pic>
      <p:pic>
        <p:nvPicPr>
          <p:cNvPr id="17" name="Picture 16">
            <a:extLst>
              <a:ext uri="{FF2B5EF4-FFF2-40B4-BE49-F238E27FC236}">
                <a16:creationId xmlns:a16="http://schemas.microsoft.com/office/drawing/2014/main" id="{3E812711-A163-6642-097B-CAE476B89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750" y="4445304"/>
            <a:ext cx="960674" cy="770183"/>
          </a:xfrm>
          <a:prstGeom prst="rect">
            <a:avLst/>
          </a:prstGeom>
        </p:spPr>
      </p:pic>
      <p:pic>
        <p:nvPicPr>
          <p:cNvPr id="18" name="Picture 17">
            <a:extLst>
              <a:ext uri="{FF2B5EF4-FFF2-40B4-BE49-F238E27FC236}">
                <a16:creationId xmlns:a16="http://schemas.microsoft.com/office/drawing/2014/main" id="{9F50387E-7808-7236-A12C-462802CB11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844" y="3442195"/>
            <a:ext cx="995011" cy="957697"/>
          </a:xfrm>
          <a:prstGeom prst="rect">
            <a:avLst/>
          </a:prstGeom>
        </p:spPr>
      </p:pic>
      <p:pic>
        <p:nvPicPr>
          <p:cNvPr id="19" name="Picture 18">
            <a:extLst>
              <a:ext uri="{FF2B5EF4-FFF2-40B4-BE49-F238E27FC236}">
                <a16:creationId xmlns:a16="http://schemas.microsoft.com/office/drawing/2014/main" id="{E721C88A-35FD-29D2-D19B-B16A1C25E9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9842" y="2583675"/>
            <a:ext cx="589945" cy="506436"/>
          </a:xfrm>
          <a:prstGeom prst="rect">
            <a:avLst/>
          </a:prstGeom>
        </p:spPr>
      </p:pic>
      <p:pic>
        <p:nvPicPr>
          <p:cNvPr id="20" name="Picture 19">
            <a:extLst>
              <a:ext uri="{FF2B5EF4-FFF2-40B4-BE49-F238E27FC236}">
                <a16:creationId xmlns:a16="http://schemas.microsoft.com/office/drawing/2014/main" id="{68698534-CE82-9E74-4669-F9C0B29683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5164" y="2051624"/>
            <a:ext cx="454305" cy="341270"/>
          </a:xfrm>
          <a:prstGeom prst="rect">
            <a:avLst/>
          </a:prstGeom>
        </p:spPr>
      </p:pic>
      <p:pic>
        <p:nvPicPr>
          <p:cNvPr id="21" name="Picture 20">
            <a:extLst>
              <a:ext uri="{FF2B5EF4-FFF2-40B4-BE49-F238E27FC236}">
                <a16:creationId xmlns:a16="http://schemas.microsoft.com/office/drawing/2014/main" id="{C51F8AF7-B247-E4B8-1D0F-EA7B14F532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8876" y="3364042"/>
            <a:ext cx="881242" cy="773946"/>
          </a:xfrm>
          <a:prstGeom prst="rect">
            <a:avLst/>
          </a:prstGeom>
        </p:spPr>
      </p:pic>
      <p:pic>
        <p:nvPicPr>
          <p:cNvPr id="22" name="Picture 21">
            <a:extLst>
              <a:ext uri="{FF2B5EF4-FFF2-40B4-BE49-F238E27FC236}">
                <a16:creationId xmlns:a16="http://schemas.microsoft.com/office/drawing/2014/main" id="{D6E38FF7-35F6-48E5-E148-23456613A2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1143" y="3442195"/>
            <a:ext cx="733007" cy="617641"/>
          </a:xfrm>
          <a:prstGeom prst="rect">
            <a:avLst/>
          </a:prstGeom>
        </p:spPr>
      </p:pic>
      <p:pic>
        <p:nvPicPr>
          <p:cNvPr id="23" name="Picture 22">
            <a:extLst>
              <a:ext uri="{FF2B5EF4-FFF2-40B4-BE49-F238E27FC236}">
                <a16:creationId xmlns:a16="http://schemas.microsoft.com/office/drawing/2014/main" id="{218864C9-4394-9E15-0FE7-1A1F8E1DC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3540" y="3871953"/>
            <a:ext cx="1211087" cy="998573"/>
          </a:xfrm>
          <a:prstGeom prst="rect">
            <a:avLst/>
          </a:prstGeom>
        </p:spPr>
      </p:pic>
      <p:pic>
        <p:nvPicPr>
          <p:cNvPr id="24" name="Picture 23">
            <a:extLst>
              <a:ext uri="{FF2B5EF4-FFF2-40B4-BE49-F238E27FC236}">
                <a16:creationId xmlns:a16="http://schemas.microsoft.com/office/drawing/2014/main" id="{C1A89716-0E08-C928-67DE-CF901EAC68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3113" y="1879134"/>
            <a:ext cx="619066" cy="636953"/>
          </a:xfrm>
          <a:prstGeom prst="rect">
            <a:avLst/>
          </a:prstGeom>
        </p:spPr>
      </p:pic>
      <p:pic>
        <p:nvPicPr>
          <p:cNvPr id="28" name="Picture 27">
            <a:extLst>
              <a:ext uri="{FF2B5EF4-FFF2-40B4-BE49-F238E27FC236}">
                <a16:creationId xmlns:a16="http://schemas.microsoft.com/office/drawing/2014/main" id="{2A8DF546-AE3F-595B-736D-F3F6D9CDE5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75189" y="2338668"/>
            <a:ext cx="589944" cy="498225"/>
          </a:xfrm>
          <a:prstGeom prst="rect">
            <a:avLst/>
          </a:prstGeom>
        </p:spPr>
      </p:pic>
      <p:pic>
        <p:nvPicPr>
          <p:cNvPr id="32" name="Picture 31">
            <a:extLst>
              <a:ext uri="{FF2B5EF4-FFF2-40B4-BE49-F238E27FC236}">
                <a16:creationId xmlns:a16="http://schemas.microsoft.com/office/drawing/2014/main" id="{143D1BEC-6AD8-314E-0EDA-0F731778FC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87880" y="2681201"/>
            <a:ext cx="658060" cy="498225"/>
          </a:xfrm>
          <a:prstGeom prst="rect">
            <a:avLst/>
          </a:prstGeom>
        </p:spPr>
      </p:pic>
      <p:pic>
        <p:nvPicPr>
          <p:cNvPr id="33" name="Picture 32">
            <a:extLst>
              <a:ext uri="{FF2B5EF4-FFF2-40B4-BE49-F238E27FC236}">
                <a16:creationId xmlns:a16="http://schemas.microsoft.com/office/drawing/2014/main" id="{EEABA4BF-C978-0B4F-56A8-A0A2528707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3113" y="2623814"/>
            <a:ext cx="583124" cy="610705"/>
          </a:xfrm>
          <a:prstGeom prst="rect">
            <a:avLst/>
          </a:prstGeom>
        </p:spPr>
      </p:pic>
    </p:spTree>
    <p:extLst>
      <p:ext uri="{BB962C8B-B14F-4D97-AF65-F5344CB8AC3E}">
        <p14:creationId xmlns:p14="http://schemas.microsoft.com/office/powerpoint/2010/main" val="3541764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035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87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17</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16</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18</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8379" y="5217664"/>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2E06A742-CEC6-7604-73E7-58AB24AB7B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17" name="Picture 16">
            <a:extLst>
              <a:ext uri="{FF2B5EF4-FFF2-40B4-BE49-F238E27FC236}">
                <a16:creationId xmlns:a16="http://schemas.microsoft.com/office/drawing/2014/main" id="{AC574AAE-5595-EE48-A8A5-CC1FA812F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8" name="Picture 17">
            <a:extLst>
              <a:ext uri="{FF2B5EF4-FFF2-40B4-BE49-F238E27FC236}">
                <a16:creationId xmlns:a16="http://schemas.microsoft.com/office/drawing/2014/main" id="{FEFE8F22-6996-BEC9-321D-3AAD87E86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19" name="Picture 18">
            <a:extLst>
              <a:ext uri="{FF2B5EF4-FFF2-40B4-BE49-F238E27FC236}">
                <a16:creationId xmlns:a16="http://schemas.microsoft.com/office/drawing/2014/main" id="{0E3DC5D8-01EE-CB4A-C647-49F7A027C6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20" name="Picture 19">
            <a:extLst>
              <a:ext uri="{FF2B5EF4-FFF2-40B4-BE49-F238E27FC236}">
                <a16:creationId xmlns:a16="http://schemas.microsoft.com/office/drawing/2014/main" id="{C38DAE49-BD49-B6A5-B970-78FA523C7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21" name="Picture 20">
            <a:extLst>
              <a:ext uri="{FF2B5EF4-FFF2-40B4-BE49-F238E27FC236}">
                <a16:creationId xmlns:a16="http://schemas.microsoft.com/office/drawing/2014/main" id="{4C9C4062-12DF-E5F8-EDF7-A8631307F4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2" name="Picture 21">
            <a:extLst>
              <a:ext uri="{FF2B5EF4-FFF2-40B4-BE49-F238E27FC236}">
                <a16:creationId xmlns:a16="http://schemas.microsoft.com/office/drawing/2014/main" id="{BB25C8A7-EC12-D019-55A6-1A4E828CD2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3" name="Picture 22">
            <a:extLst>
              <a:ext uri="{FF2B5EF4-FFF2-40B4-BE49-F238E27FC236}">
                <a16:creationId xmlns:a16="http://schemas.microsoft.com/office/drawing/2014/main" id="{8F9A372C-2F38-952D-01F2-788C9C0C2A8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24" name="Picture 23">
            <a:extLst>
              <a:ext uri="{FF2B5EF4-FFF2-40B4-BE49-F238E27FC236}">
                <a16:creationId xmlns:a16="http://schemas.microsoft.com/office/drawing/2014/main" id="{F4872F78-566C-353B-1563-CF89B969EB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28" name="Picture 27">
            <a:extLst>
              <a:ext uri="{FF2B5EF4-FFF2-40B4-BE49-F238E27FC236}">
                <a16:creationId xmlns:a16="http://schemas.microsoft.com/office/drawing/2014/main" id="{90CC4A8D-289E-AF39-019C-B1538D7397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51962" y="3198870"/>
            <a:ext cx="817082" cy="751448"/>
          </a:xfrm>
          <a:prstGeom prst="rect">
            <a:avLst/>
          </a:prstGeom>
        </p:spPr>
      </p:pic>
      <p:pic>
        <p:nvPicPr>
          <p:cNvPr id="32" name="Picture 31">
            <a:extLst>
              <a:ext uri="{FF2B5EF4-FFF2-40B4-BE49-F238E27FC236}">
                <a16:creationId xmlns:a16="http://schemas.microsoft.com/office/drawing/2014/main" id="{E74A2B8C-9398-1451-44B7-01233AC44B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27021" y="3756836"/>
            <a:ext cx="835372" cy="872310"/>
          </a:xfrm>
          <a:prstGeom prst="rect">
            <a:avLst/>
          </a:prstGeom>
        </p:spPr>
      </p:pic>
      <p:pic>
        <p:nvPicPr>
          <p:cNvPr id="33" name="Picture 32">
            <a:extLst>
              <a:ext uri="{FF2B5EF4-FFF2-40B4-BE49-F238E27FC236}">
                <a16:creationId xmlns:a16="http://schemas.microsoft.com/office/drawing/2014/main" id="{3BFB8CAA-C17F-051E-FED4-2723227B3D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2659" y="3997566"/>
            <a:ext cx="996656" cy="821769"/>
          </a:xfrm>
          <a:prstGeom prst="rect">
            <a:avLst/>
          </a:prstGeom>
        </p:spPr>
      </p:pic>
      <p:pic>
        <p:nvPicPr>
          <p:cNvPr id="34" name="Picture 33">
            <a:extLst>
              <a:ext uri="{FF2B5EF4-FFF2-40B4-BE49-F238E27FC236}">
                <a16:creationId xmlns:a16="http://schemas.microsoft.com/office/drawing/2014/main" id="{74D42997-1CD3-C7F2-1AD1-DCA3085B91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35" name="Picture 34">
            <a:extLst>
              <a:ext uri="{FF2B5EF4-FFF2-40B4-BE49-F238E27FC236}">
                <a16:creationId xmlns:a16="http://schemas.microsoft.com/office/drawing/2014/main" id="{F7BC6718-DA02-5714-0450-D12C1DA375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0742" y="2063692"/>
            <a:ext cx="462787" cy="390837"/>
          </a:xfrm>
          <a:prstGeom prst="rect">
            <a:avLst/>
          </a:prstGeom>
        </p:spPr>
      </p:pic>
      <p:pic>
        <p:nvPicPr>
          <p:cNvPr id="36" name="Picture 35">
            <a:extLst>
              <a:ext uri="{FF2B5EF4-FFF2-40B4-BE49-F238E27FC236}">
                <a16:creationId xmlns:a16="http://schemas.microsoft.com/office/drawing/2014/main" id="{04696D74-22E9-9734-1F4D-CF995512D51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pic>
        <p:nvPicPr>
          <p:cNvPr id="37" name="Picture 36">
            <a:extLst>
              <a:ext uri="{FF2B5EF4-FFF2-40B4-BE49-F238E27FC236}">
                <a16:creationId xmlns:a16="http://schemas.microsoft.com/office/drawing/2014/main" id="{653934EB-7E08-5650-349C-027F426A46A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081383" y="3419755"/>
            <a:ext cx="835372" cy="707058"/>
          </a:xfrm>
          <a:prstGeom prst="rect">
            <a:avLst/>
          </a:prstGeom>
        </p:spPr>
      </p:pic>
    </p:spTree>
    <p:extLst>
      <p:ext uri="{BB962C8B-B14F-4D97-AF65-F5344CB8AC3E}">
        <p14:creationId xmlns:p14="http://schemas.microsoft.com/office/powerpoint/2010/main" val="848493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60750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664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8</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13</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4</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3444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4150" y="5234441"/>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8379" y="5234441"/>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8131B357-54A1-F83A-0070-6AA00DFD2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435" y="2369095"/>
            <a:ext cx="522392" cy="458788"/>
          </a:xfrm>
          <a:prstGeom prst="rect">
            <a:avLst/>
          </a:prstGeom>
        </p:spPr>
      </p:pic>
      <p:pic>
        <p:nvPicPr>
          <p:cNvPr id="17" name="Picture 16">
            <a:extLst>
              <a:ext uri="{FF2B5EF4-FFF2-40B4-BE49-F238E27FC236}">
                <a16:creationId xmlns:a16="http://schemas.microsoft.com/office/drawing/2014/main" id="{0031ADD8-EC3B-5619-C00B-076349FE2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935" y="3742059"/>
            <a:ext cx="1080422" cy="890837"/>
          </a:xfrm>
          <a:prstGeom prst="rect">
            <a:avLst/>
          </a:prstGeom>
        </p:spPr>
      </p:pic>
      <p:pic>
        <p:nvPicPr>
          <p:cNvPr id="18" name="Picture 17">
            <a:extLst>
              <a:ext uri="{FF2B5EF4-FFF2-40B4-BE49-F238E27FC236}">
                <a16:creationId xmlns:a16="http://schemas.microsoft.com/office/drawing/2014/main" id="{DD4165F1-2BA8-2458-CE52-14A2CF2341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190" y="4210164"/>
            <a:ext cx="1469853" cy="1112845"/>
          </a:xfrm>
          <a:prstGeom prst="rect">
            <a:avLst/>
          </a:prstGeom>
        </p:spPr>
      </p:pic>
      <p:pic>
        <p:nvPicPr>
          <p:cNvPr id="19" name="Picture 18">
            <a:extLst>
              <a:ext uri="{FF2B5EF4-FFF2-40B4-BE49-F238E27FC236}">
                <a16:creationId xmlns:a16="http://schemas.microsoft.com/office/drawing/2014/main" id="{0469AFE4-0F25-D4B0-AEB3-218569856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9531" y="2513792"/>
            <a:ext cx="817981" cy="712549"/>
          </a:xfrm>
          <a:prstGeom prst="rect">
            <a:avLst/>
          </a:prstGeom>
        </p:spPr>
      </p:pic>
      <p:pic>
        <p:nvPicPr>
          <p:cNvPr id="20" name="Picture 19">
            <a:extLst>
              <a:ext uri="{FF2B5EF4-FFF2-40B4-BE49-F238E27FC236}">
                <a16:creationId xmlns:a16="http://schemas.microsoft.com/office/drawing/2014/main" id="{79746CA7-7515-4C1D-D999-B42E94AC6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4863" y="2271449"/>
            <a:ext cx="583124" cy="561257"/>
          </a:xfrm>
          <a:prstGeom prst="rect">
            <a:avLst/>
          </a:prstGeom>
        </p:spPr>
      </p:pic>
      <p:pic>
        <p:nvPicPr>
          <p:cNvPr id="21" name="Picture 20">
            <a:extLst>
              <a:ext uri="{FF2B5EF4-FFF2-40B4-BE49-F238E27FC236}">
                <a16:creationId xmlns:a16="http://schemas.microsoft.com/office/drawing/2014/main" id="{94D21588-5BEF-4CF9-294C-F5BE08F121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4434" y="3246529"/>
            <a:ext cx="985097" cy="845652"/>
          </a:xfrm>
          <a:prstGeom prst="rect">
            <a:avLst/>
          </a:prstGeom>
        </p:spPr>
      </p:pic>
      <p:pic>
        <p:nvPicPr>
          <p:cNvPr id="22" name="Picture 21">
            <a:extLst>
              <a:ext uri="{FF2B5EF4-FFF2-40B4-BE49-F238E27FC236}">
                <a16:creationId xmlns:a16="http://schemas.microsoft.com/office/drawing/2014/main" id="{6E1A28F2-0A58-EBAE-7EB0-B6FEE06A7C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4254" y="3446958"/>
            <a:ext cx="809896" cy="682428"/>
          </a:xfrm>
          <a:prstGeom prst="rect">
            <a:avLst/>
          </a:prstGeom>
        </p:spPr>
      </p:pic>
      <p:pic>
        <p:nvPicPr>
          <p:cNvPr id="23" name="Picture 22">
            <a:extLst>
              <a:ext uri="{FF2B5EF4-FFF2-40B4-BE49-F238E27FC236}">
                <a16:creationId xmlns:a16="http://schemas.microsoft.com/office/drawing/2014/main" id="{5A4D566B-A52A-0C44-5A82-2B658F44EE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72659" y="2562838"/>
            <a:ext cx="583124" cy="610705"/>
          </a:xfrm>
          <a:prstGeom prst="rect">
            <a:avLst/>
          </a:prstGeom>
        </p:spPr>
      </p:pic>
    </p:spTree>
    <p:extLst>
      <p:ext uri="{BB962C8B-B14F-4D97-AF65-F5344CB8AC3E}">
        <p14:creationId xmlns:p14="http://schemas.microsoft.com/office/powerpoint/2010/main" val="3758859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769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3426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E2739EF-E5A0-F4F4-6461-8E5EAD81A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0435" y="2369095"/>
            <a:ext cx="522392" cy="458788"/>
          </a:xfrm>
          <a:prstGeom prst="rect">
            <a:avLst/>
          </a:prstGeom>
        </p:spPr>
      </p:pic>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12</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9</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6</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70144" y="5175719"/>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8156" y="5175719"/>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175719"/>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4D0F7B28-9528-67A3-3933-86CFDB4C35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935" y="3742059"/>
            <a:ext cx="1080422" cy="890837"/>
          </a:xfrm>
          <a:prstGeom prst="rect">
            <a:avLst/>
          </a:prstGeom>
        </p:spPr>
      </p:pic>
      <p:pic>
        <p:nvPicPr>
          <p:cNvPr id="17" name="Picture 16">
            <a:extLst>
              <a:ext uri="{FF2B5EF4-FFF2-40B4-BE49-F238E27FC236}">
                <a16:creationId xmlns:a16="http://schemas.microsoft.com/office/drawing/2014/main" id="{E9BB5041-839C-9F40-B90F-689065E612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0144" y="2471182"/>
            <a:ext cx="708004" cy="626255"/>
          </a:xfrm>
          <a:prstGeom prst="rect">
            <a:avLst/>
          </a:prstGeom>
        </p:spPr>
      </p:pic>
      <p:pic>
        <p:nvPicPr>
          <p:cNvPr id="19" name="Picture 18">
            <a:extLst>
              <a:ext uri="{FF2B5EF4-FFF2-40B4-BE49-F238E27FC236}">
                <a16:creationId xmlns:a16="http://schemas.microsoft.com/office/drawing/2014/main" id="{54424C72-8719-87ED-8BD8-0D3E9E3F1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190" y="4210164"/>
            <a:ext cx="1469853" cy="1112845"/>
          </a:xfrm>
          <a:prstGeom prst="rect">
            <a:avLst/>
          </a:prstGeom>
        </p:spPr>
      </p:pic>
      <p:pic>
        <p:nvPicPr>
          <p:cNvPr id="21" name="Picture 20">
            <a:extLst>
              <a:ext uri="{FF2B5EF4-FFF2-40B4-BE49-F238E27FC236}">
                <a16:creationId xmlns:a16="http://schemas.microsoft.com/office/drawing/2014/main" id="{00B144C0-C5B8-8020-9F1A-B15CF08B08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9531" y="2513792"/>
            <a:ext cx="817981" cy="712549"/>
          </a:xfrm>
          <a:prstGeom prst="rect">
            <a:avLst/>
          </a:prstGeom>
        </p:spPr>
      </p:pic>
      <p:pic>
        <p:nvPicPr>
          <p:cNvPr id="23" name="Picture 22">
            <a:extLst>
              <a:ext uri="{FF2B5EF4-FFF2-40B4-BE49-F238E27FC236}">
                <a16:creationId xmlns:a16="http://schemas.microsoft.com/office/drawing/2014/main" id="{AEB11E94-87E6-67B6-6EF2-279CE6BF91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4863" y="2271449"/>
            <a:ext cx="583124" cy="561257"/>
          </a:xfrm>
          <a:prstGeom prst="rect">
            <a:avLst/>
          </a:prstGeom>
        </p:spPr>
      </p:pic>
      <p:pic>
        <p:nvPicPr>
          <p:cNvPr id="28" name="Picture 27">
            <a:extLst>
              <a:ext uri="{FF2B5EF4-FFF2-40B4-BE49-F238E27FC236}">
                <a16:creationId xmlns:a16="http://schemas.microsoft.com/office/drawing/2014/main" id="{CD6607FE-892F-6E96-EDC2-8433D99E58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4434" y="3246529"/>
            <a:ext cx="985097" cy="845652"/>
          </a:xfrm>
          <a:prstGeom prst="rect">
            <a:avLst/>
          </a:prstGeom>
        </p:spPr>
      </p:pic>
      <p:pic>
        <p:nvPicPr>
          <p:cNvPr id="35" name="Picture 34">
            <a:extLst>
              <a:ext uri="{FF2B5EF4-FFF2-40B4-BE49-F238E27FC236}">
                <a16:creationId xmlns:a16="http://schemas.microsoft.com/office/drawing/2014/main" id="{54D4D6DD-047C-2DF6-8380-FDA7668FC7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4254" y="3446958"/>
            <a:ext cx="809896" cy="682428"/>
          </a:xfrm>
          <a:prstGeom prst="rect">
            <a:avLst/>
          </a:prstGeom>
        </p:spPr>
      </p:pic>
      <p:pic>
        <p:nvPicPr>
          <p:cNvPr id="37" name="Picture 36">
            <a:extLst>
              <a:ext uri="{FF2B5EF4-FFF2-40B4-BE49-F238E27FC236}">
                <a16:creationId xmlns:a16="http://schemas.microsoft.com/office/drawing/2014/main" id="{3EDE1999-8A8A-5C17-13B8-09E105E091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2659" y="2562838"/>
            <a:ext cx="583124" cy="610705"/>
          </a:xfrm>
          <a:prstGeom prst="rect">
            <a:avLst/>
          </a:prstGeom>
        </p:spPr>
      </p:pic>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5</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7</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a:t>
              </a:r>
            </a:p>
          </p:txBody>
        </p:sp>
      </p:gr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217664"/>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3854150"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8379" y="5217664"/>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0D5EDC99-268A-8D3E-B645-C49A67AFA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124" y="3512525"/>
            <a:ext cx="1341972" cy="1106492"/>
          </a:xfrm>
          <a:prstGeom prst="rect">
            <a:avLst/>
          </a:prstGeom>
        </p:spPr>
      </p:pic>
    </p:spTree>
    <p:extLst>
      <p:ext uri="{BB962C8B-B14F-4D97-AF65-F5344CB8AC3E}">
        <p14:creationId xmlns:p14="http://schemas.microsoft.com/office/powerpoint/2010/main" val="4100478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2307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9650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4</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9</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14</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4150" y="5226053"/>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8379"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7046CD4D-AA44-6BB6-D977-67EABD7F0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7" name="Picture 16">
            <a:extLst>
              <a:ext uri="{FF2B5EF4-FFF2-40B4-BE49-F238E27FC236}">
                <a16:creationId xmlns:a16="http://schemas.microsoft.com/office/drawing/2014/main" id="{F1F3F7B3-3301-F665-4BA5-425F3D979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18" name="Picture 17">
            <a:extLst>
              <a:ext uri="{FF2B5EF4-FFF2-40B4-BE49-F238E27FC236}">
                <a16:creationId xmlns:a16="http://schemas.microsoft.com/office/drawing/2014/main" id="{86D2385D-ECA1-CF7B-3F54-2C9BC389DE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19" name="Picture 18">
            <a:extLst>
              <a:ext uri="{FF2B5EF4-FFF2-40B4-BE49-F238E27FC236}">
                <a16:creationId xmlns:a16="http://schemas.microsoft.com/office/drawing/2014/main" id="{17480679-B261-4407-A147-474873AA3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spTree>
    <p:extLst>
      <p:ext uri="{BB962C8B-B14F-4D97-AF65-F5344CB8AC3E}">
        <p14:creationId xmlns:p14="http://schemas.microsoft.com/office/powerpoint/2010/main" val="9775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0774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1938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6</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15</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11</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26052"/>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5838379" y="5226052"/>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226052"/>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E654784F-049E-91CD-1E36-525C6D20E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17" name="Picture 16">
            <a:extLst>
              <a:ext uri="{FF2B5EF4-FFF2-40B4-BE49-F238E27FC236}">
                <a16:creationId xmlns:a16="http://schemas.microsoft.com/office/drawing/2014/main" id="{C3661D65-7D5A-AC5A-EF3B-775BBE154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8" name="Picture 17">
            <a:extLst>
              <a:ext uri="{FF2B5EF4-FFF2-40B4-BE49-F238E27FC236}">
                <a16:creationId xmlns:a16="http://schemas.microsoft.com/office/drawing/2014/main" id="{E4F78CBE-A388-C37C-82F8-EA5BDFAAD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19" name="Picture 18">
            <a:extLst>
              <a:ext uri="{FF2B5EF4-FFF2-40B4-BE49-F238E27FC236}">
                <a16:creationId xmlns:a16="http://schemas.microsoft.com/office/drawing/2014/main" id="{2D5685D7-5010-6442-718A-6F6F20A4F6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20" name="Picture 19">
            <a:extLst>
              <a:ext uri="{FF2B5EF4-FFF2-40B4-BE49-F238E27FC236}">
                <a16:creationId xmlns:a16="http://schemas.microsoft.com/office/drawing/2014/main" id="{A63F78CB-6128-642D-3FAA-C79D82BC6D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21" name="Picture 20">
            <a:extLst>
              <a:ext uri="{FF2B5EF4-FFF2-40B4-BE49-F238E27FC236}">
                <a16:creationId xmlns:a16="http://schemas.microsoft.com/office/drawing/2014/main" id="{FC05857E-FB32-BCC8-0042-683B4138B3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2" name="Picture 21">
            <a:extLst>
              <a:ext uri="{FF2B5EF4-FFF2-40B4-BE49-F238E27FC236}">
                <a16:creationId xmlns:a16="http://schemas.microsoft.com/office/drawing/2014/main" id="{290D46CC-375B-D3A8-069A-B65280D85F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3" name="Picture 22">
            <a:extLst>
              <a:ext uri="{FF2B5EF4-FFF2-40B4-BE49-F238E27FC236}">
                <a16:creationId xmlns:a16="http://schemas.microsoft.com/office/drawing/2014/main" id="{A25B0AE2-E3EA-E89F-B838-947D287AB7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24" name="Picture 23">
            <a:extLst>
              <a:ext uri="{FF2B5EF4-FFF2-40B4-BE49-F238E27FC236}">
                <a16:creationId xmlns:a16="http://schemas.microsoft.com/office/drawing/2014/main" id="{E7955138-EEDA-D3F9-7A94-E0DB2A71AA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28" name="Picture 27">
            <a:extLst>
              <a:ext uri="{FF2B5EF4-FFF2-40B4-BE49-F238E27FC236}">
                <a16:creationId xmlns:a16="http://schemas.microsoft.com/office/drawing/2014/main" id="{5B01E70A-5A09-A499-1D2F-720AAB39AD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51962" y="3198870"/>
            <a:ext cx="817082" cy="751448"/>
          </a:xfrm>
          <a:prstGeom prst="rect">
            <a:avLst/>
          </a:prstGeom>
        </p:spPr>
      </p:pic>
      <p:pic>
        <p:nvPicPr>
          <p:cNvPr id="32" name="Picture 31">
            <a:extLst>
              <a:ext uri="{FF2B5EF4-FFF2-40B4-BE49-F238E27FC236}">
                <a16:creationId xmlns:a16="http://schemas.microsoft.com/office/drawing/2014/main" id="{CC2D1CDB-F294-D54F-0279-B8AF17EFEFE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27021" y="3756836"/>
            <a:ext cx="835372" cy="872310"/>
          </a:xfrm>
          <a:prstGeom prst="rect">
            <a:avLst/>
          </a:prstGeom>
        </p:spPr>
      </p:pic>
      <p:pic>
        <p:nvPicPr>
          <p:cNvPr id="33" name="Picture 32">
            <a:extLst>
              <a:ext uri="{FF2B5EF4-FFF2-40B4-BE49-F238E27FC236}">
                <a16:creationId xmlns:a16="http://schemas.microsoft.com/office/drawing/2014/main" id="{27D2D874-0218-D399-DBFD-760B1A44A8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72659" y="3997566"/>
            <a:ext cx="996656" cy="821769"/>
          </a:xfrm>
          <a:prstGeom prst="rect">
            <a:avLst/>
          </a:prstGeom>
        </p:spPr>
      </p:pic>
      <p:pic>
        <p:nvPicPr>
          <p:cNvPr id="34" name="Picture 33">
            <a:extLst>
              <a:ext uri="{FF2B5EF4-FFF2-40B4-BE49-F238E27FC236}">
                <a16:creationId xmlns:a16="http://schemas.microsoft.com/office/drawing/2014/main" id="{8FE641C0-6CA1-1E21-1DFF-A6906B3A4B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35" name="Picture 34">
            <a:extLst>
              <a:ext uri="{FF2B5EF4-FFF2-40B4-BE49-F238E27FC236}">
                <a16:creationId xmlns:a16="http://schemas.microsoft.com/office/drawing/2014/main" id="{F453F563-5B61-E5FB-AA79-515C8485EE2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pic>
        <p:nvPicPr>
          <p:cNvPr id="36" name="Picture 35">
            <a:extLst>
              <a:ext uri="{FF2B5EF4-FFF2-40B4-BE49-F238E27FC236}">
                <a16:creationId xmlns:a16="http://schemas.microsoft.com/office/drawing/2014/main" id="{7170B97B-3C1E-C776-A1CD-2FA538E5ECF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81383" y="3419755"/>
            <a:ext cx="835372" cy="707058"/>
          </a:xfrm>
          <a:prstGeom prst="rect">
            <a:avLst/>
          </a:prstGeom>
        </p:spPr>
      </p:pic>
    </p:spTree>
    <p:extLst>
      <p:ext uri="{BB962C8B-B14F-4D97-AF65-F5344CB8AC3E}">
        <p14:creationId xmlns:p14="http://schemas.microsoft.com/office/powerpoint/2010/main" val="1720049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423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320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97D1B59B-A14D-0016-EEE6-7E00B0D7A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7999" y="3607626"/>
            <a:ext cx="780535" cy="670046"/>
          </a:xfrm>
          <a:prstGeom prst="rect">
            <a:avLst/>
          </a:prstGeom>
        </p:spPr>
      </p:pic>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20</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3</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18</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1869921" y="5209275"/>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3854150" y="5209275"/>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7933" y="5209275"/>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9D5C7011-1801-6683-9B25-0F833470F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pic>
        <p:nvPicPr>
          <p:cNvPr id="17" name="Picture 16">
            <a:extLst>
              <a:ext uri="{FF2B5EF4-FFF2-40B4-BE49-F238E27FC236}">
                <a16:creationId xmlns:a16="http://schemas.microsoft.com/office/drawing/2014/main" id="{68E0114A-CDF7-ED40-8A1E-568D7E6703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9973" y="2365285"/>
            <a:ext cx="642248" cy="444164"/>
          </a:xfrm>
          <a:prstGeom prst="rect">
            <a:avLst/>
          </a:prstGeom>
        </p:spPr>
      </p:pic>
      <p:pic>
        <p:nvPicPr>
          <p:cNvPr id="18" name="Picture 17">
            <a:extLst>
              <a:ext uri="{FF2B5EF4-FFF2-40B4-BE49-F238E27FC236}">
                <a16:creationId xmlns:a16="http://schemas.microsoft.com/office/drawing/2014/main" id="{71224DE8-B31D-1395-43F3-8A0EA5F68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5590" y="4224298"/>
            <a:ext cx="1137004" cy="990452"/>
          </a:xfrm>
          <a:prstGeom prst="rect">
            <a:avLst/>
          </a:prstGeom>
        </p:spPr>
      </p:pic>
      <p:pic>
        <p:nvPicPr>
          <p:cNvPr id="19" name="Picture 18">
            <a:extLst>
              <a:ext uri="{FF2B5EF4-FFF2-40B4-BE49-F238E27FC236}">
                <a16:creationId xmlns:a16="http://schemas.microsoft.com/office/drawing/2014/main" id="{B486BA3E-CC83-6090-BC4F-0652FA8250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20" name="Picture 19">
            <a:extLst>
              <a:ext uri="{FF2B5EF4-FFF2-40B4-BE49-F238E27FC236}">
                <a16:creationId xmlns:a16="http://schemas.microsoft.com/office/drawing/2014/main" id="{0C73F02C-C7D6-B744-571A-4A6372A37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3463" y="2741104"/>
            <a:ext cx="612773" cy="491267"/>
          </a:xfrm>
          <a:prstGeom prst="rect">
            <a:avLst/>
          </a:prstGeom>
        </p:spPr>
      </p:pic>
      <p:pic>
        <p:nvPicPr>
          <p:cNvPr id="21" name="Picture 20">
            <a:extLst>
              <a:ext uri="{FF2B5EF4-FFF2-40B4-BE49-F238E27FC236}">
                <a16:creationId xmlns:a16="http://schemas.microsoft.com/office/drawing/2014/main" id="{4FF3F2B8-18A3-430A-1499-C59B2B2B21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7000" y="1987048"/>
            <a:ext cx="565324" cy="544124"/>
          </a:xfrm>
          <a:prstGeom prst="rect">
            <a:avLst/>
          </a:prstGeom>
        </p:spPr>
      </p:pic>
      <p:pic>
        <p:nvPicPr>
          <p:cNvPr id="22" name="Picture 21">
            <a:extLst>
              <a:ext uri="{FF2B5EF4-FFF2-40B4-BE49-F238E27FC236}">
                <a16:creationId xmlns:a16="http://schemas.microsoft.com/office/drawing/2014/main" id="{005B5FB5-C091-4A4E-7F3F-602144A405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3033" y="2556421"/>
            <a:ext cx="565324" cy="505419"/>
          </a:xfrm>
          <a:prstGeom prst="rect">
            <a:avLst/>
          </a:prstGeom>
        </p:spPr>
      </p:pic>
      <p:pic>
        <p:nvPicPr>
          <p:cNvPr id="23" name="Picture 22">
            <a:extLst>
              <a:ext uri="{FF2B5EF4-FFF2-40B4-BE49-F238E27FC236}">
                <a16:creationId xmlns:a16="http://schemas.microsoft.com/office/drawing/2014/main" id="{3CAE5037-D8F0-D0DB-5124-B769C9F151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7899" y="2395815"/>
            <a:ext cx="432572" cy="371339"/>
          </a:xfrm>
          <a:prstGeom prst="rect">
            <a:avLst/>
          </a:prstGeom>
        </p:spPr>
      </p:pic>
      <p:pic>
        <p:nvPicPr>
          <p:cNvPr id="24" name="Picture 23">
            <a:extLst>
              <a:ext uri="{FF2B5EF4-FFF2-40B4-BE49-F238E27FC236}">
                <a16:creationId xmlns:a16="http://schemas.microsoft.com/office/drawing/2014/main" id="{BA0D4A19-0C8D-3ADF-F569-1AA9448834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8" name="Picture 27">
            <a:extLst>
              <a:ext uri="{FF2B5EF4-FFF2-40B4-BE49-F238E27FC236}">
                <a16:creationId xmlns:a16="http://schemas.microsoft.com/office/drawing/2014/main" id="{A2B25957-4109-B025-596A-6B152CD974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32" name="Picture 31">
            <a:extLst>
              <a:ext uri="{FF2B5EF4-FFF2-40B4-BE49-F238E27FC236}">
                <a16:creationId xmlns:a16="http://schemas.microsoft.com/office/drawing/2014/main" id="{A0461353-F489-8ABD-4478-96C21BA88B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3005" y="2786584"/>
            <a:ext cx="583030" cy="491268"/>
          </a:xfrm>
          <a:prstGeom prst="rect">
            <a:avLst/>
          </a:prstGeom>
        </p:spPr>
      </p:pic>
      <p:pic>
        <p:nvPicPr>
          <p:cNvPr id="33" name="Picture 32">
            <a:extLst>
              <a:ext uri="{FF2B5EF4-FFF2-40B4-BE49-F238E27FC236}">
                <a16:creationId xmlns:a16="http://schemas.microsoft.com/office/drawing/2014/main" id="{EFE3C490-1BC1-BB63-F4F2-C9827A1392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51962" y="3198870"/>
            <a:ext cx="817082" cy="751448"/>
          </a:xfrm>
          <a:prstGeom prst="rect">
            <a:avLst/>
          </a:prstGeom>
        </p:spPr>
      </p:pic>
      <p:pic>
        <p:nvPicPr>
          <p:cNvPr id="34" name="Picture 33">
            <a:extLst>
              <a:ext uri="{FF2B5EF4-FFF2-40B4-BE49-F238E27FC236}">
                <a16:creationId xmlns:a16="http://schemas.microsoft.com/office/drawing/2014/main" id="{BEE4D2B5-CC89-0395-AA63-2DB524A1092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27021" y="3756836"/>
            <a:ext cx="835372" cy="872310"/>
          </a:xfrm>
          <a:prstGeom prst="rect">
            <a:avLst/>
          </a:prstGeom>
        </p:spPr>
      </p:pic>
      <p:pic>
        <p:nvPicPr>
          <p:cNvPr id="35" name="Picture 34">
            <a:extLst>
              <a:ext uri="{FF2B5EF4-FFF2-40B4-BE49-F238E27FC236}">
                <a16:creationId xmlns:a16="http://schemas.microsoft.com/office/drawing/2014/main" id="{D8F4753A-E233-E88D-D4B7-BADB68E5BD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72659" y="3997566"/>
            <a:ext cx="996656" cy="821769"/>
          </a:xfrm>
          <a:prstGeom prst="rect">
            <a:avLst/>
          </a:prstGeom>
        </p:spPr>
      </p:pic>
      <p:pic>
        <p:nvPicPr>
          <p:cNvPr id="36" name="Picture 35">
            <a:extLst>
              <a:ext uri="{FF2B5EF4-FFF2-40B4-BE49-F238E27FC236}">
                <a16:creationId xmlns:a16="http://schemas.microsoft.com/office/drawing/2014/main" id="{D7454128-B339-9140-C3FB-9E6B1F788C7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37" name="Picture 36">
            <a:extLst>
              <a:ext uri="{FF2B5EF4-FFF2-40B4-BE49-F238E27FC236}">
                <a16:creationId xmlns:a16="http://schemas.microsoft.com/office/drawing/2014/main" id="{A669BB79-6575-1E5D-5463-7191A305E5B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60742" y="2063692"/>
            <a:ext cx="462787" cy="390837"/>
          </a:xfrm>
          <a:prstGeom prst="rect">
            <a:avLst/>
          </a:prstGeom>
        </p:spPr>
      </p:pic>
      <p:pic>
        <p:nvPicPr>
          <p:cNvPr id="38" name="Picture 37">
            <a:extLst>
              <a:ext uri="{FF2B5EF4-FFF2-40B4-BE49-F238E27FC236}">
                <a16:creationId xmlns:a16="http://schemas.microsoft.com/office/drawing/2014/main" id="{3F866048-A72F-D0DE-B225-7B777319C8C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81383" y="3419755"/>
            <a:ext cx="835372" cy="707058"/>
          </a:xfrm>
          <a:prstGeom prst="rect">
            <a:avLst/>
          </a:prstGeom>
        </p:spPr>
      </p:pic>
      <p:pic>
        <p:nvPicPr>
          <p:cNvPr id="39" name="Picture 38">
            <a:extLst>
              <a:ext uri="{FF2B5EF4-FFF2-40B4-BE49-F238E27FC236}">
                <a16:creationId xmlns:a16="http://schemas.microsoft.com/office/drawing/2014/main" id="{09B7D526-0611-98CC-4C19-F77E118434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pic>
        <p:nvPicPr>
          <p:cNvPr id="3" name="Picture 2">
            <a:extLst>
              <a:ext uri="{FF2B5EF4-FFF2-40B4-BE49-F238E27FC236}">
                <a16:creationId xmlns:a16="http://schemas.microsoft.com/office/drawing/2014/main" id="{F9148A93-9198-1DF1-8FE5-DF90B9466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0966" y="2019202"/>
            <a:ext cx="476619" cy="415186"/>
          </a:xfrm>
          <a:prstGeom prst="rect">
            <a:avLst/>
          </a:prstGeom>
        </p:spPr>
      </p:pic>
    </p:spTree>
    <p:extLst>
      <p:ext uri="{BB962C8B-B14F-4D97-AF65-F5344CB8AC3E}">
        <p14:creationId xmlns:p14="http://schemas.microsoft.com/office/powerpoint/2010/main" val="585219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1842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4070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22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2</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19</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17</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3854150"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78378" y="5226053"/>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5837933" y="5226053"/>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E52E30B5-BF33-267B-3E05-FD741CBD0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807" y="3461614"/>
            <a:ext cx="780535" cy="670046"/>
          </a:xfrm>
          <a:prstGeom prst="rect">
            <a:avLst/>
          </a:prstGeom>
        </p:spPr>
      </p:pic>
      <p:pic>
        <p:nvPicPr>
          <p:cNvPr id="17" name="Picture 16">
            <a:extLst>
              <a:ext uri="{FF2B5EF4-FFF2-40B4-BE49-F238E27FC236}">
                <a16:creationId xmlns:a16="http://schemas.microsoft.com/office/drawing/2014/main" id="{BF87755E-FF67-1A1D-F75E-C46AAB8823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324" y="2244563"/>
            <a:ext cx="612774" cy="542021"/>
          </a:xfrm>
          <a:prstGeom prst="rect">
            <a:avLst/>
          </a:prstGeom>
        </p:spPr>
      </p:pic>
      <p:pic>
        <p:nvPicPr>
          <p:cNvPr id="18" name="Picture 17">
            <a:extLst>
              <a:ext uri="{FF2B5EF4-FFF2-40B4-BE49-F238E27FC236}">
                <a16:creationId xmlns:a16="http://schemas.microsoft.com/office/drawing/2014/main" id="{BE94BCD6-47DF-A6B9-ECD9-1920F1EBD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757" y="4326662"/>
            <a:ext cx="1300493" cy="899391"/>
          </a:xfrm>
          <a:prstGeom prst="rect">
            <a:avLst/>
          </a:prstGeom>
        </p:spPr>
      </p:pic>
      <p:pic>
        <p:nvPicPr>
          <p:cNvPr id="20" name="Picture 19">
            <a:extLst>
              <a:ext uri="{FF2B5EF4-FFF2-40B4-BE49-F238E27FC236}">
                <a16:creationId xmlns:a16="http://schemas.microsoft.com/office/drawing/2014/main" id="{B8DAF534-813C-BE2E-F437-2F65C5641B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3632" y="2348506"/>
            <a:ext cx="601176" cy="466939"/>
          </a:xfrm>
          <a:prstGeom prst="rect">
            <a:avLst/>
          </a:prstGeom>
        </p:spPr>
      </p:pic>
      <p:pic>
        <p:nvPicPr>
          <p:cNvPr id="21" name="Picture 20">
            <a:extLst>
              <a:ext uri="{FF2B5EF4-FFF2-40B4-BE49-F238E27FC236}">
                <a16:creationId xmlns:a16="http://schemas.microsoft.com/office/drawing/2014/main" id="{AFA07F3A-16B3-AFEE-905A-4E9216A347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567" y="2684322"/>
            <a:ext cx="612773" cy="491267"/>
          </a:xfrm>
          <a:prstGeom prst="rect">
            <a:avLst/>
          </a:prstGeom>
        </p:spPr>
      </p:pic>
      <p:pic>
        <p:nvPicPr>
          <p:cNvPr id="22" name="Picture 21">
            <a:extLst>
              <a:ext uri="{FF2B5EF4-FFF2-40B4-BE49-F238E27FC236}">
                <a16:creationId xmlns:a16="http://schemas.microsoft.com/office/drawing/2014/main" id="{6A8C7B92-2D21-2F1C-2B76-15D9900568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8801" y="3142533"/>
            <a:ext cx="941153" cy="841423"/>
          </a:xfrm>
          <a:prstGeom prst="rect">
            <a:avLst/>
          </a:prstGeom>
        </p:spPr>
      </p:pic>
      <p:pic>
        <p:nvPicPr>
          <p:cNvPr id="23" name="Picture 22">
            <a:extLst>
              <a:ext uri="{FF2B5EF4-FFF2-40B4-BE49-F238E27FC236}">
                <a16:creationId xmlns:a16="http://schemas.microsoft.com/office/drawing/2014/main" id="{74F57D71-DD30-1E3C-26E8-97BC0F4C9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829" y="2383336"/>
            <a:ext cx="462787" cy="397277"/>
          </a:xfrm>
          <a:prstGeom prst="rect">
            <a:avLst/>
          </a:prstGeom>
        </p:spPr>
      </p:pic>
      <p:pic>
        <p:nvPicPr>
          <p:cNvPr id="24" name="Picture 23">
            <a:extLst>
              <a:ext uri="{FF2B5EF4-FFF2-40B4-BE49-F238E27FC236}">
                <a16:creationId xmlns:a16="http://schemas.microsoft.com/office/drawing/2014/main" id="{6DF032EA-E7CB-B54E-F711-4834FF94D6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20" y="4472101"/>
            <a:ext cx="1197284" cy="899391"/>
          </a:xfrm>
          <a:prstGeom prst="rect">
            <a:avLst/>
          </a:prstGeom>
        </p:spPr>
      </p:pic>
      <p:pic>
        <p:nvPicPr>
          <p:cNvPr id="28" name="Picture 27">
            <a:extLst>
              <a:ext uri="{FF2B5EF4-FFF2-40B4-BE49-F238E27FC236}">
                <a16:creationId xmlns:a16="http://schemas.microsoft.com/office/drawing/2014/main" id="{53CC6FA9-D532-4878-581B-5584F4D1501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88876" y="2244563"/>
            <a:ext cx="600651" cy="640153"/>
          </a:xfrm>
          <a:prstGeom prst="rect">
            <a:avLst/>
          </a:prstGeom>
        </p:spPr>
      </p:pic>
      <p:pic>
        <p:nvPicPr>
          <p:cNvPr id="32" name="Picture 31">
            <a:extLst>
              <a:ext uri="{FF2B5EF4-FFF2-40B4-BE49-F238E27FC236}">
                <a16:creationId xmlns:a16="http://schemas.microsoft.com/office/drawing/2014/main" id="{744BE9B0-0569-84BF-2880-64DDFE91F3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57070" y="2682923"/>
            <a:ext cx="747180" cy="629583"/>
          </a:xfrm>
          <a:prstGeom prst="rect">
            <a:avLst/>
          </a:prstGeom>
        </p:spPr>
      </p:pic>
      <p:pic>
        <p:nvPicPr>
          <p:cNvPr id="33" name="Picture 32">
            <a:extLst>
              <a:ext uri="{FF2B5EF4-FFF2-40B4-BE49-F238E27FC236}">
                <a16:creationId xmlns:a16="http://schemas.microsoft.com/office/drawing/2014/main" id="{BF77D95C-73E8-B266-7C51-CFBA715066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89039" y="2531547"/>
            <a:ext cx="591552" cy="544034"/>
          </a:xfrm>
          <a:prstGeom prst="rect">
            <a:avLst/>
          </a:prstGeom>
        </p:spPr>
      </p:pic>
      <p:pic>
        <p:nvPicPr>
          <p:cNvPr id="34" name="Picture 33">
            <a:extLst>
              <a:ext uri="{FF2B5EF4-FFF2-40B4-BE49-F238E27FC236}">
                <a16:creationId xmlns:a16="http://schemas.microsoft.com/office/drawing/2014/main" id="{BC48FBB5-59EB-3B16-7611-F7FE5F2A88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59654" y="3699680"/>
            <a:ext cx="835372" cy="872310"/>
          </a:xfrm>
          <a:prstGeom prst="rect">
            <a:avLst/>
          </a:prstGeom>
        </p:spPr>
      </p:pic>
      <p:pic>
        <p:nvPicPr>
          <p:cNvPr id="35" name="Picture 34">
            <a:extLst>
              <a:ext uri="{FF2B5EF4-FFF2-40B4-BE49-F238E27FC236}">
                <a16:creationId xmlns:a16="http://schemas.microsoft.com/office/drawing/2014/main" id="{ABEA1F30-9E03-F192-650B-D036054CB7D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95026" y="3911264"/>
            <a:ext cx="996656" cy="821769"/>
          </a:xfrm>
          <a:prstGeom prst="rect">
            <a:avLst/>
          </a:prstGeom>
        </p:spPr>
      </p:pic>
      <p:pic>
        <p:nvPicPr>
          <p:cNvPr id="36" name="Picture 35">
            <a:extLst>
              <a:ext uri="{FF2B5EF4-FFF2-40B4-BE49-F238E27FC236}">
                <a16:creationId xmlns:a16="http://schemas.microsoft.com/office/drawing/2014/main" id="{EAA01261-DFC9-7AC4-A8BB-330036888C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2976658" y="2648269"/>
            <a:ext cx="657925" cy="676935"/>
          </a:xfrm>
          <a:prstGeom prst="rect">
            <a:avLst/>
          </a:prstGeom>
        </p:spPr>
      </p:pic>
      <p:pic>
        <p:nvPicPr>
          <p:cNvPr id="37" name="Picture 36">
            <a:extLst>
              <a:ext uri="{FF2B5EF4-FFF2-40B4-BE49-F238E27FC236}">
                <a16:creationId xmlns:a16="http://schemas.microsoft.com/office/drawing/2014/main" id="{CD3515E5-8087-B8D3-ABD8-4EA9098104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0742" y="2063692"/>
            <a:ext cx="462787" cy="390837"/>
          </a:xfrm>
          <a:prstGeom prst="rect">
            <a:avLst/>
          </a:prstGeom>
        </p:spPr>
      </p:pic>
      <p:pic>
        <p:nvPicPr>
          <p:cNvPr id="38" name="Picture 37">
            <a:extLst>
              <a:ext uri="{FF2B5EF4-FFF2-40B4-BE49-F238E27FC236}">
                <a16:creationId xmlns:a16="http://schemas.microsoft.com/office/drawing/2014/main" id="{F78F602D-1E49-FFCD-1D56-CDB13D0E28E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99521" y="2292277"/>
            <a:ext cx="591553" cy="500690"/>
          </a:xfrm>
          <a:prstGeom prst="rect">
            <a:avLst/>
          </a:prstGeom>
        </p:spPr>
      </p:pic>
      <p:pic>
        <p:nvPicPr>
          <p:cNvPr id="39" name="Picture 38">
            <a:extLst>
              <a:ext uri="{FF2B5EF4-FFF2-40B4-BE49-F238E27FC236}">
                <a16:creationId xmlns:a16="http://schemas.microsoft.com/office/drawing/2014/main" id="{451BAC39-1D96-49C0-383C-91E87BE365E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82711" y="2574152"/>
            <a:ext cx="551137" cy="577205"/>
          </a:xfrm>
          <a:prstGeom prst="rect">
            <a:avLst/>
          </a:prstGeom>
        </p:spPr>
      </p:pic>
    </p:spTree>
    <p:extLst>
      <p:ext uri="{BB962C8B-B14F-4D97-AF65-F5344CB8AC3E}">
        <p14:creationId xmlns:p14="http://schemas.microsoft.com/office/powerpoint/2010/main" val="366335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lastslide"/>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2966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8BAF7D0-5EEF-DEC7-175B-47034552A21E}"/>
              </a:ext>
            </a:extLst>
          </p:cNvPr>
          <p:cNvSpPr/>
          <p:nvPr/>
        </p:nvSpPr>
        <p:spPr>
          <a:xfrm>
            <a:off x="110169" y="6092825"/>
            <a:ext cx="645481" cy="63848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54757826-AB60-6031-AD91-73699BB93F0C}"/>
              </a:ext>
            </a:extLst>
          </p:cNvPr>
          <p:cNvSpPr/>
          <p:nvPr/>
        </p:nvSpPr>
        <p:spPr>
          <a:xfrm>
            <a:off x="7815473" y="6027868"/>
            <a:ext cx="1218358" cy="638481"/>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8156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 action="ppaction://hlinkshowjump?jump=nextslide"/>
            <a:extLst>
              <a:ext uri="{FF2B5EF4-FFF2-40B4-BE49-F238E27FC236}">
                <a16:creationId xmlns:a16="http://schemas.microsoft.com/office/drawing/2014/main" id="{3BE453B9-D99F-F166-CB47-DA65A800E6E4}"/>
              </a:ext>
            </a:extLst>
          </p:cNvPr>
          <p:cNvSpPr/>
          <p:nvPr/>
        </p:nvSpPr>
        <p:spPr>
          <a:xfrm>
            <a:off x="242047" y="5715000"/>
            <a:ext cx="1519518" cy="860612"/>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8686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FD882A-A690-9A83-50C0-014809E00163}"/>
              </a:ext>
            </a:extLst>
          </p:cNvPr>
          <p:cNvGrpSpPr/>
          <p:nvPr/>
        </p:nvGrpSpPr>
        <p:grpSpPr>
          <a:xfrm>
            <a:off x="3988876" y="5371492"/>
            <a:ext cx="1166248" cy="1166248"/>
            <a:chOff x="1321338" y="3429000"/>
            <a:chExt cx="1166248" cy="1166248"/>
          </a:xfrm>
        </p:grpSpPr>
        <p:pic>
          <p:nvPicPr>
            <p:cNvPr id="10" name="Picture 9">
              <a:extLst>
                <a:ext uri="{FF2B5EF4-FFF2-40B4-BE49-F238E27FC236}">
                  <a16:creationId xmlns:a16="http://schemas.microsoft.com/office/drawing/2014/main" id="{D31B5E20-92FA-9FE2-72BA-4B36BF38A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12" name="TextBox 11">
              <a:extLst>
                <a:ext uri="{FF2B5EF4-FFF2-40B4-BE49-F238E27FC236}">
                  <a16:creationId xmlns:a16="http://schemas.microsoft.com/office/drawing/2014/main" id="{31497B31-8599-2265-995C-D658FEB7FB2F}"/>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7</a:t>
              </a:r>
            </a:p>
          </p:txBody>
        </p:sp>
      </p:grpSp>
      <p:grpSp>
        <p:nvGrpSpPr>
          <p:cNvPr id="25" name="Group 24">
            <a:extLst>
              <a:ext uri="{FF2B5EF4-FFF2-40B4-BE49-F238E27FC236}">
                <a16:creationId xmlns:a16="http://schemas.microsoft.com/office/drawing/2014/main" id="{2BBDDC58-F1A8-CB39-7A97-A637F6EBFC08}"/>
              </a:ext>
            </a:extLst>
          </p:cNvPr>
          <p:cNvGrpSpPr/>
          <p:nvPr/>
        </p:nvGrpSpPr>
        <p:grpSpPr>
          <a:xfrm>
            <a:off x="5972659" y="5371492"/>
            <a:ext cx="1166248" cy="1166248"/>
            <a:chOff x="1321338" y="3429000"/>
            <a:chExt cx="1166248" cy="1166248"/>
          </a:xfrm>
        </p:grpSpPr>
        <p:pic>
          <p:nvPicPr>
            <p:cNvPr id="26" name="Picture 25">
              <a:extLst>
                <a:ext uri="{FF2B5EF4-FFF2-40B4-BE49-F238E27FC236}">
                  <a16:creationId xmlns:a16="http://schemas.microsoft.com/office/drawing/2014/main" id="{608B0F0F-8421-B882-C472-4D37BAD46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27" name="TextBox 26">
              <a:extLst>
                <a:ext uri="{FF2B5EF4-FFF2-40B4-BE49-F238E27FC236}">
                  <a16:creationId xmlns:a16="http://schemas.microsoft.com/office/drawing/2014/main" id="{AA87DC5D-E5B4-9339-0E65-CAC0BC7D8D7A}"/>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3</a:t>
              </a:r>
            </a:p>
          </p:txBody>
        </p:sp>
      </p:grpSp>
      <p:grpSp>
        <p:nvGrpSpPr>
          <p:cNvPr id="29" name="Group 28">
            <a:extLst>
              <a:ext uri="{FF2B5EF4-FFF2-40B4-BE49-F238E27FC236}">
                <a16:creationId xmlns:a16="http://schemas.microsoft.com/office/drawing/2014/main" id="{F698F373-0A75-7C93-0A4F-E1A6D4003EB3}"/>
              </a:ext>
            </a:extLst>
          </p:cNvPr>
          <p:cNvGrpSpPr/>
          <p:nvPr/>
        </p:nvGrpSpPr>
        <p:grpSpPr>
          <a:xfrm>
            <a:off x="2004647" y="5371492"/>
            <a:ext cx="1166248" cy="1166248"/>
            <a:chOff x="1321338" y="3429000"/>
            <a:chExt cx="1166248" cy="1166248"/>
          </a:xfrm>
        </p:grpSpPr>
        <p:pic>
          <p:nvPicPr>
            <p:cNvPr id="30" name="Picture 29">
              <a:extLst>
                <a:ext uri="{FF2B5EF4-FFF2-40B4-BE49-F238E27FC236}">
                  <a16:creationId xmlns:a16="http://schemas.microsoft.com/office/drawing/2014/main" id="{ADEB171E-1124-3DC7-8F11-47CBAB5B81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338" y="3429000"/>
              <a:ext cx="1166248" cy="1166248"/>
            </a:xfrm>
            <a:prstGeom prst="rect">
              <a:avLst/>
            </a:prstGeom>
          </p:spPr>
        </p:pic>
        <p:sp>
          <p:nvSpPr>
            <p:cNvPr id="31" name="TextBox 30">
              <a:extLst>
                <a:ext uri="{FF2B5EF4-FFF2-40B4-BE49-F238E27FC236}">
                  <a16:creationId xmlns:a16="http://schemas.microsoft.com/office/drawing/2014/main" id="{EE1BB240-9421-07A3-4CB4-EC82D03EF5AD}"/>
                </a:ext>
              </a:extLst>
            </p:cNvPr>
            <p:cNvSpPr txBox="1"/>
            <p:nvPr/>
          </p:nvSpPr>
          <p:spPr>
            <a:xfrm>
              <a:off x="1501506" y="3827458"/>
              <a:ext cx="805912" cy="369332"/>
            </a:xfrm>
            <a:prstGeom prst="rect">
              <a:avLst/>
            </a:prstGeom>
            <a:noFill/>
          </p:spPr>
          <p:txBody>
            <a:bodyPr wrap="square" lIns="0" tIns="0" rIns="0" bIns="0" rtlCol="0" anchor="ctr" anchorCtr="0">
              <a:noAutofit/>
            </a:bodyPr>
            <a:lstStyle/>
            <a:p>
              <a:pPr algn="ctr"/>
              <a:r>
                <a:rPr lang="en-GB" sz="3200" b="1" dirty="0">
                  <a:solidFill>
                    <a:schemeClr val="bg1"/>
                  </a:solidFill>
                </a:rPr>
                <a:t>13</a:t>
              </a:r>
            </a:p>
          </p:txBody>
        </p:sp>
      </p:grpSp>
      <p:sp>
        <p:nvSpPr>
          <p:cNvPr id="11" name="Oval 10">
            <a:hlinkClick r:id="" action="ppaction://hlinkshowjump?jump=previousslide"/>
            <a:extLst>
              <a:ext uri="{FF2B5EF4-FFF2-40B4-BE49-F238E27FC236}">
                <a16:creationId xmlns:a16="http://schemas.microsoft.com/office/drawing/2014/main" id="{0EA74C10-4D04-ACCC-A164-4E69C1B4B335}"/>
              </a:ext>
            </a:extLst>
          </p:cNvPr>
          <p:cNvSpPr/>
          <p:nvPr/>
        </p:nvSpPr>
        <p:spPr>
          <a:xfrm>
            <a:off x="5837933" y="5192496"/>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 action="ppaction://hlinkshowjump?jump=nextslide"/>
            <a:extLst>
              <a:ext uri="{FF2B5EF4-FFF2-40B4-BE49-F238E27FC236}">
                <a16:creationId xmlns:a16="http://schemas.microsoft.com/office/drawing/2014/main" id="{286B8519-EB16-F494-920C-A2064C5FDE99}"/>
              </a:ext>
            </a:extLst>
          </p:cNvPr>
          <p:cNvSpPr/>
          <p:nvPr/>
        </p:nvSpPr>
        <p:spPr>
          <a:xfrm>
            <a:off x="1869921" y="5192496"/>
            <a:ext cx="1435700" cy="1435700"/>
          </a:xfrm>
          <a:prstGeom prst="ellipse">
            <a:avLst/>
          </a:prstGeom>
          <a:solidFill>
            <a:srgbClr val="92D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15" name="Oval 14">
            <a:hlinkClick r:id="" action="ppaction://hlinkshowjump?jump=previousslide"/>
            <a:extLst>
              <a:ext uri="{FF2B5EF4-FFF2-40B4-BE49-F238E27FC236}">
                <a16:creationId xmlns:a16="http://schemas.microsoft.com/office/drawing/2014/main" id="{4823185D-096D-C584-662E-37D6F1227114}"/>
              </a:ext>
            </a:extLst>
          </p:cNvPr>
          <p:cNvSpPr/>
          <p:nvPr/>
        </p:nvSpPr>
        <p:spPr>
          <a:xfrm>
            <a:off x="3854150" y="5192496"/>
            <a:ext cx="1435700" cy="1435700"/>
          </a:xfrm>
          <a:prstGeom prst="ellipse">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56E00CD9-9863-94E1-6C6D-3C95522940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8529" y="2630513"/>
            <a:ext cx="835916" cy="578101"/>
          </a:xfrm>
          <a:prstGeom prst="rect">
            <a:avLst/>
          </a:prstGeom>
        </p:spPr>
      </p:pic>
      <p:pic>
        <p:nvPicPr>
          <p:cNvPr id="5" name="Picture 4">
            <a:extLst>
              <a:ext uri="{FF2B5EF4-FFF2-40B4-BE49-F238E27FC236}">
                <a16:creationId xmlns:a16="http://schemas.microsoft.com/office/drawing/2014/main" id="{D1893A74-14E6-BE84-3BE1-62C2506A7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5481" y="2310812"/>
            <a:ext cx="733008" cy="569334"/>
          </a:xfrm>
          <a:prstGeom prst="rect">
            <a:avLst/>
          </a:prstGeom>
        </p:spPr>
      </p:pic>
      <p:pic>
        <p:nvPicPr>
          <p:cNvPr id="7" name="Picture 6">
            <a:extLst>
              <a:ext uri="{FF2B5EF4-FFF2-40B4-BE49-F238E27FC236}">
                <a16:creationId xmlns:a16="http://schemas.microsoft.com/office/drawing/2014/main" id="{0E065DE4-0905-F527-5D4E-17DA2DF9AE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50" y="4445304"/>
            <a:ext cx="960674" cy="770183"/>
          </a:xfrm>
          <a:prstGeom prst="rect">
            <a:avLst/>
          </a:prstGeom>
        </p:spPr>
      </p:pic>
      <p:pic>
        <p:nvPicPr>
          <p:cNvPr id="9" name="Picture 8">
            <a:extLst>
              <a:ext uri="{FF2B5EF4-FFF2-40B4-BE49-F238E27FC236}">
                <a16:creationId xmlns:a16="http://schemas.microsoft.com/office/drawing/2014/main" id="{21230D70-D1FC-A1C7-54D3-B35DF4C653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844" y="3442195"/>
            <a:ext cx="995011" cy="957697"/>
          </a:xfrm>
          <a:prstGeom prst="rect">
            <a:avLst/>
          </a:prstGeom>
        </p:spPr>
      </p:pic>
      <p:pic>
        <p:nvPicPr>
          <p:cNvPr id="17" name="Picture 16">
            <a:extLst>
              <a:ext uri="{FF2B5EF4-FFF2-40B4-BE49-F238E27FC236}">
                <a16:creationId xmlns:a16="http://schemas.microsoft.com/office/drawing/2014/main" id="{EAD81BB4-0DD4-4FBE-1B0B-AFCB1CC11D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9842" y="2583675"/>
            <a:ext cx="589945" cy="506436"/>
          </a:xfrm>
          <a:prstGeom prst="rect">
            <a:avLst/>
          </a:prstGeom>
        </p:spPr>
      </p:pic>
      <p:pic>
        <p:nvPicPr>
          <p:cNvPr id="19" name="Picture 18">
            <a:extLst>
              <a:ext uri="{FF2B5EF4-FFF2-40B4-BE49-F238E27FC236}">
                <a16:creationId xmlns:a16="http://schemas.microsoft.com/office/drawing/2014/main" id="{84F870E4-5CDB-286C-0D19-68E5371D62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5164" y="2051624"/>
            <a:ext cx="454305" cy="341270"/>
          </a:xfrm>
          <a:prstGeom prst="rect">
            <a:avLst/>
          </a:prstGeom>
        </p:spPr>
      </p:pic>
      <p:pic>
        <p:nvPicPr>
          <p:cNvPr id="21" name="Picture 20">
            <a:extLst>
              <a:ext uri="{FF2B5EF4-FFF2-40B4-BE49-F238E27FC236}">
                <a16:creationId xmlns:a16="http://schemas.microsoft.com/office/drawing/2014/main" id="{EBD8749F-7D79-A9B6-8FE6-4742EC23D4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876" y="3364042"/>
            <a:ext cx="881242" cy="773946"/>
          </a:xfrm>
          <a:prstGeom prst="rect">
            <a:avLst/>
          </a:prstGeom>
        </p:spPr>
      </p:pic>
      <p:pic>
        <p:nvPicPr>
          <p:cNvPr id="23" name="Picture 22">
            <a:extLst>
              <a:ext uri="{FF2B5EF4-FFF2-40B4-BE49-F238E27FC236}">
                <a16:creationId xmlns:a16="http://schemas.microsoft.com/office/drawing/2014/main" id="{40854E83-1986-EAD4-86D8-CF0226DEEB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1143" y="3442195"/>
            <a:ext cx="733007" cy="617641"/>
          </a:xfrm>
          <a:prstGeom prst="rect">
            <a:avLst/>
          </a:prstGeom>
        </p:spPr>
      </p:pic>
      <p:pic>
        <p:nvPicPr>
          <p:cNvPr id="28" name="Picture 27">
            <a:extLst>
              <a:ext uri="{FF2B5EF4-FFF2-40B4-BE49-F238E27FC236}">
                <a16:creationId xmlns:a16="http://schemas.microsoft.com/office/drawing/2014/main" id="{D601A2FC-BEA4-5C09-19C5-94031E8618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3540" y="3871953"/>
            <a:ext cx="1211087" cy="998573"/>
          </a:xfrm>
          <a:prstGeom prst="rect">
            <a:avLst/>
          </a:prstGeom>
        </p:spPr>
      </p:pic>
      <p:pic>
        <p:nvPicPr>
          <p:cNvPr id="33" name="Picture 32">
            <a:extLst>
              <a:ext uri="{FF2B5EF4-FFF2-40B4-BE49-F238E27FC236}">
                <a16:creationId xmlns:a16="http://schemas.microsoft.com/office/drawing/2014/main" id="{512286AF-3825-A579-6E8E-AA5141A9AE7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3113" y="1879134"/>
            <a:ext cx="619066" cy="636953"/>
          </a:xfrm>
          <a:prstGeom prst="rect">
            <a:avLst/>
          </a:prstGeom>
        </p:spPr>
      </p:pic>
      <p:pic>
        <p:nvPicPr>
          <p:cNvPr id="35" name="Picture 34">
            <a:extLst>
              <a:ext uri="{FF2B5EF4-FFF2-40B4-BE49-F238E27FC236}">
                <a16:creationId xmlns:a16="http://schemas.microsoft.com/office/drawing/2014/main" id="{E9B961FF-9344-55F2-4703-F57712529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75189" y="2338668"/>
            <a:ext cx="589944" cy="498225"/>
          </a:xfrm>
          <a:prstGeom prst="rect">
            <a:avLst/>
          </a:prstGeom>
        </p:spPr>
      </p:pic>
      <p:pic>
        <p:nvPicPr>
          <p:cNvPr id="37" name="Picture 36">
            <a:extLst>
              <a:ext uri="{FF2B5EF4-FFF2-40B4-BE49-F238E27FC236}">
                <a16:creationId xmlns:a16="http://schemas.microsoft.com/office/drawing/2014/main" id="{CFBF5716-3734-7D6B-5097-AF7348908B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26644" y="4578292"/>
            <a:ext cx="972116" cy="859871"/>
          </a:xfrm>
          <a:prstGeom prst="rect">
            <a:avLst/>
          </a:prstGeom>
        </p:spPr>
      </p:pic>
      <p:pic>
        <p:nvPicPr>
          <p:cNvPr id="39" name="Picture 38">
            <a:extLst>
              <a:ext uri="{FF2B5EF4-FFF2-40B4-BE49-F238E27FC236}">
                <a16:creationId xmlns:a16="http://schemas.microsoft.com/office/drawing/2014/main" id="{ABDE8218-1271-238D-7062-157EE5C57D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87880" y="2681201"/>
            <a:ext cx="658060" cy="498225"/>
          </a:xfrm>
          <a:prstGeom prst="rect">
            <a:avLst/>
          </a:prstGeom>
        </p:spPr>
      </p:pic>
    </p:spTree>
    <p:extLst>
      <p:ext uri="{BB962C8B-B14F-4D97-AF65-F5344CB8AC3E}">
        <p14:creationId xmlns:p14="http://schemas.microsoft.com/office/powerpoint/2010/main" val="3071039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C3CB6C7-B425-9577-AA18-DA2C72F80D4B}"/>
              </a:ext>
            </a:extLst>
          </p:cNvPr>
          <p:cNvSpPr/>
          <p:nvPr/>
        </p:nvSpPr>
        <p:spPr>
          <a:xfrm>
            <a:off x="7301753" y="5836024"/>
            <a:ext cx="1519518" cy="739588"/>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122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362</TotalTime>
  <Words>93</Words>
  <Application>Microsoft Macintosh PowerPoint</Application>
  <PresentationFormat>On-screen Show (4:3)</PresentationFormat>
  <Paragraphs>64</Paragraphs>
  <Slides>64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64</vt:i4>
      </vt:variant>
    </vt:vector>
  </HeadingPairs>
  <TitlesOfParts>
    <vt:vector size="70" baseType="lpstr">
      <vt:lpstr>Calibri</vt:lpstr>
      <vt:lpstr>Roboto</vt:lpstr>
      <vt:lpstr>Twinkl</vt:lpstr>
      <vt:lpstr>Arial</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Kitchen</dc:creator>
  <cp:lastModifiedBy>Katie L Kitchen (15597598)</cp:lastModifiedBy>
  <cp:revision>37</cp:revision>
  <dcterms:created xsi:type="dcterms:W3CDTF">2022-12-07T10:21:06Z</dcterms:created>
  <dcterms:modified xsi:type="dcterms:W3CDTF">2022-12-19T10:55:51Z</dcterms:modified>
</cp:coreProperties>
</file>