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75" r:id="rId3"/>
    <p:sldId id="276" r:id="rId4"/>
    <p:sldId id="277" r:id="rId5"/>
    <p:sldId id="278" r:id="rId6"/>
    <p:sldId id="267" r:id="rId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" pitchFamily="2" charset="0"/>
      <p:regular r:id="rId14"/>
      <p:bold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5B71"/>
    <a:srgbClr val="FFFFFF"/>
    <a:srgbClr val="18A0DB"/>
    <a:srgbClr val="DE1E5A"/>
    <a:srgbClr val="BC0105"/>
    <a:srgbClr val="4DB1E3"/>
    <a:srgbClr val="80C1EB"/>
    <a:srgbClr val="ACDDFC"/>
    <a:srgbClr val="4AA1D9"/>
    <a:srgbClr val="21A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876" y="11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D924-7F50-45DD-BAB0-CB30FC86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Click the picture cards to match </a:t>
            </a:r>
            <a:br>
              <a:rPr lang="en-AU" sz="3200" dirty="0"/>
            </a:br>
            <a:r>
              <a:rPr lang="en-AU" sz="3200" dirty="0"/>
              <a:t>them to the word cards.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91ACC-8E19-4E0F-B171-78ACEF55C60C}"/>
              </a:ext>
            </a:extLst>
          </p:cNvPr>
          <p:cNvGrpSpPr/>
          <p:nvPr/>
        </p:nvGrpSpPr>
        <p:grpSpPr>
          <a:xfrm>
            <a:off x="872460" y="1572601"/>
            <a:ext cx="1895912" cy="994308"/>
            <a:chOff x="805348" y="1673269"/>
            <a:chExt cx="1895912" cy="994308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203CC27-8969-43CF-9848-ECA504BCB9C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D583-46B5-453A-B205-18E3DEB8C357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leaf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66AA3-F262-4639-A65D-8E9CFA50AD40}"/>
              </a:ext>
            </a:extLst>
          </p:cNvPr>
          <p:cNvGrpSpPr/>
          <p:nvPr/>
        </p:nvGrpSpPr>
        <p:grpSpPr>
          <a:xfrm>
            <a:off x="872460" y="2772226"/>
            <a:ext cx="1895912" cy="994308"/>
            <a:chOff x="805348" y="1673269"/>
            <a:chExt cx="1895912" cy="994308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4DDD1250-AAE0-4CD6-8862-4D85AA814DA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B0403F-2F31-4247-9A58-527E777EE508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seal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26C76-D68D-488F-B324-7B4361DAF75B}"/>
              </a:ext>
            </a:extLst>
          </p:cNvPr>
          <p:cNvGrpSpPr/>
          <p:nvPr/>
        </p:nvGrpSpPr>
        <p:grpSpPr>
          <a:xfrm>
            <a:off x="872460" y="3971851"/>
            <a:ext cx="1895912" cy="994308"/>
            <a:chOff x="805348" y="1673269"/>
            <a:chExt cx="1895912" cy="994308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3AE6593E-6A3C-41AC-9D34-52EB236DB779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E5A413-442A-4E64-9902-1AC192DAB309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bead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E19E2-1B3F-4B45-A1BE-A683E150737A}"/>
              </a:ext>
            </a:extLst>
          </p:cNvPr>
          <p:cNvGrpSpPr/>
          <p:nvPr/>
        </p:nvGrpSpPr>
        <p:grpSpPr>
          <a:xfrm>
            <a:off x="872460" y="5171477"/>
            <a:ext cx="1895912" cy="994308"/>
            <a:chOff x="805348" y="1673269"/>
            <a:chExt cx="1895912" cy="994308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78C21CB-838A-44F6-AE8E-F1C80E36393D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44DD-2E7C-4B2F-9D28-2F76BBF6C3E5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meat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B3EF5D53-4AD4-42C1-8FF0-7B052E2F665C}"/>
              </a:ext>
            </a:extLst>
          </p:cNvPr>
          <p:cNvGrpSpPr/>
          <p:nvPr/>
        </p:nvGrpSpPr>
        <p:grpSpPr>
          <a:xfrm>
            <a:off x="6300132" y="2772226"/>
            <a:ext cx="1895912" cy="994308"/>
            <a:chOff x="6300132" y="1572601"/>
            <a:chExt cx="1895912" cy="994308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6D9B1F0B-A7C1-434C-848A-2BAE7C2323AB}"/>
                </a:ext>
              </a:extLst>
            </p:cNvPr>
            <p:cNvSpPr/>
            <p:nvPr/>
          </p:nvSpPr>
          <p:spPr>
            <a:xfrm rot="5400000">
              <a:off x="6750934" y="1121799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C531B14B-F030-4633-9822-7FE134CAA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2414">
              <a:off x="7164198" y="1610799"/>
              <a:ext cx="453609" cy="834922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D67FE6F-0AA9-4C2E-974A-9C3F96B29D6B}"/>
              </a:ext>
            </a:extLst>
          </p:cNvPr>
          <p:cNvGrpSpPr/>
          <p:nvPr/>
        </p:nvGrpSpPr>
        <p:grpSpPr>
          <a:xfrm>
            <a:off x="6300132" y="5171477"/>
            <a:ext cx="1895912" cy="994308"/>
            <a:chOff x="6300132" y="2772225"/>
            <a:chExt cx="1895912" cy="99430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AAC6936-2C93-4B5D-8025-912D7677B128}"/>
                </a:ext>
              </a:extLst>
            </p:cNvPr>
            <p:cNvSpPr/>
            <p:nvPr/>
          </p:nvSpPr>
          <p:spPr>
            <a:xfrm rot="5400000">
              <a:off x="6750934" y="2321423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53224963-AF3D-41D4-8FEB-289267A7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32" y="3038547"/>
              <a:ext cx="1117898" cy="52508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22B35589-B815-4A8D-B0AD-17A7543ECE8E}"/>
              </a:ext>
            </a:extLst>
          </p:cNvPr>
          <p:cNvGrpSpPr/>
          <p:nvPr/>
        </p:nvGrpSpPr>
        <p:grpSpPr>
          <a:xfrm>
            <a:off x="6320628" y="1572600"/>
            <a:ext cx="1895912" cy="994308"/>
            <a:chOff x="6300132" y="3971851"/>
            <a:chExt cx="1895912" cy="994308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D3D9C7A-5F57-49E2-96A5-7267BE2A0D6C}"/>
                </a:ext>
              </a:extLst>
            </p:cNvPr>
            <p:cNvSpPr/>
            <p:nvPr/>
          </p:nvSpPr>
          <p:spPr>
            <a:xfrm rot="5400000">
              <a:off x="6750934" y="3521049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78CC652E-0218-438B-869A-BF13486D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75354" y="4238172"/>
              <a:ext cx="546718" cy="537918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C9710C8-D565-4416-9A54-AB7C6903D58B}"/>
              </a:ext>
            </a:extLst>
          </p:cNvPr>
          <p:cNvGrpSpPr/>
          <p:nvPr/>
        </p:nvGrpSpPr>
        <p:grpSpPr>
          <a:xfrm>
            <a:off x="6300132" y="3971852"/>
            <a:ext cx="1895912" cy="994308"/>
            <a:chOff x="6300132" y="5171477"/>
            <a:chExt cx="1895912" cy="994308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4A473C1F-659F-4E87-894D-63521263BF8A}"/>
                </a:ext>
              </a:extLst>
            </p:cNvPr>
            <p:cNvSpPr/>
            <p:nvPr/>
          </p:nvSpPr>
          <p:spPr>
            <a:xfrm rot="5400000">
              <a:off x="6750934" y="4720675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9640091-B014-4E7D-A768-36650EDB2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5532" y="5285399"/>
              <a:ext cx="1066581" cy="782424"/>
            </a:xfrm>
            <a:prstGeom prst="rect">
              <a:avLst/>
            </a:prstGeom>
          </p:spPr>
        </p:pic>
      </p:grpSp>
      <p:sp>
        <p:nvSpPr>
          <p:cNvPr id="43" name="Arrow: Right 4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0AEBB61-E78B-49F5-95D6-CA3EA49C3580}"/>
              </a:ext>
            </a:extLst>
          </p:cNvPr>
          <p:cNvSpPr/>
          <p:nvPr/>
        </p:nvSpPr>
        <p:spPr>
          <a:xfrm>
            <a:off x="7776593" y="979331"/>
            <a:ext cx="780176" cy="542851"/>
          </a:xfrm>
          <a:prstGeom prst="rightArrow">
            <a:avLst/>
          </a:prstGeom>
          <a:solidFill>
            <a:srgbClr val="F0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08576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231 L 0.00347 -0.00208 C -0.00052 -0.00231 -0.00364 -0.00231 -0.00677 -0.00162 C -0.00798 -0.00139 -0.00955 -0.00069 -0.01094 -0.00046 C -0.01562 0.00046 -0.0184 0.00023 -0.02257 0.00209 C -0.0243 0.00278 -0.02587 0.00371 -0.02795 0.0044 C -0.03403 0.00671 -0.03073 0.0044 -0.03732 0.00834 C -0.03854 0.00903 -0.03958 0.01019 -0.04062 0.01088 C -0.04236 0.01181 -0.04427 0.01227 -0.04601 0.0132 C -0.04826 0.01459 -0.04982 0.01713 -0.05208 0.01829 C -0.05364 0.01921 -0.05503 0.01991 -0.05625 0.02084 C -0.06371 0.02593 -0.05746 0.02315 -0.06371 0.02546 L -0.07552 0.03542 C -0.07656 0.03658 -0.07778 0.03727 -0.07882 0.0382 L -0.09479 0.05301 C -0.09809 0.05671 -0.10469 0.06273 -0.10729 0.06597 C -0.11146 0.0706 -0.11545 0.07639 -0.12014 0.08079 C -0.12205 0.08264 -0.1243 0.08472 -0.12639 0.08704 C -0.12864 0.08935 -0.13055 0.0919 -0.13281 0.09421 C -0.13611 0.09815 -0.1401 0.1007 -0.14323 0.1044 C -0.14566 0.10741 -0.14826 0.11042 -0.15069 0.1132 C -0.15312 0.11597 -0.15573 0.11806 -0.15816 0.12084 C -0.15989 0.12269 -0.16094 0.12523 -0.1625 0.12709 C -0.16545 0.13102 -0.16892 0.13472 -0.17205 0.1382 C -0.17361 0.14028 -0.17604 0.1419 -0.17726 0.14445 C -0.1783 0.14653 -0.17951 0.14861 -0.18038 0.15093 C -0.18125 0.15278 -0.18177 0.15509 -0.18246 0.15718 C -0.18316 0.1588 -0.18385 0.16042 -0.18455 0.16181 C -0.18489 0.16412 -0.18507 0.16621 -0.18559 0.16829 C -0.18611 0.16991 -0.18715 0.17153 -0.18785 0.17361 C -0.18871 0.17639 -0.18993 0.1794 -0.19114 0.18218 C -0.19166 0.18403 -0.19271 0.18542 -0.19305 0.18704 C -0.19392 0.18912 -0.19444 0.19121 -0.19531 0.19329 C -0.19601 0.19514 -0.19774 0.19653 -0.19861 0.19861 C -0.19982 0.20116 -0.20052 0.2044 -0.20173 0.20741 C -0.20347 0.21227 -0.20347 0.21158 -0.2059 0.21597 C -0.20816 0.22639 -0.20642 0.21921 -0.21319 0.23588 L -0.21319 0.23611 C -0.21597 0.24537 -0.21232 0.2338 -0.21649 0.24352 C -0.21771 0.2463 -0.2184 0.24954 -0.21962 0.25255 C -0.22135 0.25579 -0.22361 0.2581 -0.22587 0.26111 C -0.22812 0.26898 -0.22535 0.26019 -0.23125 0.26968 C -0.23229 0.2713 -0.23229 0.27338 -0.23351 0.27477 C -0.2342 0.27593 -0.23541 0.27616 -0.23663 0.27732 C -0.23819 0.27871 -0.23958 0.28009 -0.2408 0.28218 C -0.24965 0.29491 -0.24357 0.28912 -0.25035 0.29491 C -0.25156 0.29722 -0.2526 0.30046 -0.25469 0.30232 C -0.2559 0.30394 -0.26232 0.30741 -0.26423 0.30857 C -0.26701 0.31204 -0.26771 0.31343 -0.27135 0.31597 C -0.27291 0.31713 -0.2743 0.31759 -0.27587 0.31852 C -0.27673 0.31921 -0.27778 0.3206 -0.27882 0.3213 C -0.27969 0.32176 -0.2809 0.32176 -0.28194 0.32246 C -0.2842 0.32384 -0.28611 0.32616 -0.28854 0.32709 C -0.29583 0.33009 -0.2868 0.32616 -0.29583 0.33102 C -0.29687 0.33148 -0.29809 0.33171 -0.29896 0.33218 C -0.30017 0.33287 -0.30104 0.33403 -0.30226 0.33472 C -0.30399 0.33565 -0.3059 0.33611 -0.30729 0.33704 C -0.30851 0.33773 -0.30955 0.33912 -0.31059 0.33982 C -0.3118 0.34028 -0.31267 0.34051 -0.31406 0.34097 C -0.31528 0.34167 -0.31666 0.34283 -0.3184 0.34352 C -0.32083 0.34468 -0.32882 0.34676 -0.32986 0.34722 C -0.3316 0.34746 -0.33333 0.34838 -0.33524 0.34838 C -0.35104 0.34931 -0.36684 0.34838 -0.38212 0.34838 L -0.38212 0.34931 " pathEditMode="relative" rAng="0" ptsTypes="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8" y="1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-3.7037E-7 L 0.0026 0.00023 L -0.16285 -0.00139 C -0.16719 -0.00139 -0.17153 -0.00208 -0.1757 -0.00255 C -0.17761 -0.00278 -0.18368 -0.00393 -0.18646 -0.00509 C -0.19202 -0.00741 -0.19757 -0.00995 -0.2033 -0.01204 C -0.22465 -0.02106 -0.19827 -0.00949 -0.21389 -0.0169 C -0.21736 -0.01875 -0.22118 -0.01991 -0.22465 -0.02199 C -0.22813 -0.02361 -0.2316 -0.02616 -0.23542 -0.02778 C -0.23681 -0.0287 -0.23889 -0.0294 -0.24063 -0.03009 C -0.24827 -0.03287 -0.24149 -0.02917 -0.25018 -0.03333 C -0.25295 -0.03495 -0.25573 -0.03727 -0.25868 -0.03843 C -0.25972 -0.03866 -0.26094 -0.03889 -0.26198 -0.03958 C -0.26441 -0.04097 -0.26684 -0.04259 -0.26945 -0.04421 C -0.28611 -0.05648 -0.27761 -0.05301 -0.28629 -0.05625 C -0.28785 -0.05741 -0.28924 -0.05856 -0.29045 -0.05972 C -0.29271 -0.06134 -0.29705 -0.06458 -0.29705 -0.06435 C -0.29774 -0.06574 -0.29827 -0.0669 -0.29913 -0.06806 C -0.30191 -0.0706 -0.30573 -0.07199 -0.30764 -0.07523 C -0.3132 -0.08449 -0.3099 -0.08056 -0.31736 -0.08727 C -0.31927 -0.09375 -0.31684 -0.08796 -0.32257 -0.09421 C -0.32327 -0.09514 -0.32379 -0.09676 -0.32465 -0.09792 C -0.32552 -0.09907 -0.32708 -0.1 -0.32778 -0.10139 C -0.32882 -0.10231 -0.32934 -0.10393 -0.33004 -0.10486 C -0.33108 -0.10625 -0.33229 -0.10741 -0.33333 -0.10856 C -0.33403 -0.10972 -0.33472 -0.11065 -0.33524 -0.11204 C -0.33906 -0.12014 -0.33299 -0.11042 -0.33854 -0.12037 C -0.33941 -0.12199 -0.3408 -0.12338 -0.34167 -0.125 C -0.34427 -0.12893 -0.34427 -0.12963 -0.34688 -0.13333 C -0.34792 -0.13472 -0.34948 -0.13565 -0.35018 -0.13704 C -0.35122 -0.13819 -0.35174 -0.13958 -0.35243 -0.14074 C -0.35434 -0.14329 -0.3566 -0.14537 -0.35886 -0.14768 L -0.36302 -0.15255 L -0.36632 -0.15602 C -0.36649 -0.15718 -0.36684 -0.15856 -0.36736 -0.15972 C -0.37031 -0.16528 -0.37031 -0.16343 -0.37379 -0.16806 C -0.37483 -0.16898 -0.375 -0.1706 -0.3757 -0.17153 C -0.37674 -0.17268 -0.37795 -0.17315 -0.37899 -0.17407 C -0.38004 -0.17477 -0.38056 -0.17569 -0.3809 -0.17593 L -0.3809 -0.17569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3.7037E-7 L 0.00347 0.00023 C -0.00018 0.00023 -0.00382 0.00046 -0.00729 0.00116 C -0.01198 0.00185 -0.01649 0.00301 -0.02101 0.00347 C -0.02622 0.00417 -0.03177 0.0044 -0.03681 0.00486 C -0.0467 0.00694 -0.03889 0.00532 -0.05295 0.00718 C -0.07083 0.00949 -0.05052 0.00764 -0.07813 0.00972 C -0.09531 0.0125 -0.07656 0.0088 -0.09184 0.01343 C -0.09549 0.01435 -0.10243 0.01574 -0.10243 0.01597 C -0.11563 0.02361 -0.09306 0.01065 -0.11632 0.02083 C -0.11997 0.02245 -0.12327 0.025 -0.12674 0.02708 C -0.12917 0.02847 -0.13177 0.02986 -0.1342 0.03102 C -0.13663 0.03194 -0.13924 0.03241 -0.14149 0.03333 C -0.16285 0.0419 -0.13924 0.03264 -0.15643 0.04097 C -0.15955 0.04236 -0.16285 0.04329 -0.1658 0.04468 C -0.16806 0.0456 -0.17014 0.04722 -0.1724 0.04838 C -0.17535 0.05 -0.17882 0.05139 -0.18177 0.05347 C -0.18438 0.05486 -0.18646 0.05694 -0.18924 0.05857 C -0.19115 0.05972 -0.1934 0.05995 -0.19549 0.06088 C -0.19827 0.06227 -0.20035 0.06435 -0.20295 0.06597 C -0.20382 0.06644 -0.20521 0.06667 -0.20608 0.06713 C -0.21059 0.06921 -0.21771 0.07315 -0.22205 0.07593 C -0.22431 0.07755 -0.22691 0.07917 -0.22952 0.08079 C -0.23143 0.08241 -0.23351 0.08426 -0.23577 0.08565 C -0.23715 0.08657 -0.23854 0.0875 -0.23993 0.08866 C -0.24219 0.09051 -0.24445 0.09259 -0.24636 0.09468 C -0.24861 0.09745 -0.2507 0.10116 -0.25365 0.10324 L -0.26406 0.11088 C -0.26597 0.11204 -0.26823 0.11273 -0.26945 0.11458 C -0.27448 0.1206 -0.27205 0.11898 -0.27691 0.12083 C -0.28663 0.12963 -0.27587 0.12037 -0.28542 0.12732 C -0.28768 0.1287 -0.28958 0.13079 -0.29167 0.13218 C -0.29323 0.13287 -0.29462 0.13357 -0.29601 0.13449 C -0.29774 0.13611 -0.29965 0.1375 -0.30122 0.13935 C -0.30556 0.14468 -0.3007 0.14306 -0.30747 0.14722 C -0.30886 0.14792 -0.31042 0.14792 -0.31181 0.14838 C -0.31302 0.14884 -0.31389 0.14907 -0.31493 0.14977 C -0.31684 0.15069 -0.3184 0.15232 -0.32049 0.15347 C -0.3224 0.1544 -0.32465 0.1544 -0.32656 0.15579 C -0.33577 0.16296 -0.32431 0.1544 -0.33281 0.15972 C -0.33924 0.16319 -0.33281 0.16134 -0.34028 0.16458 C -0.34167 0.16528 -0.34323 0.16551 -0.34462 0.16574 C -0.34549 0.16667 -0.3467 0.16759 -0.34774 0.16829 C -0.3559 0.17245 -0.35191 0.16921 -0.35938 0.17199 C -0.36111 0.17269 -0.36268 0.17407 -0.36476 0.17431 C -0.36945 0.17546 -0.37448 0.17431 -0.37917 0.17431 L -0.37917 0.175 " pathEditMode="relative" rAng="0" ptsTypes="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32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3.7037E-7 L 0.00347 0.00046 C -0.03854 -0.00255 -0.0033 0.00208 -0.02952 -0.00625 C -0.03351 -0.00741 -0.0375 -0.00764 -0.04149 -0.00856 C -0.05018 -0.01088 -0.08004 -0.02292 -0.08056 -0.02315 L -0.10486 -0.03518 C -0.1132 -0.03935 -0.12083 -0.04282 -0.12865 -0.04838 C -0.16094 -0.07083 -0.13768 -0.0537 -0.15695 -0.07245 C -0.16007 -0.07523 -0.16354 -0.07778 -0.16667 -0.08079 C -0.18368 -0.09606 -0.1684 -0.08241 -0.18212 -0.09653 C -0.18386 -0.09838 -0.18577 -0.09977 -0.1875 -0.10116 C -0.18906 -0.10301 -0.19028 -0.10532 -0.19167 -0.10741 C -0.19688 -0.11366 -0.19549 -0.11111 -0.20174 -0.1169 C -0.20781 -0.12315 -0.20452 -0.12083 -0.21024 -0.12778 C -0.21215 -0.12986 -0.21424 -0.13148 -0.21597 -0.1338 C -0.21858 -0.1375 -0.22101 -0.14167 -0.22361 -0.14583 C -0.225 -0.14838 -0.22778 -0.15301 -0.22882 -0.15532 C -0.22969 -0.15741 -0.23021 -0.15972 -0.23125 -0.16157 C -0.23264 -0.16435 -0.23472 -0.1669 -0.23646 -0.16991 C -0.23733 -0.1713 -0.23785 -0.17315 -0.23889 -0.17477 C -0.24358 -0.1831 -0.24931 -0.19051 -0.25399 -0.19907 C -0.25643 -0.20347 -0.25955 -0.20926 -0.26268 -0.21319 C -0.26354 -0.21435 -0.26493 -0.21458 -0.26597 -0.21574 C -0.26823 -0.21806 -0.27049 -0.2206 -0.2724 -0.22292 C -0.27708 -0.23333 -0.27188 -0.22338 -0.27813 -0.23009 C -0.27882 -0.23125 -0.27917 -0.23264 -0.28004 -0.2338 C -0.2816 -0.23565 -0.28386 -0.23704 -0.28559 -0.23843 C -0.29132 -0.25116 -0.28333 -0.23611 -0.29202 -0.24583 C -0.29323 -0.24699 -0.29323 -0.24931 -0.29427 -0.25046 C -0.29514 -0.25162 -0.2967 -0.25185 -0.29757 -0.25278 C -0.29931 -0.25463 -0.30035 -0.25694 -0.30191 -0.25903 C -0.30347 -0.26134 -0.30417 -0.26481 -0.30608 -0.26643 C -0.31233 -0.27106 -0.30764 -0.26667 -0.31493 -0.27593 C -0.31632 -0.27755 -0.31823 -0.27893 -0.31945 -0.28079 C -0.32014 -0.28218 -0.32066 -0.28403 -0.32136 -0.28565 C -0.32205 -0.28704 -0.32309 -0.28796 -0.32379 -0.28912 C -0.32465 -0.29074 -0.32587 -0.29259 -0.32708 -0.29398 C -0.32917 -0.29699 -0.33229 -0.29931 -0.33472 -0.30231 C -0.33681 -0.30556 -0.33924 -0.3088 -0.34115 -0.31204 C -0.34184 -0.31319 -0.34254 -0.31458 -0.34323 -0.31551 C -0.35226 -0.32639 -0.34688 -0.31944 -0.35417 -0.32639 C -0.36163 -0.33333 -0.35347 -0.32708 -0.36059 -0.33241 C -0.36302 -0.33611 -0.3632 -0.33681 -0.36632 -0.33958 C -0.36736 -0.34051 -0.36823 -0.3412 -0.36945 -0.34213 C -0.37014 -0.34329 -0.37083 -0.34468 -0.37153 -0.3456 C -0.37396 -0.34838 -0.37604 -0.34861 -0.37917 -0.34931 C -0.37969 -0.34931 -0.38004 -0.34931 -0.38004 -0.34907 L -0.38004 -0.34884 " pathEditMode="relative" rAng="0" ptsTypes="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84" y="-17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D924-7F50-45DD-BAB0-CB30FC86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Click the picture cards to match </a:t>
            </a:r>
            <a:br>
              <a:rPr lang="en-AU" sz="3200" dirty="0"/>
            </a:br>
            <a:r>
              <a:rPr lang="en-AU" sz="3200" dirty="0"/>
              <a:t>them to the word cards.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91ACC-8E19-4E0F-B171-78ACEF55C60C}"/>
              </a:ext>
            </a:extLst>
          </p:cNvPr>
          <p:cNvGrpSpPr/>
          <p:nvPr/>
        </p:nvGrpSpPr>
        <p:grpSpPr>
          <a:xfrm>
            <a:off x="872460" y="1572601"/>
            <a:ext cx="1895912" cy="994308"/>
            <a:chOff x="805348" y="1673269"/>
            <a:chExt cx="1895912" cy="994308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203CC27-8969-43CF-9848-ECA504BCB9C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D583-46B5-453A-B205-18E3DEB8C357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read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66AA3-F262-4639-A65D-8E9CFA50AD40}"/>
              </a:ext>
            </a:extLst>
          </p:cNvPr>
          <p:cNvGrpSpPr/>
          <p:nvPr/>
        </p:nvGrpSpPr>
        <p:grpSpPr>
          <a:xfrm>
            <a:off x="872460" y="2772226"/>
            <a:ext cx="1895912" cy="994308"/>
            <a:chOff x="805348" y="1673269"/>
            <a:chExt cx="1895912" cy="994308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4DDD1250-AAE0-4CD6-8862-4D85AA814DA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B0403F-2F31-4247-9A58-527E777EE508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sea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26C76-D68D-488F-B324-7B4361DAF75B}"/>
              </a:ext>
            </a:extLst>
          </p:cNvPr>
          <p:cNvGrpSpPr/>
          <p:nvPr/>
        </p:nvGrpSpPr>
        <p:grpSpPr>
          <a:xfrm>
            <a:off x="872460" y="3971851"/>
            <a:ext cx="1895912" cy="994308"/>
            <a:chOff x="805348" y="1673269"/>
            <a:chExt cx="1895912" cy="994308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3AE6593E-6A3C-41AC-9D34-52EB236DB779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E5A413-442A-4E64-9902-1AC192DAB309}"/>
                </a:ext>
              </a:extLst>
            </p:cNvPr>
            <p:cNvSpPr txBox="1"/>
            <p:nvPr/>
          </p:nvSpPr>
          <p:spPr>
            <a:xfrm>
              <a:off x="906012" y="1939590"/>
              <a:ext cx="124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teacher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E19E2-1B3F-4B45-A1BE-A683E150737A}"/>
              </a:ext>
            </a:extLst>
          </p:cNvPr>
          <p:cNvGrpSpPr/>
          <p:nvPr/>
        </p:nvGrpSpPr>
        <p:grpSpPr>
          <a:xfrm>
            <a:off x="872460" y="5171477"/>
            <a:ext cx="1895912" cy="994308"/>
            <a:chOff x="805348" y="1673269"/>
            <a:chExt cx="1895912" cy="994308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78C21CB-838A-44F6-AE8E-F1C80E36393D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44DD-2E7C-4B2F-9D28-2F76BBF6C3E5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teapot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3ABA7D9-2B44-492F-AA0D-55C8CC925216}"/>
              </a:ext>
            </a:extLst>
          </p:cNvPr>
          <p:cNvGrpSpPr/>
          <p:nvPr/>
        </p:nvGrpSpPr>
        <p:grpSpPr>
          <a:xfrm>
            <a:off x="6300132" y="3971852"/>
            <a:ext cx="1895912" cy="994308"/>
            <a:chOff x="6300132" y="3971852"/>
            <a:chExt cx="1895912" cy="994308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4A473C1F-659F-4E87-894D-63521263BF8A}"/>
                </a:ext>
              </a:extLst>
            </p:cNvPr>
            <p:cNvSpPr/>
            <p:nvPr/>
          </p:nvSpPr>
          <p:spPr>
            <a:xfrm rot="5400000">
              <a:off x="6750934" y="3521050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1E6B86D-EB3F-4C23-BF47-0CAB4DFD0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3864" y="4055741"/>
              <a:ext cx="625660" cy="845190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61424C-3D3B-4B8F-AB40-05F8DFE8971A}"/>
              </a:ext>
            </a:extLst>
          </p:cNvPr>
          <p:cNvGrpSpPr/>
          <p:nvPr/>
        </p:nvGrpSpPr>
        <p:grpSpPr>
          <a:xfrm>
            <a:off x="6320628" y="1572600"/>
            <a:ext cx="1895912" cy="994308"/>
            <a:chOff x="6320628" y="1572600"/>
            <a:chExt cx="1895912" cy="994308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D3D9C7A-5F57-49E2-96A5-7267BE2A0D6C}"/>
                </a:ext>
              </a:extLst>
            </p:cNvPr>
            <p:cNvSpPr/>
            <p:nvPr/>
          </p:nvSpPr>
          <p:spPr>
            <a:xfrm rot="5400000">
              <a:off x="6771430" y="1121798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CE87D94-AB13-4DD1-BA85-F0E9F841B8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2934" y="1629873"/>
              <a:ext cx="996607" cy="826631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15A446-54F3-4F65-80B0-9996494FA0E3}"/>
              </a:ext>
            </a:extLst>
          </p:cNvPr>
          <p:cNvGrpSpPr/>
          <p:nvPr/>
        </p:nvGrpSpPr>
        <p:grpSpPr>
          <a:xfrm>
            <a:off x="6300132" y="5171477"/>
            <a:ext cx="1895912" cy="994308"/>
            <a:chOff x="6300132" y="5171477"/>
            <a:chExt cx="1895912" cy="99430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AAC6936-2C93-4B5D-8025-912D7677B128}"/>
                </a:ext>
              </a:extLst>
            </p:cNvPr>
            <p:cNvSpPr/>
            <p:nvPr/>
          </p:nvSpPr>
          <p:spPr>
            <a:xfrm rot="5400000">
              <a:off x="6750934" y="4720675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39B785F-6990-4514-B09F-598DB17B0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0917" y="5262289"/>
              <a:ext cx="1149292" cy="812682"/>
            </a:xfrm>
            <a:prstGeom prst="round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B2F06B6-B7AD-4841-9E3E-64BDBFAFED88}"/>
              </a:ext>
            </a:extLst>
          </p:cNvPr>
          <p:cNvGrpSpPr/>
          <p:nvPr/>
        </p:nvGrpSpPr>
        <p:grpSpPr>
          <a:xfrm>
            <a:off x="6300132" y="2772226"/>
            <a:ext cx="1895912" cy="994308"/>
            <a:chOff x="6300132" y="2772226"/>
            <a:chExt cx="1895912" cy="994308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6D9B1F0B-A7C1-434C-848A-2BAE7C2323AB}"/>
                </a:ext>
              </a:extLst>
            </p:cNvPr>
            <p:cNvSpPr/>
            <p:nvPr/>
          </p:nvSpPr>
          <p:spPr>
            <a:xfrm rot="5400000">
              <a:off x="6750934" y="2321424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DFA080-0D5E-4831-A409-5F120AD6E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647"/>
            <a:stretch/>
          </p:blipFill>
          <p:spPr>
            <a:xfrm>
              <a:off x="7218353" y="2827778"/>
              <a:ext cx="499621" cy="927751"/>
            </a:xfrm>
            <a:prstGeom prst="rect">
              <a:avLst/>
            </a:prstGeom>
          </p:spPr>
        </p:pic>
      </p:grp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E34BDA3-C7F2-47CE-8638-79E61369DE56}"/>
              </a:ext>
            </a:extLst>
          </p:cNvPr>
          <p:cNvSpPr/>
          <p:nvPr/>
        </p:nvSpPr>
        <p:spPr>
          <a:xfrm>
            <a:off x="7776593" y="979331"/>
            <a:ext cx="780176" cy="542851"/>
          </a:xfrm>
          <a:prstGeom prst="rightArrow">
            <a:avLst/>
          </a:prstGeom>
          <a:solidFill>
            <a:srgbClr val="F0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286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1.66667E-6 0.00023 C -0.0033 -1.85185E-6 -0.00642 -1.85185E-6 -0.0092 0.00093 C -0.01076 0.00139 -0.01198 0.00278 -0.01319 0.00324 C -0.02639 0.0088 -0.02482 0.00787 -0.03611 0.00949 L -0.04427 0.01181 C -0.04635 0.01273 -0.04861 0.01366 -0.05087 0.01435 C -0.0526 0.01482 -0.05434 0.01505 -0.0559 0.01551 C -0.0809 0.02477 -0.06007 0.01806 -0.0717 0.02199 C -0.07795 0.02685 -0.07153 0.02222 -0.07899 0.02546 C -0.08021 0.02616 -0.08142 0.02732 -0.08298 0.02801 C -0.08507 0.0294 -0.08732 0.03033 -0.08958 0.03171 C -0.09132 0.03264 -0.09288 0.03403 -0.09479 0.03519 C -0.09774 0.03704 -0.10069 0.0382 -0.10382 0.04005 C -0.12135 0.05116 -0.09878 0.03796 -0.11857 0.05255 C -0.12378 0.05625 -0.12934 0.05857 -0.13455 0.06227 C -0.13802 0.06505 -0.14097 0.06736 -0.14444 0.06968 C -0.14722 0.07153 -0.15035 0.07269 -0.15312 0.07454 C -0.15607 0.07662 -0.15851 0.07917 -0.16128 0.08079 C -0.16406 0.08264 -0.16736 0.08403 -0.16996 0.08588 C -0.17326 0.08796 -0.17535 0.09121 -0.17812 0.09329 C -0.18541 0.09884 -0.1868 0.09815 -0.19305 0.10417 C -0.19548 0.10671 -0.20868 0.1206 -0.21319 0.12523 C -0.21545 0.12778 -0.21753 0.13033 -0.21979 0.13241 C -0.22135 0.13403 -0.22361 0.13542 -0.22482 0.13727 L -0.23767 0.15625 C -0.23976 0.15903 -0.24201 0.16158 -0.24375 0.16459 C -0.26944 0.21088 -0.24462 0.16505 -0.25955 0.1956 C -0.26232 0.20116 -0.2658 0.20648 -0.26875 0.21273 C -0.27014 0.21644 -0.27187 0.21991 -0.27344 0.22361 C -0.27726 0.2331 -0.27569 0.23148 -0.27934 0.23982 C -0.28073 0.24236 -0.28212 0.24468 -0.28333 0.24722 C -0.28385 0.24954 -0.28368 0.25232 -0.28437 0.25463 C -0.28559 0.25903 -0.28802 0.2625 -0.28958 0.26667 C -0.29062 0.26968 -0.29132 0.27269 -0.29236 0.27546 C -0.29323 0.27755 -0.29444 0.2794 -0.29531 0.28171 C -0.29635 0.28403 -0.29653 0.28658 -0.29722 0.28889 C -0.29809 0.29074 -0.29878 0.29213 -0.2993 0.29421 C -0.30017 0.29676 -0.30121 0.29977 -0.30226 0.30278 C -0.3033 0.30602 -0.30399 0.30926 -0.30521 0.3125 C -0.30694 0.3169 -0.30885 0.32084 -0.31041 0.325 C -0.31146 0.32755 -0.31215 0.33033 -0.31319 0.33334 C -0.31406 0.33588 -0.31545 0.33843 -0.31614 0.34074 C -0.31753 0.34491 -0.31892 0.34908 -0.32014 0.35301 C -0.32083 0.35509 -0.32135 0.35741 -0.32205 0.35949 C -0.32291 0.36088 -0.32326 0.3625 -0.32413 0.36412 C -0.32482 0.36597 -0.32535 0.36829 -0.32621 0.37014 C -0.32708 0.37222 -0.3283 0.37454 -0.32916 0.37662 C -0.33003 0.37847 -0.33055 0.38009 -0.33125 0.38171 C -0.33403 0.39908 -0.33003 0.37755 -0.33403 0.39259 C -0.33698 0.40324 -0.33298 0.39468 -0.33698 0.40255 C -0.3375 0.40417 -0.33767 0.40579 -0.33819 0.40741 C -0.33854 0.40949 -0.33854 0.41158 -0.33889 0.41343 C -0.33941 0.41528 -0.34045 0.41667 -0.34097 0.41829 C -0.34166 0.4206 -0.34253 0.42269 -0.34288 0.42477 C -0.34375 0.42685 -0.34427 0.4294 -0.34514 0.43171 C -0.34566 0.4338 -0.34635 0.43588 -0.34705 0.43796 C -0.34739 0.43912 -0.34757 0.44074 -0.34791 0.4419 C -0.34878 0.44445 -0.35017 0.44676 -0.35087 0.44931 C -0.35156 0.4507 -0.35156 0.45185 -0.35208 0.45301 C -0.35677 0.46551 -0.35312 0.45347 -0.35677 0.46412 C -0.35764 0.46621 -0.35833 0.46806 -0.35903 0.47014 C -0.35937 0.4713 -0.35955 0.47269 -0.35989 0.47384 C -0.36059 0.47546 -0.36128 0.47709 -0.3618 0.47871 C -0.36354 0.48935 -0.3618 0.48102 -0.36493 0.49005 C -0.36545 0.49097 -0.36545 0.49236 -0.36597 0.49352 C -0.36666 0.4956 -0.36788 0.49746 -0.36875 0.49954 C -0.36944 0.5007 -0.37014 0.50185 -0.37101 0.50347 C -0.37361 0.51065 -0.36927 0.50371 -0.37465 0.51204 C -0.37569 0.51343 -0.37691 0.51435 -0.3776 0.51574 C -0.37847 0.5169 -0.37899 0.51829 -0.37986 0.51945 C -0.38281 0.52384 -0.38264 0.51991 -0.38264 0.52315 L -0.38264 0.52384 " pathEditMode="relative" rAng="0" ptsTypes="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2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-3.7037E-7 L -0.00087 0.00023 C -0.00139 -3.7037E-7 -0.01597 0.00093 -0.02049 0.00255 C -0.02865 0.00579 -0.02674 0.00579 -0.03403 0.00949 C -0.03889 0.01181 -0.04462 0.01296 -0.04913 0.0162 C -0.05521 0.02014 -0.06059 0.02569 -0.06684 0.02847 C -0.07066 0.03009 -0.07413 0.03102 -0.07778 0.0331 C -0.09358 0.04167 -0.0809 0.03727 -0.09462 0.04398 C -0.09809 0.04583 -0.10191 0.04676 -0.10521 0.04838 C -0.11268 0.05185 -0.11615 0.0544 -0.12344 0.0588 C -0.1441 0.06991 -0.11649 0.05324 -0.15208 0.075 C -0.15486 0.07662 -0.15799 0.07847 -0.16042 0.08056 C -0.16372 0.0831 -0.16667 0.08588 -0.17014 0.08843 C -0.17327 0.09074 -0.17656 0.09259 -0.17952 0.09514 C -0.18281 0.09792 -0.18524 0.10139 -0.18802 0.10417 C -0.19063 0.10625 -0.19323 0.10833 -0.19531 0.11065 C -0.19844 0.11343 -0.20087 0.11713 -0.20399 0.11944 C -0.20677 0.12176 -0.2099 0.12292 -0.21268 0.125 C -0.24132 0.14722 -0.2059 0.12245 -0.23802 0.14514 C -0.24583 0.15046 -0.24149 0.14676 -0.25087 0.15162 C -0.25208 0.15232 -0.25278 0.15324 -0.25399 0.15394 C -0.2566 0.15556 -0.26077 0.15648 -0.26354 0.15833 C -0.27014 0.16366 -0.26268 0.16088 -0.27118 0.16296 C -0.27691 0.16644 -0.28195 0.17014 -0.28872 0.17176 C -0.29011 0.17222 -0.29149 0.17269 -0.29306 0.17315 C -0.29983 0.17431 -0.30399 0.17454 -0.31129 0.17523 C -0.31667 0.17569 -0.32188 0.17616 -0.32726 0.17662 C -0.34254 0.17616 -0.35747 0.17616 -0.37292 0.17523 C -0.40261 0.17384 -0.35868 0.17407 -0.37813 0.17407 L -0.37813 0.17431 " pathEditMode="relative" rAng="0" ptsTypes="AAAAAAAAAAAAAAAAAAAAAAAAAAAAAA">
                                      <p:cBhvr>
                                        <p:cTn id="1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49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2.77778E-7 0.00069 C -0.00503 -0.00255 -0.01007 -0.00347 -0.01372 -0.00764 C -0.01927 -0.01412 -0.01615 -0.01158 -0.0224 -0.01528 C -0.0276 -0.02361 -0.0217 -0.01482 -0.0283 -0.02153 C -0.03194 -0.02546 -0.03507 -0.03056 -0.03924 -0.03426 C -0.04236 -0.03704 -0.04566 -0.03912 -0.04826 -0.04213 C -0.05295 -0.04699 -0.05694 -0.05208 -0.06146 -0.05718 C -0.06389 -0.05995 -0.0658 -0.0625 -0.06823 -0.06482 C -0.07118 -0.06783 -0.07431 -0.07083 -0.07691 -0.07408 C -0.07813 -0.07546 -0.07917 -0.07755 -0.08038 -0.07894 C -0.0875 -0.08796 -0.0842 -0.08287 -0.09149 -0.09051 C -0.09358 -0.09259 -0.09531 -0.09491 -0.09688 -0.09676 C -0.09861 -0.09815 -0.10017 -0.09931 -0.10156 -0.1007 C -0.10295 -0.10208 -0.10347 -0.10417 -0.10469 -0.10602 C -0.12118 -0.12431 -0.09913 -0.09607 -0.11597 -0.11736 C -0.11788 -0.11991 -0.11962 -0.12269 -0.1217 -0.12477 C -0.1224 -0.12616 -0.12361 -0.12662 -0.12483 -0.12755 C -0.1283 -0.13056 -0.13142 -0.13449 -0.1349 -0.1375 C -0.13785 -0.14051 -0.14097 -0.14259 -0.14392 -0.1456 C -0.14635 -0.14815 -0.14809 -0.15139 -0.15052 -0.1544 C -0.15851 -0.16343 -0.15833 -0.16088 -0.16719 -0.16945 C -0.16962 -0.17199 -0.17135 -0.17477 -0.17378 -0.17732 C -0.17552 -0.17894 -0.17778 -0.17986 -0.17934 -0.18125 C -0.1816 -0.18287 -0.18403 -0.18426 -0.18594 -0.18634 C -0.18767 -0.18773 -0.18889 -0.18982 -0.19063 -0.1912 C -0.19323 -0.19375 -0.1967 -0.19537 -0.19931 -0.19745 C -0.20052 -0.19884 -0.20156 -0.20046 -0.20278 -0.20139 C -0.21059 -0.2088 -0.2026 -0.1963 -0.21493 -0.21435 C -0.21632 -0.21644 -0.21753 -0.21898 -0.21962 -0.22083 C -0.22153 -0.22269 -0.22413 -0.22384 -0.22622 -0.22593 C -0.22899 -0.22847 -0.23125 -0.23195 -0.23385 -0.23472 C -0.24878 -0.24977 -0.24045 -0.24005 -0.25295 -0.25116 C -0.25556 -0.2537 -0.25799 -0.25625 -0.26076 -0.25903 C -0.26215 -0.26065 -0.26337 -0.26273 -0.2651 -0.26389 C -0.26632 -0.26505 -0.26806 -0.26505 -0.26944 -0.26528 C -0.27622 -0.27083 -0.2724 -0.26783 -0.28056 -0.27408 C -0.28281 -0.27593 -0.28524 -0.27732 -0.2875 -0.2794 C -0.28889 -0.28079 -0.29045 -0.28195 -0.29184 -0.2831 C -0.2974 -0.28889 -0.29531 -0.2882 -0.30174 -0.29352 C -0.30295 -0.29445 -0.30469 -0.29491 -0.30625 -0.29583 C -0.30764 -0.29699 -0.30903 -0.29884 -0.31076 -0.29977 C -0.31181 -0.30046 -0.31302 -0.30046 -0.31389 -0.30093 C -0.31788 -0.30324 -0.32205 -0.30533 -0.32517 -0.30857 C -0.32934 -0.31343 -0.32691 -0.31204 -0.33177 -0.31366 C -0.33264 -0.31505 -0.33299 -0.31667 -0.3342 -0.31783 C -0.3349 -0.31875 -0.33628 -0.31852 -0.33733 -0.31898 C -0.33854 -0.31968 -0.33976 -0.3206 -0.3408 -0.32153 C -0.34201 -0.32269 -0.34271 -0.32408 -0.34392 -0.32546 C -0.34583 -0.32685 -0.34809 -0.32778 -0.34983 -0.32917 C -0.35868 -0.33681 -0.34653 -0.32894 -0.35747 -0.33658 C -0.36684 -0.34329 -0.35781 -0.33611 -0.36528 -0.34051 C -0.36632 -0.3412 -0.36719 -0.34236 -0.36875 -0.34306 C -0.36962 -0.34352 -0.37083 -0.34352 -0.37188 -0.34445 C -0.37726 -0.34769 -0.37691 -0.34769 -0.37934 -0.35046 L -0.37934 -0.35023 " pathEditMode="relative" rAng="0" ptsTypes="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6" y="-1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222E-6 L 2.77778E-7 0.00046 C -0.00347 -0.00255 -0.00642 -0.00486 -0.00938 -0.00764 C -0.01181 -0.00996 -0.01372 -0.0132 -0.01615 -0.01528 C -0.01771 -0.01667 -0.01944 -0.0169 -0.02083 -0.01783 C -0.02326 -0.02014 -0.02517 -0.02315 -0.0276 -0.02547 C -0.03125 -0.02917 -0.03542 -0.03195 -0.03889 -0.03565 C -0.04063 -0.0375 -0.04201 -0.03935 -0.04358 -0.04097 C -0.04653 -0.04352 -0.04983 -0.0456 -0.05278 -0.04838 C -0.05451 -0.05047 -0.05556 -0.05278 -0.05729 -0.05486 C -0.06059 -0.05857 -0.06406 -0.06227 -0.06753 -0.06597 L -0.08108 -0.08148 C -0.08316 -0.08357 -0.08507 -0.08565 -0.08681 -0.08773 C -0.09132 -0.09375 -0.09427 -0.09792 -0.09948 -0.10324 C -0.10139 -0.10486 -0.1033 -0.10648 -0.10503 -0.10834 C -0.10938 -0.11273 -0.11354 -0.11736 -0.11771 -0.12199 L -0.12344 -0.12824 C -0.12535 -0.13056 -0.12708 -0.13287 -0.12917 -0.13496 C -0.14826 -0.15278 -0.12309 -0.12894 -0.14271 -0.14884 C -0.14462 -0.15047 -0.14688 -0.15209 -0.14844 -0.15394 C -0.15122 -0.15718 -0.1533 -0.16088 -0.1566 -0.16412 C -0.15833 -0.16597 -0.16042 -0.16713 -0.16215 -0.16922 C -0.16441 -0.17199 -0.16632 -0.17547 -0.16892 -0.17778 C -0.17066 -0.17986 -0.17292 -0.18125 -0.17465 -0.1831 C -0.17847 -0.18727 -0.18212 -0.19167 -0.18611 -0.19584 L -0.19167 -0.20232 C -0.19358 -0.2044 -0.19531 -0.20648 -0.1974 -0.20857 C -0.20191 -0.21297 -0.20642 -0.21713 -0.21094 -0.2213 C -0.2125 -0.22269 -0.21424 -0.22384 -0.21563 -0.22523 C -0.2191 -0.22894 -0.22205 -0.23334 -0.22587 -0.23658 L -0.23733 -0.24676 C -0.23924 -0.24838 -0.24132 -0.24977 -0.24306 -0.25185 C -0.24497 -0.25394 -0.2467 -0.25625 -0.24878 -0.2581 C -0.25052 -0.25972 -0.25243 -0.26042 -0.25451 -0.26181 C -0.25729 -0.26459 -0.25903 -0.26875 -0.26233 -0.27084 C -0.26424 -0.27222 -0.26615 -0.27315 -0.26806 -0.27477 C -0.27639 -0.28195 -0.26858 -0.27801 -0.2783 -0.28472 C -0.28351 -0.28866 -0.28976 -0.29028 -0.29427 -0.29491 C -0.29514 -0.29607 -0.29635 -0.29769 -0.29757 -0.29884 C -0.29861 -0.29954 -0.31424 -0.30996 -0.31701 -0.31134 C -0.31858 -0.31227 -0.32014 -0.31297 -0.32153 -0.31412 C -0.32552 -0.31644 -0.32934 -0.31852 -0.33299 -0.32176 C -0.33455 -0.32292 -0.33576 -0.32454 -0.3375 -0.3257 C -0.3401 -0.32709 -0.34288 -0.32801 -0.34549 -0.32917 C -0.36753 -0.34051 -0.33542 -0.32454 -0.35347 -0.33426 C -0.35451 -0.33496 -0.35573 -0.33519 -0.35694 -0.33588 C -0.35799 -0.33658 -0.36302 -0.34097 -0.36476 -0.34213 C -0.36597 -0.34283 -0.36701 -0.34306 -0.3684 -0.34329 C -0.36892 -0.34468 -0.36962 -0.34607 -0.37031 -0.34722 C -0.3717 -0.34838 -0.37292 -0.34908 -0.37413 -0.34977 C -0.37813 -0.35209 -0.37691 -0.35209 -0.37934 -0.35209 L -0.37934 -0.35185 " pathEditMode="relative" rAng="0" ptsTypes="AAAAA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76" y="-1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D924-7F50-45DD-BAB0-CB30FC86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Click the picture cards to match </a:t>
            </a:r>
            <a:br>
              <a:rPr lang="en-AU" sz="3200" dirty="0"/>
            </a:br>
            <a:r>
              <a:rPr lang="en-AU" sz="3200" dirty="0"/>
              <a:t>them to the word cards.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91ACC-8E19-4E0F-B171-78ACEF55C60C}"/>
              </a:ext>
            </a:extLst>
          </p:cNvPr>
          <p:cNvGrpSpPr/>
          <p:nvPr/>
        </p:nvGrpSpPr>
        <p:grpSpPr>
          <a:xfrm>
            <a:off x="872460" y="1572601"/>
            <a:ext cx="1895912" cy="994308"/>
            <a:chOff x="805348" y="1673269"/>
            <a:chExt cx="1895912" cy="994308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203CC27-8969-43CF-9848-ECA504BCB9C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D583-46B5-453A-B205-18E3DEB8C357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peas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66AA3-F262-4639-A65D-8E9CFA50AD40}"/>
              </a:ext>
            </a:extLst>
          </p:cNvPr>
          <p:cNvGrpSpPr/>
          <p:nvPr/>
        </p:nvGrpSpPr>
        <p:grpSpPr>
          <a:xfrm>
            <a:off x="872460" y="2772226"/>
            <a:ext cx="1895912" cy="994308"/>
            <a:chOff x="805348" y="1673269"/>
            <a:chExt cx="1895912" cy="994308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4DDD1250-AAE0-4CD6-8862-4D85AA814DA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B0403F-2F31-4247-9A58-527E777EE508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jeans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26C76-D68D-488F-B324-7B4361DAF75B}"/>
              </a:ext>
            </a:extLst>
          </p:cNvPr>
          <p:cNvGrpSpPr/>
          <p:nvPr/>
        </p:nvGrpSpPr>
        <p:grpSpPr>
          <a:xfrm>
            <a:off x="872460" y="3971851"/>
            <a:ext cx="1895912" cy="994308"/>
            <a:chOff x="805348" y="1673269"/>
            <a:chExt cx="1895912" cy="994308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3AE6593E-6A3C-41AC-9D34-52EB236DB779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E5A413-442A-4E64-9902-1AC192DAB309}"/>
                </a:ext>
              </a:extLst>
            </p:cNvPr>
            <p:cNvSpPr txBox="1"/>
            <p:nvPr/>
          </p:nvSpPr>
          <p:spPr>
            <a:xfrm>
              <a:off x="906012" y="1939590"/>
              <a:ext cx="124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eagle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E19E2-1B3F-4B45-A1BE-A683E150737A}"/>
              </a:ext>
            </a:extLst>
          </p:cNvPr>
          <p:cNvGrpSpPr/>
          <p:nvPr/>
        </p:nvGrpSpPr>
        <p:grpSpPr>
          <a:xfrm>
            <a:off x="872460" y="5171477"/>
            <a:ext cx="1895912" cy="994308"/>
            <a:chOff x="805348" y="1673269"/>
            <a:chExt cx="1895912" cy="994308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78C21CB-838A-44F6-AE8E-F1C80E36393D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44DD-2E7C-4B2F-9D28-2F76BBF6C3E5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treat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2C5982C-AE30-45B3-ACEB-9DEAC610172E}"/>
              </a:ext>
            </a:extLst>
          </p:cNvPr>
          <p:cNvGrpSpPr/>
          <p:nvPr/>
        </p:nvGrpSpPr>
        <p:grpSpPr>
          <a:xfrm>
            <a:off x="6300132" y="5171477"/>
            <a:ext cx="1895912" cy="994308"/>
            <a:chOff x="6300132" y="5171477"/>
            <a:chExt cx="1895912" cy="99430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AAC6936-2C93-4B5D-8025-912D7677B128}"/>
                </a:ext>
              </a:extLst>
            </p:cNvPr>
            <p:cNvSpPr/>
            <p:nvPr/>
          </p:nvSpPr>
          <p:spPr>
            <a:xfrm rot="5400000">
              <a:off x="6750934" y="4720675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DE0D719-8B79-4DF0-8BE9-FBCA392EE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6008" y="5308223"/>
              <a:ext cx="1085812" cy="72081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0451B5E-D930-4764-BC6E-9B3874D2AE29}"/>
              </a:ext>
            </a:extLst>
          </p:cNvPr>
          <p:cNvGrpSpPr/>
          <p:nvPr/>
        </p:nvGrpSpPr>
        <p:grpSpPr>
          <a:xfrm>
            <a:off x="6320628" y="1572600"/>
            <a:ext cx="1895912" cy="994308"/>
            <a:chOff x="6320628" y="1572600"/>
            <a:chExt cx="1895912" cy="994308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D3D9C7A-5F57-49E2-96A5-7267BE2A0D6C}"/>
                </a:ext>
              </a:extLst>
            </p:cNvPr>
            <p:cNvSpPr/>
            <p:nvPr/>
          </p:nvSpPr>
          <p:spPr>
            <a:xfrm rot="5400000">
              <a:off x="6771430" y="1121798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623CC29-F197-4F29-839E-E85F457D80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1175" y="1626725"/>
              <a:ext cx="750253" cy="85082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9FF365D-9FC5-45B9-94BE-0303EBB71344}"/>
              </a:ext>
            </a:extLst>
          </p:cNvPr>
          <p:cNvGrpSpPr/>
          <p:nvPr/>
        </p:nvGrpSpPr>
        <p:grpSpPr>
          <a:xfrm>
            <a:off x="6300132" y="3971852"/>
            <a:ext cx="1895912" cy="994308"/>
            <a:chOff x="6300132" y="3971852"/>
            <a:chExt cx="1895912" cy="994308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4A473C1F-659F-4E87-894D-63521263BF8A}"/>
                </a:ext>
              </a:extLst>
            </p:cNvPr>
            <p:cNvSpPr/>
            <p:nvPr/>
          </p:nvSpPr>
          <p:spPr>
            <a:xfrm rot="5400000">
              <a:off x="6750934" y="3521050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FBF6973-4C4E-4537-BBC5-3499D6294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8088" y="4089402"/>
              <a:ext cx="411638" cy="759204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5F43947-5616-436B-A145-6645785A6313}"/>
              </a:ext>
            </a:extLst>
          </p:cNvPr>
          <p:cNvGrpSpPr/>
          <p:nvPr/>
        </p:nvGrpSpPr>
        <p:grpSpPr>
          <a:xfrm>
            <a:off x="6300132" y="2772226"/>
            <a:ext cx="1895912" cy="994308"/>
            <a:chOff x="6300132" y="2772226"/>
            <a:chExt cx="1895912" cy="994308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6D9B1F0B-A7C1-434C-848A-2BAE7C2323AB}"/>
                </a:ext>
              </a:extLst>
            </p:cNvPr>
            <p:cNvSpPr/>
            <p:nvPr/>
          </p:nvSpPr>
          <p:spPr>
            <a:xfrm rot="5400000">
              <a:off x="6750934" y="2321424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813E87-BF45-4F4F-A9EF-B49571633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949" y="2971192"/>
              <a:ext cx="1160871" cy="457808"/>
            </a:xfrm>
            <a:prstGeom prst="rect">
              <a:avLst/>
            </a:prstGeom>
          </p:spPr>
        </p:pic>
      </p:grp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D83E392A-A677-4BE3-9003-CD814CA4BBF4}"/>
              </a:ext>
            </a:extLst>
          </p:cNvPr>
          <p:cNvSpPr/>
          <p:nvPr/>
        </p:nvSpPr>
        <p:spPr>
          <a:xfrm>
            <a:off x="7776593" y="979331"/>
            <a:ext cx="780176" cy="542851"/>
          </a:xfrm>
          <a:prstGeom prst="rightArrow">
            <a:avLst/>
          </a:prstGeom>
          <a:solidFill>
            <a:srgbClr val="F0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64422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1.66667E-6 -3.33333E-6 C -0.00417 0.00162 -0.00816 0.00371 -0.01198 0.00602 C -0.0132 0.00718 -0.01476 0.0088 -0.01615 0.00996 C -0.01806 0.01181 -0.02014 0.01366 -0.0224 0.01528 C -0.025 0.01713 -0.0283 0.01829 -0.0309 0.02037 C -0.03333 0.02269 -0.03577 0.02593 -0.0382 0.02824 C -0.04132 0.03102 -0.04479 0.03311 -0.0474 0.03588 C -0.05087 0.03912 -0.05313 0.04306 -0.05608 0.04653 C -0.05938 0.05023 -0.06302 0.05324 -0.06632 0.05695 C -0.06997 0.06065 -0.07361 0.06505 -0.07708 0.06875 C -0.08056 0.07176 -0.08403 0.07431 -0.08768 0.07778 C -0.09149 0.08148 -0.09514 0.08565 -0.09913 0.08936 C -0.10799 0.09746 -0.11736 0.10486 -0.12674 0.11273 C -0.13021 0.11621 -0.13438 0.11968 -0.1382 0.12315 C -0.14271 0.12755 -0.1467 0.13241 -0.15156 0.13635 C -0.15608 0.13959 -0.1599 0.14329 -0.16441 0.14676 C -0.16788 0.14931 -0.1717 0.15162 -0.175 0.1544 C -0.18212 0.16065 -0.18958 0.16736 -0.19705 0.17408 C -0.20087 0.17732 -0.20469 0.18125 -0.20851 0.18449 C -0.21233 0.1875 -0.21667 0.18982 -0.22031 0.19352 C -0.22674 0.2 -0.23264 0.20741 -0.23906 0.21412 L -0.24722 0.22315 L -0.25677 0.2338 C -0.26875 0.24699 -0.26302 0.24074 -0.27361 0.25209 L -0.28108 0.25973 C -0.28316 0.26204 -0.28542 0.26389 -0.2875 0.26644 C -0.29149 0.27176 -0.29531 0.27755 -0.30018 0.28172 C -0.30156 0.28311 -0.30278 0.28426 -0.30417 0.28565 C -0.3099 0.2919 -0.3099 0.29445 -0.31684 0.3 C -0.32083 0.30348 -0.32535 0.30625 -0.32969 0.30926 C -0.33125 0.31042 -0.33299 0.31204 -0.3349 0.3132 C -0.33733 0.31482 -0.34011 0.31598 -0.34202 0.31829 C -0.3507 0.32894 -0.33698 0.3125 -0.3559 0.3301 C -0.35729 0.33148 -0.35851 0.33287 -0.36007 0.3338 C -0.36094 0.33473 -0.36215 0.33473 -0.36302 0.33542 C -0.36424 0.33611 -0.36528 0.33704 -0.36649 0.33797 C -0.36719 0.33866 -0.36858 0.33866 -0.36927 0.33936 C -0.37153 0.34074 -0.37361 0.34306 -0.37587 0.34445 C -0.38038 0.34723 -0.37882 0.34584 -0.38073 0.34838 L -0.38073 0.34885 " pathEditMode="relative" rAng="0" ptsTypes="AAAAAAAAAAAAAAAAAAAAAAAAAAAAAAAAAAAAAAAAA">
                                      <p:cBhvr>
                                        <p:cTn id="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1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11111E-6 L 1.66667E-6 0.00069 L -0.02708 -0.01273 C -0.03004 -0.01412 -0.03333 -0.01482 -0.03629 -0.01644 C -0.0441 -0.02176 -0.05452 -0.02847 -0.06285 -0.03195 C -0.06754 -0.0338 -0.07222 -0.03426 -0.07656 -0.03588 C -0.09497 -0.04213 -0.08264 -0.03958 -0.10208 -0.04745 C -0.10608 -0.04908 -0.11059 -0.04977 -0.11476 -0.05116 C -0.12396 -0.05509 -0.13316 -0.05949 -0.14254 -0.06273 C -0.14618 -0.06412 -0.15018 -0.06505 -0.15382 -0.06667 C -0.17292 -0.07454 -0.16111 -0.07153 -0.17934 -0.07824 C -0.18351 -0.07986 -0.18802 -0.08056 -0.19167 -0.08218 C -0.19583 -0.0838 -0.19913 -0.08634 -0.20295 -0.08866 C -0.20643 -0.09051 -0.20955 -0.09213 -0.21302 -0.09352 C -0.21597 -0.09491 -0.21893 -0.09583 -0.22188 -0.09745 L -0.24896 -0.11296 C -0.25087 -0.11435 -0.25347 -0.11574 -0.25556 -0.11667 C -0.25833 -0.11806 -0.26077 -0.11921 -0.26354 -0.12037 C -0.27379 -0.12546 -0.2559 -0.11458 -0.28021 -0.12824 C -0.28177 -0.12894 -0.28316 -0.13009 -0.28472 -0.13079 C -0.28733 -0.13218 -0.29011 -0.13241 -0.29254 -0.13357 C -0.29566 -0.13495 -0.29844 -0.13727 -0.30139 -0.13843 C -0.30486 -0.13982 -0.30833 -0.14097 -0.31163 -0.14236 C -0.32153 -0.14676 -0.3099 -0.14375 -0.32153 -0.1463 C -0.3257 -0.14838 -0.33021 -0.15116 -0.33403 -0.15255 C -0.33577 -0.15324 -0.33785 -0.15347 -0.33976 -0.15417 C -0.34115 -0.15486 -0.34271 -0.15556 -0.3441 -0.15648 C -0.34531 -0.15718 -0.34618 -0.1588 -0.3474 -0.15926 C -0.34913 -0.15995 -0.35122 -0.15995 -0.35295 -0.16042 C -0.35695 -0.1632 -0.35886 -0.16482 -0.36302 -0.16713 C -0.36511 -0.16783 -0.36684 -0.16875 -0.36875 -0.16945 C -0.36997 -0.16991 -0.37101 -0.17014 -0.37188 -0.1706 C -0.37327 -0.1713 -0.37413 -0.17245 -0.37535 -0.17315 C -0.37639 -0.17361 -0.37778 -0.17384 -0.37882 -0.17431 C -0.37952 -0.17477 -0.38038 -0.17523 -0.38073 -0.17546 L -0.38073 -0.17523 " pathEditMode="relative" rAng="0" ptsTypes="AAAAAAAAAAAAAAAAAAAAAAAAAAAAAAAAAAAA">
                                      <p:cBhvr>
                                        <p:cTn id="1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1.66667E-6 0.00023 C -0.00382 -0.00139 -0.00729 -0.00254 -0.01077 -0.0037 C -0.01233 -0.00416 -0.01406 -0.0044 -0.01563 -0.00509 C -0.03281 -0.01157 -0.01528 -0.00625 -0.0309 -0.01111 C -0.03351 -0.01203 -0.03629 -0.01273 -0.03906 -0.01365 C -0.04236 -0.01458 -0.04531 -0.0162 -0.04827 -0.01713 C -0.05243 -0.01852 -0.05643 -0.01921 -0.06042 -0.02083 C -0.06458 -0.02291 -0.06858 -0.02615 -0.07309 -0.02824 C -0.07639 -0.02986 -0.08038 -0.03032 -0.08386 -0.03194 C -0.09132 -0.03565 -0.09809 -0.04143 -0.10608 -0.04421 C -0.1184 -0.04838 -0.12483 -0.05023 -0.13785 -0.05764 C -0.14219 -0.05995 -0.14636 -0.0625 -0.1507 -0.06481 C -0.16719 -0.07338 -0.15504 -0.06643 -0.17066 -0.07338 C -0.18108 -0.07824 -0.17986 -0.07893 -0.19028 -0.08449 C -0.19306 -0.08588 -0.19618 -0.0868 -0.19861 -0.08819 C -0.20365 -0.09051 -0.20781 -0.09421 -0.21285 -0.09537 C -0.21962 -0.09722 -0.21615 -0.09606 -0.22344 -0.09907 C -0.22465 -0.10023 -0.2257 -0.10185 -0.22691 -0.10277 C -0.22917 -0.10393 -0.23195 -0.10416 -0.2342 -0.10532 L -0.2434 -0.11018 L -0.24809 -0.1125 C -0.24965 -0.11342 -0.25104 -0.11435 -0.25295 -0.11504 C -0.25556 -0.1162 -0.25833 -0.11736 -0.26111 -0.11875 C -0.26268 -0.11944 -0.26406 -0.1206 -0.2658 -0.12106 C -0.26771 -0.12176 -0.26962 -0.12199 -0.2717 -0.12222 C -0.27309 -0.12268 -0.27465 -0.12315 -0.27639 -0.12361 C -0.28143 -0.12708 -0.2842 -0.1294 -0.29167 -0.13078 L -0.2974 -0.13217 C -0.30122 -0.13449 -0.30417 -0.13657 -0.30816 -0.13819 C -0.3092 -0.13865 -0.31059 -0.13889 -0.31163 -0.13935 C -0.31268 -0.14004 -0.31389 -0.1412 -0.31511 -0.1419 C -0.31667 -0.14282 -0.32188 -0.14398 -0.32344 -0.14444 C -0.33333 -0.15139 -0.32066 -0.14282 -0.33038 -0.14791 C -0.3316 -0.14861 -0.33264 -0.14977 -0.33386 -0.15046 C -0.33542 -0.15139 -0.33681 -0.15208 -0.33872 -0.15277 C -0.33993 -0.1537 -0.34063 -0.15463 -0.34219 -0.15532 C -0.34306 -0.15602 -0.34462 -0.15602 -0.34566 -0.15648 C -0.34722 -0.15717 -0.34861 -0.15833 -0.35035 -0.15902 C -0.35243 -0.15995 -0.35434 -0.16041 -0.35643 -0.16134 C -0.35747 -0.16203 -0.35868 -0.16319 -0.35972 -0.16389 C -0.36059 -0.16435 -0.36215 -0.16458 -0.3632 -0.16504 C -0.36563 -0.16643 -0.36788 -0.16875 -0.37031 -0.1699 C -0.37188 -0.17083 -0.37344 -0.17176 -0.37483 -0.17245 C -0.38507 -0.17685 -0.37309 -0.17106 -0.38056 -0.17453 L -0.38056 -0.17453 " pathEditMode="relative" rAng="0" ptsTypes="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28" y="-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694 L 1.66667E-6 -0.00602 C -0.00261 -0.00602 -0.01563 0.0088 -0.01945 0.01111 C -0.03854 0.02315 -0.05521 0.02083 -0.07535 0.02454 L -0.12066 0.03657 L -0.15382 0.04421 L -0.35313 0.03657 C -0.35452 0.03657 -0.35556 0.03171 -0.35695 0.03032 C -0.36111 0.02685 -0.36493 0.02569 -0.36893 0.02454 C -0.37761 0.01366 -0.37066 0.02454 -0.37813 0.00509 C -0.37899 0.00255 -0.38073 -0.00116 -0.38073 0.00023 L -0.38073 -0.00116 " pathEditMode="relative" rAng="0" ptsTypes="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D924-7F50-45DD-BAB0-CB30FC866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3200" dirty="0"/>
              <a:t>Click the picture cards to match </a:t>
            </a:r>
            <a:br>
              <a:rPr lang="en-AU" sz="3200" dirty="0"/>
            </a:br>
            <a:r>
              <a:rPr lang="en-AU" sz="3200" dirty="0"/>
              <a:t>them to the word cards.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591ACC-8E19-4E0F-B171-78ACEF55C60C}"/>
              </a:ext>
            </a:extLst>
          </p:cNvPr>
          <p:cNvGrpSpPr/>
          <p:nvPr/>
        </p:nvGrpSpPr>
        <p:grpSpPr>
          <a:xfrm>
            <a:off x="872460" y="1572601"/>
            <a:ext cx="1895912" cy="994308"/>
            <a:chOff x="805348" y="1673269"/>
            <a:chExt cx="1895912" cy="994308"/>
          </a:xfrm>
        </p:grpSpPr>
        <p:sp>
          <p:nvSpPr>
            <p:cNvPr id="4" name="Rectangle: Top Corners Rounded 3">
              <a:extLst>
                <a:ext uri="{FF2B5EF4-FFF2-40B4-BE49-F238E27FC236}">
                  <a16:creationId xmlns:a16="http://schemas.microsoft.com/office/drawing/2014/main" id="{9203CC27-8969-43CF-9848-ECA504BCB9C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578D583-46B5-453A-B205-18E3DEB8C357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seat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466AA3-F262-4639-A65D-8E9CFA50AD40}"/>
              </a:ext>
            </a:extLst>
          </p:cNvPr>
          <p:cNvGrpSpPr/>
          <p:nvPr/>
        </p:nvGrpSpPr>
        <p:grpSpPr>
          <a:xfrm>
            <a:off x="872460" y="2772226"/>
            <a:ext cx="1895912" cy="994308"/>
            <a:chOff x="805348" y="1673269"/>
            <a:chExt cx="1895912" cy="994308"/>
          </a:xfrm>
        </p:grpSpPr>
        <p:sp>
          <p:nvSpPr>
            <p:cNvPr id="16" name="Rectangle: Top Corners Rounded 15">
              <a:extLst>
                <a:ext uri="{FF2B5EF4-FFF2-40B4-BE49-F238E27FC236}">
                  <a16:creationId xmlns:a16="http://schemas.microsoft.com/office/drawing/2014/main" id="{4DDD1250-AAE0-4CD6-8862-4D85AA814DAA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B0403F-2F31-4247-9A58-527E777EE508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steam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926C76-D68D-488F-B324-7B4361DAF75B}"/>
              </a:ext>
            </a:extLst>
          </p:cNvPr>
          <p:cNvGrpSpPr/>
          <p:nvPr/>
        </p:nvGrpSpPr>
        <p:grpSpPr>
          <a:xfrm>
            <a:off x="872460" y="3971851"/>
            <a:ext cx="1895912" cy="994308"/>
            <a:chOff x="805348" y="1673269"/>
            <a:chExt cx="1895912" cy="994308"/>
          </a:xfrm>
        </p:grpSpPr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3AE6593E-6A3C-41AC-9D34-52EB236DB779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4E5A413-442A-4E64-9902-1AC192DAB309}"/>
                </a:ext>
              </a:extLst>
            </p:cNvPr>
            <p:cNvSpPr txBox="1"/>
            <p:nvPr/>
          </p:nvSpPr>
          <p:spPr>
            <a:xfrm>
              <a:off x="906012" y="1939590"/>
              <a:ext cx="12415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team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95E19E2-1B3F-4B45-A1BE-A683E150737A}"/>
              </a:ext>
            </a:extLst>
          </p:cNvPr>
          <p:cNvGrpSpPr/>
          <p:nvPr/>
        </p:nvGrpSpPr>
        <p:grpSpPr>
          <a:xfrm>
            <a:off x="872460" y="5171477"/>
            <a:ext cx="1895912" cy="994308"/>
            <a:chOff x="805348" y="1673269"/>
            <a:chExt cx="1895912" cy="994308"/>
          </a:xfrm>
        </p:grpSpPr>
        <p:sp>
          <p:nvSpPr>
            <p:cNvPr id="22" name="Rectangle: Top Corners Rounded 21">
              <a:extLst>
                <a:ext uri="{FF2B5EF4-FFF2-40B4-BE49-F238E27FC236}">
                  <a16:creationId xmlns:a16="http://schemas.microsoft.com/office/drawing/2014/main" id="{178C21CB-838A-44F6-AE8E-F1C80E36393D}"/>
                </a:ext>
              </a:extLst>
            </p:cNvPr>
            <p:cNvSpPr/>
            <p:nvPr/>
          </p:nvSpPr>
          <p:spPr>
            <a:xfrm rot="16200000">
              <a:off x="1256150" y="1222467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D144DD-2E7C-4B2F-9D28-2F76BBF6C3E5}"/>
                </a:ext>
              </a:extLst>
            </p:cNvPr>
            <p:cNvSpPr txBox="1"/>
            <p:nvPr/>
          </p:nvSpPr>
          <p:spPr>
            <a:xfrm>
              <a:off x="1015068" y="1939590"/>
              <a:ext cx="11325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dirty="0"/>
                <a:t>stream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675230D-F0FA-4147-91F4-CCEB7089702F}"/>
              </a:ext>
            </a:extLst>
          </p:cNvPr>
          <p:cNvGrpSpPr/>
          <p:nvPr/>
        </p:nvGrpSpPr>
        <p:grpSpPr>
          <a:xfrm>
            <a:off x="6320628" y="1572600"/>
            <a:ext cx="1895912" cy="994308"/>
            <a:chOff x="6320628" y="1572600"/>
            <a:chExt cx="1895912" cy="994308"/>
          </a:xfrm>
        </p:grpSpPr>
        <p:sp>
          <p:nvSpPr>
            <p:cNvPr id="28" name="Rectangle: Top Corners Rounded 27">
              <a:extLst>
                <a:ext uri="{FF2B5EF4-FFF2-40B4-BE49-F238E27FC236}">
                  <a16:creationId xmlns:a16="http://schemas.microsoft.com/office/drawing/2014/main" id="{5D3D9C7A-5F57-49E2-96A5-7267BE2A0D6C}"/>
                </a:ext>
              </a:extLst>
            </p:cNvPr>
            <p:cNvSpPr/>
            <p:nvPr/>
          </p:nvSpPr>
          <p:spPr>
            <a:xfrm rot="5400000">
              <a:off x="6771430" y="1121798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7894AF3-9436-46B1-B371-277D3D6F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0976" y="1629236"/>
              <a:ext cx="525034" cy="88103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F9550DB-12C2-4F46-8EF5-60FA8092E3D4}"/>
              </a:ext>
            </a:extLst>
          </p:cNvPr>
          <p:cNvGrpSpPr/>
          <p:nvPr/>
        </p:nvGrpSpPr>
        <p:grpSpPr>
          <a:xfrm>
            <a:off x="6300132" y="5171477"/>
            <a:ext cx="1895912" cy="994308"/>
            <a:chOff x="6300132" y="5171477"/>
            <a:chExt cx="1895912" cy="994308"/>
          </a:xfrm>
        </p:grpSpPr>
        <p:sp>
          <p:nvSpPr>
            <p:cNvPr id="27" name="Rectangle: Top Corners Rounded 26">
              <a:extLst>
                <a:ext uri="{FF2B5EF4-FFF2-40B4-BE49-F238E27FC236}">
                  <a16:creationId xmlns:a16="http://schemas.microsoft.com/office/drawing/2014/main" id="{BAAC6936-2C93-4B5D-8025-912D7677B128}"/>
                </a:ext>
              </a:extLst>
            </p:cNvPr>
            <p:cNvSpPr/>
            <p:nvPr/>
          </p:nvSpPr>
          <p:spPr>
            <a:xfrm rot="5400000">
              <a:off x="6750934" y="4720675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827696D-31DB-4300-95E5-49DCE9BE3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99469" y="5228764"/>
              <a:ext cx="1103628" cy="81079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8E26CB-0261-4614-81BF-9372203C80AD}"/>
              </a:ext>
            </a:extLst>
          </p:cNvPr>
          <p:cNvGrpSpPr/>
          <p:nvPr/>
        </p:nvGrpSpPr>
        <p:grpSpPr>
          <a:xfrm>
            <a:off x="6300132" y="2772226"/>
            <a:ext cx="1895912" cy="994308"/>
            <a:chOff x="6300132" y="2772226"/>
            <a:chExt cx="1895912" cy="994308"/>
          </a:xfrm>
        </p:grpSpPr>
        <p:sp>
          <p:nvSpPr>
            <p:cNvPr id="25" name="Rectangle: Top Corners Rounded 24">
              <a:extLst>
                <a:ext uri="{FF2B5EF4-FFF2-40B4-BE49-F238E27FC236}">
                  <a16:creationId xmlns:a16="http://schemas.microsoft.com/office/drawing/2014/main" id="{6D9B1F0B-A7C1-434C-848A-2BAE7C2323AB}"/>
                </a:ext>
              </a:extLst>
            </p:cNvPr>
            <p:cNvSpPr/>
            <p:nvPr/>
          </p:nvSpPr>
          <p:spPr>
            <a:xfrm rot="5400000">
              <a:off x="6750934" y="2321424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CAECE38-A30B-4C04-9CEA-3D06902E3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640" y="2805781"/>
              <a:ext cx="1007278" cy="927309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22BDE7-9F2A-4141-9998-45BA71449091}"/>
              </a:ext>
            </a:extLst>
          </p:cNvPr>
          <p:cNvGrpSpPr/>
          <p:nvPr/>
        </p:nvGrpSpPr>
        <p:grpSpPr>
          <a:xfrm>
            <a:off x="6300132" y="3971852"/>
            <a:ext cx="1895912" cy="994308"/>
            <a:chOff x="6300132" y="3971852"/>
            <a:chExt cx="1895912" cy="994308"/>
          </a:xfrm>
        </p:grpSpPr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id="{4A473C1F-659F-4E87-894D-63521263BF8A}"/>
                </a:ext>
              </a:extLst>
            </p:cNvPr>
            <p:cNvSpPr/>
            <p:nvPr/>
          </p:nvSpPr>
          <p:spPr>
            <a:xfrm rot="5400000">
              <a:off x="6750934" y="3521050"/>
              <a:ext cx="994308" cy="1895912"/>
            </a:xfrm>
            <a:prstGeom prst="round2Same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89235" t="72492" r="-38802" b="-16888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F302EB4-0CC7-4B92-B079-59566EEBF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2493" y="4121236"/>
              <a:ext cx="1241571" cy="695540"/>
            </a:xfrm>
            <a:prstGeom prst="roundRect">
              <a:avLst/>
            </a:prstGeom>
          </p:spPr>
        </p:pic>
      </p:grp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BACF59D9-9FC0-4BE3-AD57-2B235939A447}"/>
              </a:ext>
            </a:extLst>
          </p:cNvPr>
          <p:cNvSpPr/>
          <p:nvPr/>
        </p:nvSpPr>
        <p:spPr>
          <a:xfrm>
            <a:off x="7776593" y="979331"/>
            <a:ext cx="780176" cy="542851"/>
          </a:xfrm>
          <a:prstGeom prst="rightArrow">
            <a:avLst/>
          </a:prstGeom>
          <a:solidFill>
            <a:srgbClr val="F05B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336701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.00232 L -1.66667E-6 0.00255 L -0.01962 0.00371 C -0.02309 0.00394 -0.02656 0.00463 -0.03003 0.00509 L -0.08507 0.00787 C -0.0941 0.0081 -0.10312 0.0088 -0.11198 0.0088 L -0.1816 0.01065 L -0.25851 0.0088 C -0.28524 0.0081 -0.26094 0.00787 -0.2809 0.00648 C -0.28976 0.00579 -0.29861 0.00579 -0.30781 0.00509 C -0.36337 0.00162 -0.26389 0.00602 -0.35486 0.00232 C -0.35781 0.00185 -0.36059 0.00162 -0.36354 0.00093 C -0.36458 0.00093 -0.36545 -0.00046 -0.36649 -0.00046 C -0.37153 -0.00046 -0.37673 -0.00046 -0.3816 -0.00046 L -0.3816 -0.00023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3.33333E-6 C -0.0033 0.00093 -0.00643 0.00162 -0.0092 0.00324 C -0.01268 0.00579 -0.01545 0.00903 -0.01893 0.01181 C -0.02032 0.0132 -0.02188 0.01459 -0.02327 0.01551 C -0.04914 0.02986 -0.02414 0.01482 -0.04948 0.03403 L -0.06302 0.04375 C -0.06493 0.04537 -0.06684 0.04769 -0.06927 0.04861 C -0.07223 0.04977 -0.07535 0.05093 -0.0783 0.05232 C -0.08976 0.05834 -0.07726 0.05602 -0.09688 0.06343 C -0.09896 0.06412 -0.10139 0.06482 -0.1033 0.06574 C -0.10521 0.06667 -0.10712 0.06829 -0.1092 0.06945 C -0.11025 0.07037 -0.11198 0.0713 -0.11354 0.07199 C -0.11563 0.07338 -0.11754 0.07547 -0.11979 0.07686 C -0.1217 0.07778 -0.12361 0.07824 -0.12552 0.07917 C -0.12726 0.08033 -0.12917 0.08172 -0.13091 0.08287 C -0.13247 0.08426 -0.13351 0.08565 -0.13525 0.08658 C -0.13959 0.08889 -0.1441 0.09074 -0.14844 0.09283 C -0.15104 0.09398 -0.15382 0.09491 -0.15608 0.0963 C -0.17986 0.11158 -0.15018 0.09329 -0.17032 0.10371 C -0.17309 0.1051 -0.17518 0.10718 -0.17813 0.10857 C -0.18004 0.10973 -0.18264 0.11019 -0.18455 0.11111 C -0.18854 0.11297 -0.19184 0.11551 -0.19566 0.11713 C -0.19809 0.11829 -0.20087 0.11852 -0.20348 0.11968 C -0.20851 0.12199 -0.21354 0.12454 -0.21858 0.12709 C -0.22205 0.12871 -0.22518 0.13056 -0.22848 0.13195 C -0.23473 0.13426 -0.24132 0.13473 -0.24705 0.13797 C -0.25 0.13959 -0.25295 0.14167 -0.25573 0.14306 C -0.26615 0.14746 -0.27396 0.14746 -0.28455 0.15162 C -0.30625 0.15949 -0.28577 0.15255 -0.3 0.15648 C -0.31441 0.16042 -0.30035 0.15787 -0.31858 0.16019 L -0.33837 0.1625 L -0.34479 0.16505 C -0.34601 0.16551 -0.34723 0.16551 -0.34809 0.16621 C -0.34931 0.16713 -0.35018 0.16806 -0.35157 0.16875 C -0.35295 0.16945 -0.35452 0.16945 -0.35591 0.16991 C -0.35764 0.17061 -0.35955 0.17176 -0.36146 0.17246 C -0.36389 0.17338 -0.37014 0.17454 -0.37257 0.175 C -0.37448 0.175 -0.37691 0.175 -0.37882 0.175 L -0.37969 0.175 " pathEditMode="relative" rAng="0" ptsTypes="AAAAAAAAAAAAAAAAAAAAAAAAAAAAAAAAAA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93" y="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3.61111E-6 -7.40741E-7 C -0.0033 0.00347 -0.00608 0.00718 -0.00903 0.01088 C -0.0099 0.01181 -0.01146 0.01227 -0.01233 0.01343 C -0.01407 0.01551 -0.01493 0.01829 -0.01667 0.02037 C -0.02014 0.02454 -0.02396 0.02778 -0.02778 0.03148 C -0.02952 0.0331 -0.03108 0.03542 -0.03299 0.03681 C -0.03855 0.04097 -0.03907 0.04097 -0.0441 0.04653 C -0.04566 0.04838 -0.04705 0.05023 -0.04844 0.05208 C -0.05452 0.0588 -0.05469 0.05741 -0.06146 0.06458 C -0.06407 0.06713 -0.0665 0.07014 -0.0691 0.07269 C -0.08611 0.08773 -0.07396 0.075 -0.08768 0.08634 C -0.09011 0.08843 -0.09202 0.09028 -0.09445 0.0919 C -0.09688 0.09398 -0.09948 0.09445 -0.10191 0.0963 C -0.11181 0.10208 -0.11372 0.10509 -0.12691 0.11019 C -0.12986 0.11065 -0.1323 0.11157 -0.13473 0.11273 C -0.14219 0.11667 -0.14375 0.11945 -0.15122 0.12245 C -0.15434 0.12361 -0.15782 0.12407 -0.16094 0.12523 C -0.16424 0.12639 -0.16771 0.12801 -0.17101 0.1294 C -0.17344 0.13056 -0.17587 0.13102 -0.17848 0.13195 C -0.18177 0.13333 -0.18507 0.13519 -0.18837 0.13611 C -0.1941 0.1382 -0.20035 0.13912 -0.20591 0.14167 C -0.20973 0.14352 -0.21389 0.14583 -0.21806 0.14722 C -0.22084 0.14815 -0.22379 0.14792 -0.22657 0.14861 C -0.23073 0.14954 -0.23455 0.1507 -0.23872 0.15139 C -0.24636 0.15278 -0.25122 0.15301 -0.25955 0.15417 C -0.2625 0.1544 -0.26545 0.15509 -0.26823 0.15556 L -0.29115 0.15972 C -0.29358 0.16019 -0.29653 0.16065 -0.29879 0.16088 L -0.31094 0.16227 C -0.31233 0.16296 -0.31372 0.16343 -0.31528 0.16389 C -0.3165 0.16412 -0.31736 0.16482 -0.31841 0.16505 C -0.32431 0.16713 -0.32483 0.16644 -0.3316 0.16806 C -0.33334 0.16829 -0.33455 0.16898 -0.33611 0.16921 C -0.33959 0.16991 -0.34341 0.17037 -0.3467 0.1706 C -0.36598 0.17245 -0.36355 0.17199 -0.3816 0.17199 L -0.3816 0.17245 " pathEditMode="relative" rAng="0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0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1.66667E-6 0.00023 C -0.00434 -0.00046 -0.00851 -0.00046 -0.0125 -0.00139 C -0.01476 -0.00185 -0.01684 -0.00301 -0.01945 -0.0037 C -0.02257 -0.00463 -0.02552 -0.00532 -0.0283 -0.00625 L -0.05365 -0.01968 C -0.05868 -0.02222 -0.06389 -0.02431 -0.06875 -0.02708 L -0.1191 -0.0537 L -0.13924 -0.06458 C -0.14636 -0.06852 -0.15347 -0.07222 -0.16042 -0.07685 C -0.16563 -0.08009 -0.17049 -0.08356 -0.1757 -0.08657 C -0.18143 -0.09005 -0.18785 -0.09259 -0.19358 -0.0963 C -0.20417 -0.10278 -0.21441 -0.10995 -0.22483 -0.1169 C -0.26007 -0.14005 -0.21042 -0.10694 -0.25695 -0.13866 C -0.25764 -0.13912 -0.27292 -0.14907 -0.27552 -0.15069 C -0.2783 -0.15324 -0.2816 -0.15556 -0.28438 -0.1581 C -0.29375 -0.16643 -0.28768 -0.16204 -0.29653 -0.17268 C -0.30712 -0.18542 -0.29636 -0.16991 -0.30538 -0.18241 C -0.31094 -0.18981 -0.30816 -0.18657 -0.31268 -0.19444 C -0.31406 -0.19745 -0.31597 -0.20023 -0.31754 -0.20278 C -0.31788 -0.20486 -0.31788 -0.20718 -0.31875 -0.20903 C -0.31927 -0.21065 -0.32083 -0.21134 -0.3217 -0.21273 C -0.32292 -0.21458 -0.32344 -0.2169 -0.32465 -0.21875 C -0.32691 -0.22268 -0.3316 -0.22986 -0.3316 -0.22963 C -0.33351 -0.23611 -0.3316 -0.23102 -0.33577 -0.23819 C -0.33681 -0.24005 -0.33768 -0.24236 -0.33854 -0.24421 C -0.34115 -0.24907 -0.34115 -0.24768 -0.34254 -0.25393 C -0.34375 -0.25694 -0.34375 -0.26042 -0.34462 -0.26366 C -0.34514 -0.26505 -0.34601 -0.26597 -0.34688 -0.26736 C -0.34774 -0.26898 -0.34827 -0.2706 -0.34896 -0.27222 C -0.35122 -0.27893 -0.34792 -0.27268 -0.35191 -0.28079 C -0.35243 -0.28194 -0.3533 -0.2831 -0.35399 -0.28449 C -0.35469 -0.28681 -0.35469 -0.28958 -0.3559 -0.29167 C -0.35677 -0.29352 -0.35799 -0.2956 -0.35903 -0.29768 C -0.3592 -0.29884 -0.35938 -0.30023 -0.3599 -0.30116 C -0.36042 -0.30231 -0.36129 -0.30347 -0.36198 -0.30486 C -0.36215 -0.30602 -0.3625 -0.30718 -0.36285 -0.30833 C -0.36337 -0.30972 -0.36441 -0.31088 -0.36511 -0.31204 C -0.36545 -0.31319 -0.36545 -0.31458 -0.36597 -0.31574 C -0.36684 -0.31782 -0.36806 -0.31991 -0.36893 -0.32199 C -0.36962 -0.32338 -0.37049 -0.32523 -0.37083 -0.32685 C -0.37153 -0.32801 -0.37153 -0.3294 -0.37205 -0.33056 C -0.37274 -0.33171 -0.37344 -0.33287 -0.37396 -0.33403 C -0.3783 -0.34352 -0.37327 -0.33449 -0.37899 -0.34398 C -0.37934 -0.34514 -0.37952 -0.34653 -0.38004 -0.34768 C -0.38073 -0.34884 -0.38177 -0.35069 -0.38177 -0.35069 L -0.38177 -0.35069 " pathEditMode="relative" rAng="0" ptsTypes="AAAAAAAAAAAAAAAAAAAAAAAAAAAAAAAAAAAAAAAAAAAAA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97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9E672C99-2731-4C91-91B2-96A90CF6B535}" vid="{7F266D33-4E3D-4AB1-8B43-991C0A718D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58</TotalTime>
  <Words>72</Words>
  <Application>Microsoft Office PowerPoint</Application>
  <PresentationFormat>On-screen Show (4:3)</PresentationFormat>
  <Paragraphs>24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Arial</vt:lpstr>
      <vt:lpstr>Twinkl</vt:lpstr>
      <vt:lpstr>Office Theme</vt:lpstr>
      <vt:lpstr>PowerPoint Presentation</vt:lpstr>
      <vt:lpstr>Click the picture cards to match  them to the word cards.</vt:lpstr>
      <vt:lpstr>Click the picture cards to match  them to the word cards.</vt:lpstr>
      <vt:lpstr>Click the picture cards to match  them to the word cards.</vt:lpstr>
      <vt:lpstr>Click the picture cards to match  them to the word cards.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A5</dc:creator>
  <cp:lastModifiedBy>Twinkl A5</cp:lastModifiedBy>
  <cp:revision>9</cp:revision>
  <dcterms:created xsi:type="dcterms:W3CDTF">2021-02-19T00:03:00Z</dcterms:created>
  <dcterms:modified xsi:type="dcterms:W3CDTF">2021-02-19T01:01:00Z</dcterms:modified>
</cp:coreProperties>
</file>