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82" r:id="rId4"/>
    <p:sldId id="270" r:id="rId5"/>
    <p:sldId id="283" r:id="rId6"/>
    <p:sldId id="271" r:id="rId7"/>
    <p:sldId id="284" r:id="rId8"/>
    <p:sldId id="272" r:id="rId9"/>
    <p:sldId id="285" r:id="rId10"/>
    <p:sldId id="273" r:id="rId11"/>
    <p:sldId id="286" r:id="rId12"/>
    <p:sldId id="274" r:id="rId13"/>
    <p:sldId id="28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Rg" panose="02000503030000020003" pitchFamily="50" charset="0"/>
      <p:regular r:id="rId29"/>
      <p:bold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95"/>
    <a:srgbClr val="E94D12"/>
    <a:srgbClr val="F9FCF5"/>
    <a:srgbClr val="699327"/>
    <a:srgbClr val="CDE096"/>
    <a:srgbClr val="BC0105"/>
    <a:srgbClr val="4DB1E3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1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FE2777-8F1E-4967-B184-DCCCEA259ABD}" type="datetimeFigureOut">
              <a:rPr lang="en-GB"/>
              <a:pPr>
                <a:defRPr/>
              </a:pPr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A48849-E779-48AA-9021-68CD15F77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1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F77E04-0115-4AB4-8B6D-34D4963A25C4}" type="datetimeFigureOut">
              <a:rPr lang="en-GB"/>
              <a:pPr>
                <a:defRPr/>
              </a:pPr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4DD42-45C0-4A98-B67E-18AA8F73F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0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1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7801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4837113" y="2433638"/>
            <a:ext cx="3121554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E94D12"/>
                </a:solidFill>
              </a:rPr>
              <a:t>wood</a:t>
            </a:r>
          </a:p>
        </p:txBody>
      </p:sp>
      <p:sp>
        <p:nvSpPr>
          <p:cNvPr id="1741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43906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/>
          </p:cNvSpPr>
          <p:nvPr/>
        </p:nvSpPr>
        <p:spPr bwMode="auto">
          <a:xfrm>
            <a:off x="817563" y="2405063"/>
            <a:ext cx="4156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E94D12"/>
                </a:solidFill>
              </a:rPr>
              <a:t>wood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5688" y="2389188"/>
            <a:ext cx="1203325" cy="995362"/>
          </a:xfrm>
          <a:prstGeom prst="rect">
            <a:avLst/>
          </a:prstGeom>
          <a:solidFill>
            <a:srgbClr val="F9FCF5"/>
          </a:solidFill>
          <a:ln>
            <a:solidFill>
              <a:srgbClr val="F9F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014788"/>
            <a:ext cx="33845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4862778" y="2389188"/>
            <a:ext cx="3079217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cook</a:t>
            </a:r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8472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20483" name="Title 20"/>
          <p:cNvSpPr>
            <a:spLocks/>
          </p:cNvSpPr>
          <p:nvPr/>
        </p:nvSpPr>
        <p:spPr bwMode="auto">
          <a:xfrm>
            <a:off x="1264444" y="2246312"/>
            <a:ext cx="3175000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cook</a:t>
            </a:r>
          </a:p>
        </p:txBody>
      </p:sp>
      <p:sp>
        <p:nvSpPr>
          <p:cNvPr id="2048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014788"/>
            <a:ext cx="3706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Challenge!</a:t>
            </a:r>
          </a:p>
        </p:txBody>
      </p:sp>
      <p:sp>
        <p:nvSpPr>
          <p:cNvPr id="21507" name="Content Placeholder 2"/>
          <p:cNvSpPr>
            <a:spLocks/>
          </p:cNvSpPr>
          <p:nvPr/>
        </p:nvSpPr>
        <p:spPr bwMode="auto">
          <a:xfrm>
            <a:off x="755650" y="2030413"/>
            <a:ext cx="7632700" cy="1552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/>
              <a:t>Can you guess which word has been covered up in the sentence? Click the boxes to reveal the answers!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3109913" y="3800475"/>
            <a:ext cx="2914650" cy="133985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Play!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Challenge!</a:t>
            </a:r>
          </a:p>
        </p:txBody>
      </p:sp>
      <p:sp>
        <p:nvSpPr>
          <p:cNvPr id="4" name="Oval 3"/>
          <p:cNvSpPr/>
          <p:nvPr/>
        </p:nvSpPr>
        <p:spPr>
          <a:xfrm>
            <a:off x="-579438" y="5461000"/>
            <a:ext cx="3238501" cy="7461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5"/>
          <a:stretch>
            <a:fillRect/>
          </a:stretch>
        </p:blipFill>
        <p:spPr bwMode="auto">
          <a:xfrm>
            <a:off x="441325" y="690563"/>
            <a:ext cx="2033588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2"/>
          <p:cNvSpPr>
            <a:spLocks/>
          </p:cNvSpPr>
          <p:nvPr/>
        </p:nvSpPr>
        <p:spPr bwMode="auto">
          <a:xfrm>
            <a:off x="1173094" y="3541161"/>
            <a:ext cx="7632700" cy="1552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 dirty="0"/>
              <a:t>I read my book under the tree.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09390" y="3543991"/>
            <a:ext cx="1693863" cy="969962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633913"/>
            <a:ext cx="5810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976688"/>
            <a:ext cx="441325" cy="2608262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06775" y="5997575"/>
            <a:ext cx="2482850" cy="3444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233863"/>
            <a:ext cx="1320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ontent Placeholder 2"/>
          <p:cNvSpPr>
            <a:spLocks/>
          </p:cNvSpPr>
          <p:nvPr/>
        </p:nvSpPr>
        <p:spPr bwMode="auto">
          <a:xfrm>
            <a:off x="755650" y="2030413"/>
            <a:ext cx="7632700" cy="1552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 dirty="0"/>
              <a:t>I put up my hood when it is raining.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22975" y="1971675"/>
            <a:ext cx="1828800" cy="96837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Challenge!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Challenge!</a:t>
            </a:r>
          </a:p>
        </p:txBody>
      </p:sp>
      <p:sp>
        <p:nvSpPr>
          <p:cNvPr id="24579" name="Content Placeholder 2"/>
          <p:cNvSpPr>
            <a:spLocks/>
          </p:cNvSpPr>
          <p:nvPr/>
        </p:nvSpPr>
        <p:spPr bwMode="auto">
          <a:xfrm>
            <a:off x="522288" y="1473200"/>
            <a:ext cx="8089900" cy="19573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 dirty="0"/>
              <a:t>The pirate had a hook for a hand.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7613" y="2451100"/>
            <a:ext cx="2095500" cy="96837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2458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27" y="3419475"/>
            <a:ext cx="1778146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Challenge!</a:t>
            </a:r>
          </a:p>
        </p:txBody>
      </p:sp>
      <p:sp>
        <p:nvSpPr>
          <p:cNvPr id="25603" name="Content Placeholder 2"/>
          <p:cNvSpPr>
            <a:spLocks/>
          </p:cNvSpPr>
          <p:nvPr/>
        </p:nvSpPr>
        <p:spPr bwMode="auto">
          <a:xfrm>
            <a:off x="755650" y="1725613"/>
            <a:ext cx="7632700" cy="1552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/>
              <a:t>What will you cook for dinner?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1438" y="1725613"/>
            <a:ext cx="1865312" cy="96837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" y="3628611"/>
            <a:ext cx="1247109" cy="26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5" y="4519566"/>
            <a:ext cx="1936319" cy="157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Challenge!</a:t>
            </a:r>
          </a:p>
        </p:txBody>
      </p:sp>
      <p:sp>
        <p:nvSpPr>
          <p:cNvPr id="26627" name="Content Placeholder 2"/>
          <p:cNvSpPr>
            <a:spLocks/>
          </p:cNvSpPr>
          <p:nvPr/>
        </p:nvSpPr>
        <p:spPr bwMode="auto">
          <a:xfrm>
            <a:off x="750888" y="1912938"/>
            <a:ext cx="7632700" cy="19145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/>
              <a:t>The chair was made out of wood.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83263" y="2787650"/>
            <a:ext cx="2252662" cy="96837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78" y="4123267"/>
            <a:ext cx="1272844" cy="22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4591049" y="2381250"/>
            <a:ext cx="348932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300" b="1" dirty="0">
                <a:solidFill>
                  <a:srgbClr val="E94D12"/>
                </a:solidFill>
              </a:rPr>
              <a:t>book</a:t>
            </a:r>
          </a:p>
        </p:txBody>
      </p:sp>
      <p:sp>
        <p:nvSpPr>
          <p:cNvPr id="921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Click the box to reveal the word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92700" y="1473200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3901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Challenge!</a:t>
            </a:r>
          </a:p>
        </p:txBody>
      </p:sp>
      <p:sp>
        <p:nvSpPr>
          <p:cNvPr id="27651" name="Content Placeholder 2"/>
          <p:cNvSpPr>
            <a:spLocks/>
          </p:cNvSpPr>
          <p:nvPr/>
        </p:nvSpPr>
        <p:spPr bwMode="auto">
          <a:xfrm>
            <a:off x="750888" y="1912938"/>
            <a:ext cx="7632700" cy="19145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600" dirty="0"/>
              <a:t>She hopped on </a:t>
            </a:r>
            <a:r>
              <a:rPr lang="en-GB" altLang="en-US" sz="6600" dirty="0" smtClean="0"/>
              <a:t/>
            </a:r>
            <a:br>
              <a:rPr lang="en-GB" altLang="en-US" sz="6600" dirty="0" smtClean="0"/>
            </a:br>
            <a:r>
              <a:rPr lang="en-GB" altLang="en-US" sz="6600" dirty="0" smtClean="0"/>
              <a:t>one </a:t>
            </a:r>
            <a:r>
              <a:rPr lang="en-GB" altLang="en-US" sz="6600" dirty="0"/>
              <a:t>foot.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1296" y="2908300"/>
            <a:ext cx="1782762" cy="969963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E94D12"/>
                </a:solidFill>
              </a:rPr>
              <a:t>?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92475"/>
            <a:ext cx="180756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92700" y="1473200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10245" name="Title 20"/>
          <p:cNvSpPr>
            <a:spLocks/>
          </p:cNvSpPr>
          <p:nvPr/>
        </p:nvSpPr>
        <p:spPr bwMode="auto">
          <a:xfrm>
            <a:off x="1400175" y="2381250"/>
            <a:ext cx="3189288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book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959225"/>
            <a:ext cx="30114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4700587" y="2373313"/>
            <a:ext cx="3403600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300" b="1" dirty="0">
                <a:solidFill>
                  <a:srgbClr val="E94D12"/>
                </a:solidFill>
              </a:rPr>
              <a:t>hook</a:t>
            </a:r>
          </a:p>
        </p:txBody>
      </p: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39201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12291" name="Title 20"/>
          <p:cNvSpPr>
            <a:spLocks/>
          </p:cNvSpPr>
          <p:nvPr/>
        </p:nvSpPr>
        <p:spPr bwMode="auto">
          <a:xfrm>
            <a:off x="1477963" y="2389188"/>
            <a:ext cx="3270250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hook</a:t>
            </a:r>
          </a:p>
        </p:txBody>
      </p:sp>
      <p:sp>
        <p:nvSpPr>
          <p:cNvPr id="1229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4014788"/>
            <a:ext cx="22193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4696618" y="2433638"/>
            <a:ext cx="3411538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0" b="1" dirty="0">
                <a:solidFill>
                  <a:srgbClr val="E94D12"/>
                </a:solidFill>
              </a:rPr>
              <a:t>hood</a:t>
            </a:r>
          </a:p>
        </p:txBody>
      </p:sp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8472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14339" name="Title 20"/>
          <p:cNvSpPr>
            <a:spLocks/>
          </p:cNvSpPr>
          <p:nvPr/>
        </p:nvSpPr>
        <p:spPr bwMode="auto">
          <a:xfrm>
            <a:off x="1455738" y="2397125"/>
            <a:ext cx="3309937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hood</a:t>
            </a:r>
          </a:p>
        </p:txBody>
      </p:sp>
      <p:sp>
        <p:nvSpPr>
          <p:cNvPr id="1434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014788"/>
            <a:ext cx="976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/>
          </p:cNvSpPr>
          <p:nvPr/>
        </p:nvSpPr>
        <p:spPr bwMode="auto">
          <a:xfrm>
            <a:off x="5031847" y="2389188"/>
            <a:ext cx="3062287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foot</a:t>
            </a:r>
          </a:p>
        </p:txBody>
      </p:sp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8472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9375" y="1528763"/>
            <a:ext cx="2486025" cy="2486025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rgbClr val="E94D12"/>
                </a:solidFill>
              </a:rPr>
              <a:t>?</a:t>
            </a:r>
          </a:p>
        </p:txBody>
      </p:sp>
      <p:sp>
        <p:nvSpPr>
          <p:cNvPr id="16387" name="Title 20"/>
          <p:cNvSpPr>
            <a:spLocks/>
          </p:cNvSpPr>
          <p:nvPr/>
        </p:nvSpPr>
        <p:spPr bwMode="auto">
          <a:xfrm>
            <a:off x="1312863" y="2405063"/>
            <a:ext cx="3062287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E94D12"/>
                </a:solidFill>
              </a:rPr>
              <a:t>foot</a:t>
            </a:r>
          </a:p>
        </p:txBody>
      </p:sp>
      <p:sp>
        <p:nvSpPr>
          <p:cNvPr id="1638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Click the box to reveal the word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5637213" y="4859338"/>
            <a:ext cx="1530350" cy="876300"/>
          </a:xfrm>
          <a:prstGeom prst="roundRect">
            <a:avLst/>
          </a:prstGeom>
          <a:solidFill>
            <a:srgbClr val="F9BD95"/>
          </a:solidFill>
          <a:ln w="38100">
            <a:solidFill>
              <a:srgbClr val="E9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E94D12"/>
                </a:solidFill>
              </a:rPr>
              <a:t>Next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14788"/>
            <a:ext cx="21605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202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Sassoon Infant Rg</vt:lpstr>
      <vt:lpstr>Twinkl</vt:lpstr>
      <vt:lpstr>Arial</vt:lpstr>
      <vt:lpstr>Office Theme</vt:lpstr>
      <vt:lpstr>PowerPoint Presentation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Click the box to reveal the word</vt:lpstr>
      <vt:lpstr>Challenge!</vt:lpstr>
      <vt:lpstr>Challenge!</vt:lpstr>
      <vt:lpstr>Challenge!</vt:lpstr>
      <vt:lpstr>Challenge!</vt:lpstr>
      <vt:lpstr>Challenge!</vt:lpstr>
      <vt:lpstr>Challenge!</vt:lpstr>
      <vt:lpstr>Challenge!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Joseph Hayward</cp:lastModifiedBy>
  <cp:revision>143</cp:revision>
  <dcterms:created xsi:type="dcterms:W3CDTF">2014-10-01T16:09:27Z</dcterms:created>
  <dcterms:modified xsi:type="dcterms:W3CDTF">2019-12-16T16:21:19Z</dcterms:modified>
</cp:coreProperties>
</file>