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06C"/>
    <a:srgbClr val="009541"/>
    <a:srgbClr val="B3112B"/>
    <a:srgbClr val="DB1B32"/>
    <a:srgbClr val="8DC7BF"/>
    <a:srgbClr val="EEBCD9"/>
    <a:srgbClr val="CC4591"/>
    <a:srgbClr val="D91C34"/>
    <a:srgbClr val="BE0928"/>
    <a:srgbClr val="C90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Ribbon"/>
          <p:cNvGrpSpPr/>
          <p:nvPr/>
        </p:nvGrpSpPr>
        <p:grpSpPr>
          <a:xfrm>
            <a:off x="443585" y="1380226"/>
            <a:ext cx="8255479" cy="793630"/>
            <a:chOff x="448574" y="1380226"/>
            <a:chExt cx="8255479" cy="793630"/>
          </a:xfrm>
        </p:grpSpPr>
        <p:sp>
          <p:nvSpPr>
            <p:cNvPr id="5" name="Rectangle 4"/>
            <p:cNvSpPr/>
            <p:nvPr/>
          </p:nvSpPr>
          <p:spPr>
            <a:xfrm>
              <a:off x="448574" y="1380226"/>
              <a:ext cx="8255479" cy="793630"/>
            </a:xfrm>
            <a:prstGeom prst="rect">
              <a:avLst/>
            </a:prstGeom>
            <a:solidFill>
              <a:srgbClr val="B3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227">
              <a:off x="511639" y="1432121"/>
              <a:ext cx="389509" cy="4471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943382" y="1434196"/>
              <a:ext cx="389509" cy="44712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149915" y="1664127"/>
              <a:ext cx="389509" cy="44712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5858922" y="1442825"/>
              <a:ext cx="389509" cy="4471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8180730" y="1664127"/>
              <a:ext cx="389509" cy="4471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6696785" y="1649105"/>
              <a:ext cx="389509" cy="4471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7447608" y="1442824"/>
              <a:ext cx="389509" cy="4471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2633858" y="1664127"/>
              <a:ext cx="389509" cy="447129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949921" y="195464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146791" y="150461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923998" y="193114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500267" y="152654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685526" y="153723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140750" y="201988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780360" y="1456633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106202" y="1997969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716696" y="1521268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286599" y="1985121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7360314" y="1519510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8566030" y="1623067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8171546" y="150367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940345" y="1963762"/>
              <a:ext cx="45719" cy="53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lick the Check Button Text"/>
          <p:cNvSpPr/>
          <p:nvPr/>
        </p:nvSpPr>
        <p:spPr>
          <a:xfrm>
            <a:off x="681487" y="5697551"/>
            <a:ext cx="5411639" cy="547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the check button to reveal the answer.</a:t>
            </a:r>
          </a:p>
        </p:txBody>
      </p:sp>
      <p:sp>
        <p:nvSpPr>
          <p:cNvPr id="8" name="Check Button"/>
          <p:cNvSpPr/>
          <p:nvPr/>
        </p:nvSpPr>
        <p:spPr>
          <a:xfrm>
            <a:off x="6245525" y="5711916"/>
            <a:ext cx="2320505" cy="519050"/>
          </a:xfrm>
          <a:prstGeom prst="roundRect">
            <a:avLst>
              <a:gd name="adj" fmla="val 9024"/>
            </a:avLst>
          </a:prstGeom>
          <a:solidFill>
            <a:srgbClr val="B3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Check</a:t>
            </a:r>
          </a:p>
        </p:txBody>
      </p:sp>
      <p:sp>
        <p:nvSpPr>
          <p:cNvPr id="2" name="1"/>
          <p:cNvSpPr/>
          <p:nvPr/>
        </p:nvSpPr>
        <p:spPr>
          <a:xfrm>
            <a:off x="795708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0" name="2"/>
          <p:cNvSpPr/>
          <p:nvPr/>
        </p:nvSpPr>
        <p:spPr>
          <a:xfrm>
            <a:off x="3376445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3"/>
          <p:cNvSpPr/>
          <p:nvPr/>
        </p:nvSpPr>
        <p:spPr>
          <a:xfrm>
            <a:off x="5957181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3295290" y="595222"/>
            <a:ext cx="2363638" cy="2363638"/>
          </a:xfrm>
          <a:prstGeom prst="ellipse">
            <a:avLst/>
          </a:prstGeom>
          <a:solidFill>
            <a:schemeClr val="bg2"/>
          </a:solidFill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if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3" y="3032641"/>
            <a:ext cx="2903877" cy="2408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8" y="1173384"/>
            <a:ext cx="1772457" cy="12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Ribbon"/>
          <p:cNvGrpSpPr/>
          <p:nvPr/>
        </p:nvGrpSpPr>
        <p:grpSpPr>
          <a:xfrm>
            <a:off x="443585" y="1380226"/>
            <a:ext cx="8255479" cy="793630"/>
            <a:chOff x="448574" y="1380226"/>
            <a:chExt cx="8255479" cy="793630"/>
          </a:xfrm>
        </p:grpSpPr>
        <p:sp>
          <p:nvSpPr>
            <p:cNvPr id="5" name="Rectangle 4"/>
            <p:cNvSpPr/>
            <p:nvPr/>
          </p:nvSpPr>
          <p:spPr>
            <a:xfrm>
              <a:off x="448574" y="1380226"/>
              <a:ext cx="8255479" cy="793630"/>
            </a:xfrm>
            <a:prstGeom prst="rect">
              <a:avLst/>
            </a:prstGeom>
            <a:solidFill>
              <a:srgbClr val="B3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227">
              <a:off x="511639" y="1432121"/>
              <a:ext cx="389509" cy="4471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943382" y="1434196"/>
              <a:ext cx="389509" cy="44712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149915" y="1664127"/>
              <a:ext cx="389509" cy="44712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5858922" y="1442825"/>
              <a:ext cx="389509" cy="4471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8180730" y="1664127"/>
              <a:ext cx="389509" cy="4471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6696785" y="1649105"/>
              <a:ext cx="389509" cy="4471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7447608" y="1442824"/>
              <a:ext cx="389509" cy="4471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2633858" y="1664127"/>
              <a:ext cx="389509" cy="447129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949921" y="195464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146791" y="150461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923998" y="193114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500267" y="152654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685526" y="153723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140750" y="201988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780360" y="1456633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106202" y="1997969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716696" y="1521268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286599" y="1985121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7360314" y="1519510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8566030" y="1623067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8171546" y="150367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940345" y="1963762"/>
              <a:ext cx="45719" cy="53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lick the Check Button Text"/>
          <p:cNvSpPr/>
          <p:nvPr/>
        </p:nvSpPr>
        <p:spPr>
          <a:xfrm>
            <a:off x="681487" y="5697551"/>
            <a:ext cx="5411639" cy="547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the check button to reveal the answer.</a:t>
            </a:r>
          </a:p>
        </p:txBody>
      </p:sp>
      <p:sp>
        <p:nvSpPr>
          <p:cNvPr id="8" name="Check Button"/>
          <p:cNvSpPr/>
          <p:nvPr/>
        </p:nvSpPr>
        <p:spPr>
          <a:xfrm>
            <a:off x="6245525" y="5711916"/>
            <a:ext cx="2320505" cy="519050"/>
          </a:xfrm>
          <a:prstGeom prst="roundRect">
            <a:avLst>
              <a:gd name="adj" fmla="val 9024"/>
            </a:avLst>
          </a:prstGeom>
          <a:solidFill>
            <a:srgbClr val="B3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Check</a:t>
            </a:r>
          </a:p>
        </p:txBody>
      </p:sp>
      <p:sp>
        <p:nvSpPr>
          <p:cNvPr id="2" name="1"/>
          <p:cNvSpPr/>
          <p:nvPr/>
        </p:nvSpPr>
        <p:spPr>
          <a:xfrm>
            <a:off x="795708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2"/>
          <p:cNvSpPr/>
          <p:nvPr/>
        </p:nvSpPr>
        <p:spPr>
          <a:xfrm>
            <a:off x="3376445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3"/>
          <p:cNvSpPr/>
          <p:nvPr/>
        </p:nvSpPr>
        <p:spPr>
          <a:xfrm>
            <a:off x="5957181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" name="Oval 5"/>
          <p:cNvSpPr/>
          <p:nvPr/>
        </p:nvSpPr>
        <p:spPr>
          <a:xfrm>
            <a:off x="3295290" y="595222"/>
            <a:ext cx="2363638" cy="2363638"/>
          </a:xfrm>
          <a:prstGeom prst="ellipse">
            <a:avLst/>
          </a:prstGeom>
          <a:solidFill>
            <a:schemeClr val="bg2"/>
          </a:solidFill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if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3" y="3032641"/>
            <a:ext cx="2903877" cy="2408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4" y="1145210"/>
            <a:ext cx="1768846" cy="141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Ribbon"/>
          <p:cNvGrpSpPr/>
          <p:nvPr/>
        </p:nvGrpSpPr>
        <p:grpSpPr>
          <a:xfrm>
            <a:off x="443585" y="1380226"/>
            <a:ext cx="8255479" cy="793630"/>
            <a:chOff x="448574" y="1380226"/>
            <a:chExt cx="8255479" cy="793630"/>
          </a:xfrm>
        </p:grpSpPr>
        <p:sp>
          <p:nvSpPr>
            <p:cNvPr id="5" name="Rectangle 4"/>
            <p:cNvSpPr/>
            <p:nvPr/>
          </p:nvSpPr>
          <p:spPr>
            <a:xfrm>
              <a:off x="448574" y="1380226"/>
              <a:ext cx="8255479" cy="793630"/>
            </a:xfrm>
            <a:prstGeom prst="rect">
              <a:avLst/>
            </a:prstGeom>
            <a:solidFill>
              <a:srgbClr val="B3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227">
              <a:off x="511639" y="1432121"/>
              <a:ext cx="389509" cy="4471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943382" y="1434196"/>
              <a:ext cx="389509" cy="44712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149915" y="1664127"/>
              <a:ext cx="389509" cy="44712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5858922" y="1442825"/>
              <a:ext cx="389509" cy="4471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8180730" y="1664127"/>
              <a:ext cx="389509" cy="4471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6696785" y="1649105"/>
              <a:ext cx="389509" cy="4471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7447608" y="1442824"/>
              <a:ext cx="389509" cy="4471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2633858" y="1664127"/>
              <a:ext cx="389509" cy="447129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949921" y="195464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146791" y="150461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923998" y="193114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500267" y="152654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685526" y="153723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140750" y="201988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780360" y="1456633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106202" y="1997969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716696" y="1521268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286599" y="1985121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7360314" y="1519510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8566030" y="1623067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8171546" y="150367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940345" y="1963762"/>
              <a:ext cx="45719" cy="53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lick the Check Button Text"/>
          <p:cNvSpPr/>
          <p:nvPr/>
        </p:nvSpPr>
        <p:spPr>
          <a:xfrm>
            <a:off x="681487" y="5697551"/>
            <a:ext cx="5411639" cy="547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Twinkl" pitchFamily="50" charset="0"/>
              </a:rPr>
              <a:t>Click the check button to reveal the answer.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8" name="Check Button"/>
          <p:cNvSpPr/>
          <p:nvPr/>
        </p:nvSpPr>
        <p:spPr>
          <a:xfrm>
            <a:off x="6245525" y="5711916"/>
            <a:ext cx="2320505" cy="519050"/>
          </a:xfrm>
          <a:prstGeom prst="roundRect">
            <a:avLst>
              <a:gd name="adj" fmla="val 9024"/>
            </a:avLst>
          </a:prstGeom>
          <a:solidFill>
            <a:srgbClr val="B3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Check</a:t>
            </a:r>
          </a:p>
        </p:txBody>
      </p:sp>
      <p:sp>
        <p:nvSpPr>
          <p:cNvPr id="2" name="1"/>
          <p:cNvSpPr/>
          <p:nvPr/>
        </p:nvSpPr>
        <p:spPr>
          <a:xfrm>
            <a:off x="795708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0" name="2"/>
          <p:cNvSpPr/>
          <p:nvPr/>
        </p:nvSpPr>
        <p:spPr>
          <a:xfrm>
            <a:off x="3376445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1" name="3"/>
          <p:cNvSpPr/>
          <p:nvPr/>
        </p:nvSpPr>
        <p:spPr>
          <a:xfrm>
            <a:off x="5957181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" name="Oval 5"/>
          <p:cNvSpPr/>
          <p:nvPr/>
        </p:nvSpPr>
        <p:spPr>
          <a:xfrm>
            <a:off x="3295290" y="595222"/>
            <a:ext cx="2363638" cy="2363638"/>
          </a:xfrm>
          <a:prstGeom prst="ellipse">
            <a:avLst/>
          </a:prstGeom>
          <a:solidFill>
            <a:schemeClr val="bg2"/>
          </a:solidFill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if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3" y="3032641"/>
            <a:ext cx="2903877" cy="2408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02" y="1014242"/>
            <a:ext cx="1659110" cy="14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7863" y="650875"/>
            <a:ext cx="7632700" cy="785813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>
                <a:solidFill>
                  <a:schemeClr val="bg1"/>
                </a:solidFill>
              </a:rPr>
              <a:t>Well Done</a:t>
            </a:r>
            <a:r>
              <a:rPr lang="en-GB" sz="32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644650"/>
            <a:ext cx="258762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6"/>
          <p:cNvSpPr/>
          <p:nvPr/>
        </p:nvSpPr>
        <p:spPr>
          <a:xfrm>
            <a:off x="4035425" y="1677563"/>
            <a:ext cx="4275138" cy="1160463"/>
          </a:xfrm>
          <a:prstGeom prst="round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You found all of the missing phonemes and collected all the presents. Thank you for your help!</a:t>
            </a:r>
          </a:p>
        </p:txBody>
      </p:sp>
      <p:sp>
        <p:nvSpPr>
          <p:cNvPr id="6" name="Rounded Rectangle 7"/>
          <p:cNvSpPr/>
          <p:nvPr/>
        </p:nvSpPr>
        <p:spPr>
          <a:xfrm>
            <a:off x="4035425" y="5365750"/>
            <a:ext cx="4275138" cy="854075"/>
          </a:xfrm>
          <a:prstGeom prst="roundRect">
            <a:avLst/>
          </a:prstGeom>
          <a:solidFill>
            <a:srgbClr val="B3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Click the presents to return to the  beginning of the presentation.</a:t>
            </a:r>
          </a:p>
        </p:txBody>
      </p:sp>
      <p:pic>
        <p:nvPicPr>
          <p:cNvPr id="33" name="Gift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03" y="3078901"/>
            <a:ext cx="2610582" cy="216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6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372264" y="1390260"/>
            <a:ext cx="5973437" cy="718039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bg2"/>
                </a:solidFill>
                <a:latin typeface="Twinkl" pitchFamily="50" charset="0"/>
              </a:rPr>
              <a:t>                </a:t>
            </a:r>
            <a:r>
              <a:rPr lang="en-GB" sz="2800" b="1" dirty="0" err="1">
                <a:solidFill>
                  <a:schemeClr val="bg2"/>
                </a:solidFill>
                <a:latin typeface="Twinkl" pitchFamily="50" charset="0"/>
              </a:rPr>
              <a:t>Ho</a:t>
            </a:r>
            <a:r>
              <a:rPr lang="en-GB" sz="2800" b="1" dirty="0">
                <a:solidFill>
                  <a:schemeClr val="bg2"/>
                </a:solidFill>
                <a:latin typeface="Twinkl" pitchFamily="50" charset="0"/>
              </a:rPr>
              <a:t>, </a:t>
            </a:r>
            <a:r>
              <a:rPr lang="en-GB" sz="2800" b="1" dirty="0" err="1">
                <a:solidFill>
                  <a:schemeClr val="bg2"/>
                </a:solidFill>
                <a:latin typeface="Twinkl" pitchFamily="50" charset="0"/>
              </a:rPr>
              <a:t>ho</a:t>
            </a:r>
            <a:r>
              <a:rPr lang="en-GB" sz="2800" b="1" dirty="0">
                <a:solidFill>
                  <a:schemeClr val="bg2"/>
                </a:solidFill>
                <a:latin typeface="Twinkl" pitchFamily="50" charset="0"/>
              </a:rPr>
              <a:t>, hello children!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871267"/>
            <a:ext cx="2971446" cy="5253487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882371" y="3829126"/>
            <a:ext cx="4463330" cy="1024506"/>
          </a:xfrm>
          <a:prstGeom prst="roundRect">
            <a:avLst>
              <a:gd name="adj" fmla="val 14983"/>
            </a:avLst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Click ‘check’ to see if you are right.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Twinkl" pitchFamily="50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me collect all the presents?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3882371" y="2263914"/>
            <a:ext cx="4463330" cy="1390230"/>
          </a:xfrm>
          <a:prstGeom prst="roundRect">
            <a:avLst>
              <a:gd name="adj" fmla="val 9024"/>
            </a:avLst>
          </a:prstGeom>
          <a:solidFill>
            <a:srgbClr val="B3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Some Christmas presents have fallen on to the phoneme frames. Can you look at the picture and work out which phoneme has been covered up?</a:t>
            </a:r>
          </a:p>
        </p:txBody>
      </p:sp>
    </p:spTree>
    <p:extLst>
      <p:ext uri="{BB962C8B-B14F-4D97-AF65-F5344CB8AC3E}">
        <p14:creationId xmlns:p14="http://schemas.microsoft.com/office/powerpoint/2010/main" val="231197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Ribbon"/>
          <p:cNvGrpSpPr/>
          <p:nvPr/>
        </p:nvGrpSpPr>
        <p:grpSpPr>
          <a:xfrm>
            <a:off x="434060" y="1380226"/>
            <a:ext cx="8255479" cy="793630"/>
            <a:chOff x="448574" y="1380226"/>
            <a:chExt cx="8255479" cy="793630"/>
          </a:xfrm>
        </p:grpSpPr>
        <p:sp>
          <p:nvSpPr>
            <p:cNvPr id="5" name="Rectangle 4"/>
            <p:cNvSpPr/>
            <p:nvPr/>
          </p:nvSpPr>
          <p:spPr>
            <a:xfrm>
              <a:off x="448574" y="1380226"/>
              <a:ext cx="8255479" cy="793630"/>
            </a:xfrm>
            <a:prstGeom prst="rect">
              <a:avLst/>
            </a:prstGeom>
            <a:solidFill>
              <a:srgbClr val="B3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227">
              <a:off x="511639" y="1432121"/>
              <a:ext cx="389509" cy="4471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943382" y="1434196"/>
              <a:ext cx="389509" cy="44712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149915" y="1664127"/>
              <a:ext cx="389509" cy="44712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5858922" y="1442825"/>
              <a:ext cx="389509" cy="4471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8180730" y="1664127"/>
              <a:ext cx="389509" cy="4471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6696785" y="1649105"/>
              <a:ext cx="389509" cy="4471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7447608" y="1442824"/>
              <a:ext cx="389509" cy="4471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2633858" y="1664127"/>
              <a:ext cx="389509" cy="447129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949921" y="195464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146791" y="150461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923998" y="193114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500267" y="152654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685526" y="153723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140750" y="201988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780360" y="1456633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106202" y="1997969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716696" y="1521268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286599" y="1985121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7360314" y="1519510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8566030" y="1623067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8171546" y="150367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940345" y="1963762"/>
              <a:ext cx="45719" cy="53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lick the Check Button Text"/>
          <p:cNvSpPr/>
          <p:nvPr/>
        </p:nvSpPr>
        <p:spPr>
          <a:xfrm>
            <a:off x="681487" y="5697551"/>
            <a:ext cx="5411639" cy="547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the check button to reveal the answer.</a:t>
            </a:r>
          </a:p>
        </p:txBody>
      </p:sp>
      <p:sp>
        <p:nvSpPr>
          <p:cNvPr id="8" name="Check Button"/>
          <p:cNvSpPr/>
          <p:nvPr/>
        </p:nvSpPr>
        <p:spPr>
          <a:xfrm>
            <a:off x="6245525" y="5711916"/>
            <a:ext cx="2320505" cy="519050"/>
          </a:xfrm>
          <a:prstGeom prst="roundRect">
            <a:avLst>
              <a:gd name="adj" fmla="val 9024"/>
            </a:avLst>
          </a:prstGeom>
          <a:solidFill>
            <a:srgbClr val="B3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Check</a:t>
            </a:r>
          </a:p>
        </p:txBody>
      </p:sp>
      <p:sp>
        <p:nvSpPr>
          <p:cNvPr id="2" name="1"/>
          <p:cNvSpPr/>
          <p:nvPr/>
        </p:nvSpPr>
        <p:spPr>
          <a:xfrm>
            <a:off x="795708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2"/>
          <p:cNvSpPr/>
          <p:nvPr/>
        </p:nvSpPr>
        <p:spPr>
          <a:xfrm>
            <a:off x="3376445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3"/>
          <p:cNvSpPr/>
          <p:nvPr/>
        </p:nvSpPr>
        <p:spPr>
          <a:xfrm>
            <a:off x="5957181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" name="Oval 5"/>
          <p:cNvSpPr/>
          <p:nvPr/>
        </p:nvSpPr>
        <p:spPr>
          <a:xfrm>
            <a:off x="3295290" y="595222"/>
            <a:ext cx="2363638" cy="2363638"/>
          </a:xfrm>
          <a:prstGeom prst="ellipse">
            <a:avLst/>
          </a:prstGeom>
          <a:solidFill>
            <a:schemeClr val="bg2"/>
          </a:solidFill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67" y="966619"/>
            <a:ext cx="2096526" cy="1443368"/>
          </a:xfrm>
          <a:prstGeom prst="rect">
            <a:avLst/>
          </a:prstGeom>
        </p:spPr>
      </p:pic>
      <p:pic>
        <p:nvPicPr>
          <p:cNvPr id="43" name="Gift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3" y="3032641"/>
            <a:ext cx="2903877" cy="24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Ribbon"/>
          <p:cNvGrpSpPr/>
          <p:nvPr/>
        </p:nvGrpSpPr>
        <p:grpSpPr>
          <a:xfrm>
            <a:off x="434060" y="1380226"/>
            <a:ext cx="8255479" cy="793630"/>
            <a:chOff x="448574" y="1380226"/>
            <a:chExt cx="8255479" cy="793630"/>
          </a:xfrm>
        </p:grpSpPr>
        <p:sp>
          <p:nvSpPr>
            <p:cNvPr id="5" name="Rectangle 4"/>
            <p:cNvSpPr/>
            <p:nvPr/>
          </p:nvSpPr>
          <p:spPr>
            <a:xfrm>
              <a:off x="448574" y="1380226"/>
              <a:ext cx="8255479" cy="793630"/>
            </a:xfrm>
            <a:prstGeom prst="rect">
              <a:avLst/>
            </a:prstGeom>
            <a:solidFill>
              <a:srgbClr val="B3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227">
              <a:off x="511639" y="1432121"/>
              <a:ext cx="389509" cy="4471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943382" y="1434196"/>
              <a:ext cx="389509" cy="44712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149915" y="1664127"/>
              <a:ext cx="389509" cy="44712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5858922" y="1442825"/>
              <a:ext cx="389509" cy="4471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8180730" y="1664127"/>
              <a:ext cx="389509" cy="4471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6696785" y="1649105"/>
              <a:ext cx="389509" cy="4471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7447608" y="1442824"/>
              <a:ext cx="389509" cy="4471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2633858" y="1664127"/>
              <a:ext cx="389509" cy="447129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949921" y="195464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146791" y="150461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923998" y="193114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500267" y="152654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685526" y="153723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140750" y="201988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780360" y="1456633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106202" y="1997969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716696" y="1521268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286599" y="1985121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7360314" y="1519510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8566030" y="1623067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8171546" y="150367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940345" y="1963762"/>
              <a:ext cx="45719" cy="53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lick the Check Button Text"/>
          <p:cNvSpPr/>
          <p:nvPr/>
        </p:nvSpPr>
        <p:spPr>
          <a:xfrm>
            <a:off x="681487" y="5697551"/>
            <a:ext cx="5411639" cy="547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the check button to reveal the answer.</a:t>
            </a:r>
          </a:p>
        </p:txBody>
      </p:sp>
      <p:sp>
        <p:nvSpPr>
          <p:cNvPr id="8" name="Check Button"/>
          <p:cNvSpPr/>
          <p:nvPr/>
        </p:nvSpPr>
        <p:spPr>
          <a:xfrm>
            <a:off x="6245525" y="5711916"/>
            <a:ext cx="2320505" cy="519050"/>
          </a:xfrm>
          <a:prstGeom prst="roundRect">
            <a:avLst>
              <a:gd name="adj" fmla="val 9024"/>
            </a:avLst>
          </a:prstGeom>
          <a:solidFill>
            <a:srgbClr val="B3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Check</a:t>
            </a:r>
          </a:p>
        </p:txBody>
      </p:sp>
      <p:sp>
        <p:nvSpPr>
          <p:cNvPr id="2" name="1"/>
          <p:cNvSpPr/>
          <p:nvPr/>
        </p:nvSpPr>
        <p:spPr>
          <a:xfrm>
            <a:off x="795708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0" name="2"/>
          <p:cNvSpPr/>
          <p:nvPr/>
        </p:nvSpPr>
        <p:spPr>
          <a:xfrm>
            <a:off x="3376445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" name="3"/>
          <p:cNvSpPr/>
          <p:nvPr/>
        </p:nvSpPr>
        <p:spPr>
          <a:xfrm>
            <a:off x="5957181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Oval 5"/>
          <p:cNvSpPr/>
          <p:nvPr/>
        </p:nvSpPr>
        <p:spPr>
          <a:xfrm>
            <a:off x="3295290" y="595222"/>
            <a:ext cx="2363638" cy="2363638"/>
          </a:xfrm>
          <a:prstGeom prst="ellipse">
            <a:avLst/>
          </a:prstGeom>
          <a:solidFill>
            <a:schemeClr val="bg2"/>
          </a:solidFill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if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3" y="3032641"/>
            <a:ext cx="2903877" cy="2408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68" y="-1579254"/>
            <a:ext cx="3090657" cy="373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Ribbon"/>
          <p:cNvGrpSpPr/>
          <p:nvPr/>
        </p:nvGrpSpPr>
        <p:grpSpPr>
          <a:xfrm>
            <a:off x="434060" y="1380226"/>
            <a:ext cx="8255479" cy="793630"/>
            <a:chOff x="448574" y="1380226"/>
            <a:chExt cx="8255479" cy="793630"/>
          </a:xfrm>
        </p:grpSpPr>
        <p:sp>
          <p:nvSpPr>
            <p:cNvPr id="5" name="Rectangle 4"/>
            <p:cNvSpPr/>
            <p:nvPr/>
          </p:nvSpPr>
          <p:spPr>
            <a:xfrm>
              <a:off x="448574" y="1380226"/>
              <a:ext cx="8255479" cy="793630"/>
            </a:xfrm>
            <a:prstGeom prst="rect">
              <a:avLst/>
            </a:prstGeom>
            <a:solidFill>
              <a:srgbClr val="B3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227">
              <a:off x="511639" y="1432121"/>
              <a:ext cx="389509" cy="4471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943382" y="1434196"/>
              <a:ext cx="389509" cy="44712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149915" y="1664127"/>
              <a:ext cx="389509" cy="44712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5858922" y="1442825"/>
              <a:ext cx="389509" cy="4471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8180730" y="1664127"/>
              <a:ext cx="389509" cy="4471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6696785" y="1649105"/>
              <a:ext cx="389509" cy="4471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7447608" y="1442824"/>
              <a:ext cx="389509" cy="4471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2633858" y="1664127"/>
              <a:ext cx="389509" cy="447129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949921" y="195464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146791" y="150461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923998" y="193114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500267" y="152654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685526" y="153723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140750" y="201988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780360" y="1456633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106202" y="1997969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716696" y="1521268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286599" y="1985121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7360314" y="1519510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8566030" y="1623067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8171546" y="150367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940345" y="1963762"/>
              <a:ext cx="45719" cy="53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lick the Check Button Text"/>
          <p:cNvSpPr/>
          <p:nvPr/>
        </p:nvSpPr>
        <p:spPr>
          <a:xfrm>
            <a:off x="681487" y="5697551"/>
            <a:ext cx="5411639" cy="547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the check button to reveal the answer.</a:t>
            </a:r>
          </a:p>
        </p:txBody>
      </p:sp>
      <p:sp>
        <p:nvSpPr>
          <p:cNvPr id="8" name="Check Button"/>
          <p:cNvSpPr/>
          <p:nvPr/>
        </p:nvSpPr>
        <p:spPr>
          <a:xfrm>
            <a:off x="6245525" y="5711916"/>
            <a:ext cx="2320505" cy="519050"/>
          </a:xfrm>
          <a:prstGeom prst="roundRect">
            <a:avLst>
              <a:gd name="adj" fmla="val 9024"/>
            </a:avLst>
          </a:prstGeom>
          <a:solidFill>
            <a:srgbClr val="B3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Check</a:t>
            </a:r>
          </a:p>
        </p:txBody>
      </p:sp>
      <p:sp>
        <p:nvSpPr>
          <p:cNvPr id="2" name="1"/>
          <p:cNvSpPr/>
          <p:nvPr/>
        </p:nvSpPr>
        <p:spPr>
          <a:xfrm>
            <a:off x="795708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0" name="2"/>
          <p:cNvSpPr/>
          <p:nvPr/>
        </p:nvSpPr>
        <p:spPr>
          <a:xfrm>
            <a:off x="3376445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1" name="3"/>
          <p:cNvSpPr/>
          <p:nvPr/>
        </p:nvSpPr>
        <p:spPr>
          <a:xfrm>
            <a:off x="5957181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Oval 5"/>
          <p:cNvSpPr/>
          <p:nvPr/>
        </p:nvSpPr>
        <p:spPr>
          <a:xfrm>
            <a:off x="3295290" y="595222"/>
            <a:ext cx="2363638" cy="2363638"/>
          </a:xfrm>
          <a:prstGeom prst="ellipse">
            <a:avLst/>
          </a:prstGeom>
          <a:solidFill>
            <a:schemeClr val="bg2"/>
          </a:solidFill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if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3" y="3032641"/>
            <a:ext cx="2903877" cy="2408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00" y="1124359"/>
            <a:ext cx="1957167" cy="13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Ribbon"/>
          <p:cNvGrpSpPr/>
          <p:nvPr/>
        </p:nvGrpSpPr>
        <p:grpSpPr>
          <a:xfrm>
            <a:off x="443585" y="1380226"/>
            <a:ext cx="8255479" cy="793630"/>
            <a:chOff x="448574" y="1380226"/>
            <a:chExt cx="8255479" cy="793630"/>
          </a:xfrm>
        </p:grpSpPr>
        <p:sp>
          <p:nvSpPr>
            <p:cNvPr id="5" name="Rectangle 4"/>
            <p:cNvSpPr/>
            <p:nvPr/>
          </p:nvSpPr>
          <p:spPr>
            <a:xfrm>
              <a:off x="448574" y="1380226"/>
              <a:ext cx="8255479" cy="793630"/>
            </a:xfrm>
            <a:prstGeom prst="rect">
              <a:avLst/>
            </a:prstGeom>
            <a:solidFill>
              <a:srgbClr val="B3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227">
              <a:off x="511639" y="1432121"/>
              <a:ext cx="389509" cy="4471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943382" y="1434196"/>
              <a:ext cx="389509" cy="44712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149915" y="1664127"/>
              <a:ext cx="389509" cy="44712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5858922" y="1442825"/>
              <a:ext cx="389509" cy="4471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8180730" y="1664127"/>
              <a:ext cx="389509" cy="4471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6696785" y="1649105"/>
              <a:ext cx="389509" cy="4471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7447608" y="1442824"/>
              <a:ext cx="389509" cy="4471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2633858" y="1664127"/>
              <a:ext cx="389509" cy="447129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949921" y="195464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146791" y="150461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923998" y="193114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500267" y="152654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685526" y="153723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140750" y="201988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780360" y="1456633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106202" y="1997969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716696" y="1521268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286599" y="1985121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7360314" y="1519510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8566030" y="1623067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8171546" y="150367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940345" y="1963762"/>
              <a:ext cx="45719" cy="53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lick the Check Button Text"/>
          <p:cNvSpPr/>
          <p:nvPr/>
        </p:nvSpPr>
        <p:spPr>
          <a:xfrm>
            <a:off x="681487" y="5697551"/>
            <a:ext cx="5411639" cy="547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the check button to reveal the answer.</a:t>
            </a:r>
          </a:p>
        </p:txBody>
      </p:sp>
      <p:sp>
        <p:nvSpPr>
          <p:cNvPr id="8" name="Check Button"/>
          <p:cNvSpPr/>
          <p:nvPr/>
        </p:nvSpPr>
        <p:spPr>
          <a:xfrm>
            <a:off x="6245525" y="5711916"/>
            <a:ext cx="2320505" cy="519050"/>
          </a:xfrm>
          <a:prstGeom prst="roundRect">
            <a:avLst>
              <a:gd name="adj" fmla="val 9024"/>
            </a:avLst>
          </a:prstGeom>
          <a:solidFill>
            <a:srgbClr val="B3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Check</a:t>
            </a:r>
          </a:p>
        </p:txBody>
      </p:sp>
      <p:sp>
        <p:nvSpPr>
          <p:cNvPr id="2" name="1"/>
          <p:cNvSpPr/>
          <p:nvPr/>
        </p:nvSpPr>
        <p:spPr>
          <a:xfrm>
            <a:off x="795708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2"/>
          <p:cNvSpPr/>
          <p:nvPr/>
        </p:nvSpPr>
        <p:spPr>
          <a:xfrm>
            <a:off x="3376445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1" name="3"/>
          <p:cNvSpPr/>
          <p:nvPr/>
        </p:nvSpPr>
        <p:spPr>
          <a:xfrm>
            <a:off x="5957181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" name="Oval 5"/>
          <p:cNvSpPr/>
          <p:nvPr/>
        </p:nvSpPr>
        <p:spPr>
          <a:xfrm>
            <a:off x="3295290" y="595222"/>
            <a:ext cx="2363638" cy="2363638"/>
          </a:xfrm>
          <a:prstGeom prst="ellipse">
            <a:avLst/>
          </a:prstGeom>
          <a:solidFill>
            <a:schemeClr val="bg2"/>
          </a:solidFill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if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3" y="3032641"/>
            <a:ext cx="2903877" cy="2408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64" y="1223483"/>
            <a:ext cx="1894139" cy="111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1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Ribbon"/>
          <p:cNvGrpSpPr/>
          <p:nvPr/>
        </p:nvGrpSpPr>
        <p:grpSpPr>
          <a:xfrm>
            <a:off x="443585" y="1380226"/>
            <a:ext cx="8255479" cy="793630"/>
            <a:chOff x="448574" y="1380226"/>
            <a:chExt cx="8255479" cy="793630"/>
          </a:xfrm>
        </p:grpSpPr>
        <p:sp>
          <p:nvSpPr>
            <p:cNvPr id="5" name="Rectangle 4"/>
            <p:cNvSpPr/>
            <p:nvPr/>
          </p:nvSpPr>
          <p:spPr>
            <a:xfrm>
              <a:off x="448574" y="1380226"/>
              <a:ext cx="8255479" cy="793630"/>
            </a:xfrm>
            <a:prstGeom prst="rect">
              <a:avLst/>
            </a:prstGeom>
            <a:solidFill>
              <a:srgbClr val="B3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227">
              <a:off x="511639" y="1432121"/>
              <a:ext cx="389509" cy="4471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943382" y="1434196"/>
              <a:ext cx="389509" cy="44712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149915" y="1664127"/>
              <a:ext cx="389509" cy="44712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5858922" y="1442825"/>
              <a:ext cx="389509" cy="4471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8180730" y="1664127"/>
              <a:ext cx="389509" cy="4471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6696785" y="1649105"/>
              <a:ext cx="389509" cy="4471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7447608" y="1442824"/>
              <a:ext cx="389509" cy="4471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2633858" y="1664127"/>
              <a:ext cx="389509" cy="447129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949921" y="195464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146791" y="150461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923998" y="193114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500267" y="152654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685526" y="153723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140750" y="201988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780360" y="1456633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106202" y="1997969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716696" y="1521268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286599" y="1985121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7360314" y="1519510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8566030" y="1623067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8171546" y="150367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940345" y="1963762"/>
              <a:ext cx="45719" cy="53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lick the Check Button Text"/>
          <p:cNvSpPr/>
          <p:nvPr/>
        </p:nvSpPr>
        <p:spPr>
          <a:xfrm>
            <a:off x="681487" y="5697551"/>
            <a:ext cx="5411639" cy="547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the check button to reveal the answer.</a:t>
            </a:r>
          </a:p>
        </p:txBody>
      </p:sp>
      <p:sp>
        <p:nvSpPr>
          <p:cNvPr id="8" name="Check Button"/>
          <p:cNvSpPr/>
          <p:nvPr/>
        </p:nvSpPr>
        <p:spPr>
          <a:xfrm>
            <a:off x="6245525" y="5711916"/>
            <a:ext cx="2320505" cy="519050"/>
          </a:xfrm>
          <a:prstGeom prst="roundRect">
            <a:avLst>
              <a:gd name="adj" fmla="val 9024"/>
            </a:avLst>
          </a:prstGeom>
          <a:solidFill>
            <a:srgbClr val="B3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Check</a:t>
            </a:r>
          </a:p>
        </p:txBody>
      </p:sp>
      <p:sp>
        <p:nvSpPr>
          <p:cNvPr id="2" name="1"/>
          <p:cNvSpPr/>
          <p:nvPr/>
        </p:nvSpPr>
        <p:spPr>
          <a:xfrm>
            <a:off x="795708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" name="2"/>
          <p:cNvSpPr/>
          <p:nvPr/>
        </p:nvSpPr>
        <p:spPr>
          <a:xfrm>
            <a:off x="3376445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3"/>
          <p:cNvSpPr/>
          <p:nvPr/>
        </p:nvSpPr>
        <p:spPr>
          <a:xfrm>
            <a:off x="5957181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chemeClr val="tx1"/>
                </a:solidFill>
              </a:rPr>
              <a:t>ck</a:t>
            </a:r>
            <a:endParaRPr lang="en-GB" sz="9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95290" y="595222"/>
            <a:ext cx="2363638" cy="2363638"/>
          </a:xfrm>
          <a:prstGeom prst="ellipse">
            <a:avLst/>
          </a:prstGeom>
          <a:solidFill>
            <a:schemeClr val="bg2"/>
          </a:solidFill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if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3" y="3032641"/>
            <a:ext cx="2903877" cy="2408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85" y="848030"/>
            <a:ext cx="1694709" cy="17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Ribbon"/>
          <p:cNvGrpSpPr/>
          <p:nvPr/>
        </p:nvGrpSpPr>
        <p:grpSpPr>
          <a:xfrm>
            <a:off x="443585" y="1380226"/>
            <a:ext cx="8255479" cy="793630"/>
            <a:chOff x="448574" y="1380226"/>
            <a:chExt cx="8255479" cy="793630"/>
          </a:xfrm>
        </p:grpSpPr>
        <p:sp>
          <p:nvSpPr>
            <p:cNvPr id="5" name="Rectangle 4"/>
            <p:cNvSpPr/>
            <p:nvPr/>
          </p:nvSpPr>
          <p:spPr>
            <a:xfrm>
              <a:off x="448574" y="1380226"/>
              <a:ext cx="8255479" cy="793630"/>
            </a:xfrm>
            <a:prstGeom prst="rect">
              <a:avLst/>
            </a:prstGeom>
            <a:solidFill>
              <a:srgbClr val="B3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227">
              <a:off x="511639" y="1432121"/>
              <a:ext cx="389509" cy="4471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943382" y="1434196"/>
              <a:ext cx="389509" cy="44712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149915" y="1664127"/>
              <a:ext cx="389509" cy="44712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5858922" y="1442825"/>
              <a:ext cx="389509" cy="4471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8180730" y="1664127"/>
              <a:ext cx="389509" cy="4471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6696785" y="1649105"/>
              <a:ext cx="389509" cy="4471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7447608" y="1442824"/>
              <a:ext cx="389509" cy="4471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2633858" y="1664127"/>
              <a:ext cx="389509" cy="447129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949921" y="195464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146791" y="150461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923998" y="193114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500267" y="152654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685526" y="153723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140750" y="201988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780360" y="1456633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106202" y="1997969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716696" y="1521268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286599" y="1985121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7360314" y="1519510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8566030" y="1623067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8171546" y="150367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940345" y="1963762"/>
              <a:ext cx="45719" cy="53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lick the Check Button Text"/>
          <p:cNvSpPr/>
          <p:nvPr/>
        </p:nvSpPr>
        <p:spPr>
          <a:xfrm>
            <a:off x="681487" y="5697551"/>
            <a:ext cx="5411639" cy="547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the check button to reveal the answer.</a:t>
            </a:r>
          </a:p>
        </p:txBody>
      </p:sp>
      <p:sp>
        <p:nvSpPr>
          <p:cNvPr id="8" name="Check Button"/>
          <p:cNvSpPr/>
          <p:nvPr/>
        </p:nvSpPr>
        <p:spPr>
          <a:xfrm>
            <a:off x="6245525" y="5711916"/>
            <a:ext cx="2320505" cy="519050"/>
          </a:xfrm>
          <a:prstGeom prst="roundRect">
            <a:avLst>
              <a:gd name="adj" fmla="val 9024"/>
            </a:avLst>
          </a:prstGeom>
          <a:solidFill>
            <a:srgbClr val="B3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Check</a:t>
            </a:r>
          </a:p>
        </p:txBody>
      </p:sp>
      <p:sp>
        <p:nvSpPr>
          <p:cNvPr id="2" name="1"/>
          <p:cNvSpPr/>
          <p:nvPr/>
        </p:nvSpPr>
        <p:spPr>
          <a:xfrm>
            <a:off x="795708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0" name="2"/>
          <p:cNvSpPr/>
          <p:nvPr/>
        </p:nvSpPr>
        <p:spPr>
          <a:xfrm>
            <a:off x="3376445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" name="3"/>
          <p:cNvSpPr/>
          <p:nvPr/>
        </p:nvSpPr>
        <p:spPr>
          <a:xfrm>
            <a:off x="5957181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" name="Oval 5"/>
          <p:cNvSpPr/>
          <p:nvPr/>
        </p:nvSpPr>
        <p:spPr>
          <a:xfrm>
            <a:off x="3295290" y="595222"/>
            <a:ext cx="2363638" cy="2363638"/>
          </a:xfrm>
          <a:prstGeom prst="ellipse">
            <a:avLst/>
          </a:prstGeom>
          <a:solidFill>
            <a:schemeClr val="bg2"/>
          </a:solidFill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if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3" y="3032641"/>
            <a:ext cx="2903877" cy="2408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52" y="929659"/>
            <a:ext cx="1714792" cy="169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Ribbon"/>
          <p:cNvGrpSpPr/>
          <p:nvPr/>
        </p:nvGrpSpPr>
        <p:grpSpPr>
          <a:xfrm>
            <a:off x="443585" y="1380226"/>
            <a:ext cx="8255479" cy="793630"/>
            <a:chOff x="448574" y="1380226"/>
            <a:chExt cx="8255479" cy="793630"/>
          </a:xfrm>
        </p:grpSpPr>
        <p:sp>
          <p:nvSpPr>
            <p:cNvPr id="5" name="Rectangle 4"/>
            <p:cNvSpPr/>
            <p:nvPr/>
          </p:nvSpPr>
          <p:spPr>
            <a:xfrm>
              <a:off x="448574" y="1380226"/>
              <a:ext cx="8255479" cy="793630"/>
            </a:xfrm>
            <a:prstGeom prst="rect">
              <a:avLst/>
            </a:prstGeom>
            <a:solidFill>
              <a:srgbClr val="B31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227">
              <a:off x="511639" y="1432121"/>
              <a:ext cx="389509" cy="44712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943382" y="1434196"/>
              <a:ext cx="389509" cy="44712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1149915" y="1664127"/>
              <a:ext cx="389509" cy="44712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5858922" y="1442825"/>
              <a:ext cx="389509" cy="4471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8180730" y="1664127"/>
              <a:ext cx="389509" cy="44712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6696785" y="1649105"/>
              <a:ext cx="389509" cy="4471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7447608" y="1442824"/>
              <a:ext cx="389509" cy="4471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385">
              <a:off x="2633858" y="1664127"/>
              <a:ext cx="389509" cy="447129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949921" y="195464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146791" y="1504616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923998" y="193114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500267" y="152654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685526" y="1537234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140750" y="201988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780360" y="1456633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6106202" y="1997969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716696" y="1521268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286599" y="1985121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7360314" y="1519510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8566030" y="1623067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8171546" y="1503672"/>
              <a:ext cx="65236" cy="652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940345" y="1963762"/>
              <a:ext cx="45719" cy="53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lick the Check Button Text"/>
          <p:cNvSpPr/>
          <p:nvPr/>
        </p:nvSpPr>
        <p:spPr>
          <a:xfrm>
            <a:off x="681487" y="5697551"/>
            <a:ext cx="5411639" cy="547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the check button to reveal the answer.</a:t>
            </a:r>
          </a:p>
        </p:txBody>
      </p:sp>
      <p:sp>
        <p:nvSpPr>
          <p:cNvPr id="8" name="Check Button"/>
          <p:cNvSpPr/>
          <p:nvPr/>
        </p:nvSpPr>
        <p:spPr>
          <a:xfrm>
            <a:off x="6245525" y="5711916"/>
            <a:ext cx="2320505" cy="519050"/>
          </a:xfrm>
          <a:prstGeom prst="roundRect">
            <a:avLst>
              <a:gd name="adj" fmla="val 9024"/>
            </a:avLst>
          </a:prstGeom>
          <a:solidFill>
            <a:srgbClr val="B3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Check</a:t>
            </a:r>
          </a:p>
        </p:txBody>
      </p:sp>
      <p:sp>
        <p:nvSpPr>
          <p:cNvPr id="2" name="1"/>
          <p:cNvSpPr/>
          <p:nvPr/>
        </p:nvSpPr>
        <p:spPr>
          <a:xfrm>
            <a:off x="795708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" name="2"/>
          <p:cNvSpPr/>
          <p:nvPr/>
        </p:nvSpPr>
        <p:spPr>
          <a:xfrm>
            <a:off x="3376445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1" name="3"/>
          <p:cNvSpPr/>
          <p:nvPr/>
        </p:nvSpPr>
        <p:spPr>
          <a:xfrm>
            <a:off x="5957181" y="3165139"/>
            <a:ext cx="2268461" cy="21494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3295290" y="595222"/>
            <a:ext cx="2363638" cy="2363638"/>
          </a:xfrm>
          <a:prstGeom prst="ellipse">
            <a:avLst/>
          </a:prstGeom>
          <a:solidFill>
            <a:schemeClr val="bg2"/>
          </a:solidFill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Gif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3" y="3032641"/>
            <a:ext cx="2903877" cy="2408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69" y="997563"/>
            <a:ext cx="1480286" cy="15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34</TotalTime>
  <Words>219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Sabine Drabble</cp:lastModifiedBy>
  <cp:revision>9</cp:revision>
  <dcterms:created xsi:type="dcterms:W3CDTF">2018-11-14T08:30:48Z</dcterms:created>
  <dcterms:modified xsi:type="dcterms:W3CDTF">2018-11-20T10:41:28Z</dcterms:modified>
</cp:coreProperties>
</file>