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79" r:id="rId3"/>
    <p:sldId id="281" r:id="rId4"/>
    <p:sldId id="282" r:id="rId5"/>
    <p:sldId id="283" r:id="rId6"/>
    <p:sldId id="284" r:id="rId7"/>
    <p:sldId id="286" r:id="rId8"/>
    <p:sldId id="287" r:id="rId9"/>
    <p:sldId id="288" r:id="rId10"/>
    <p:sldId id="289" r:id="rId11"/>
    <p:sldId id="290" r:id="rId12"/>
    <p:sldId id="291" r:id="rId13"/>
    <p:sldId id="292" r:id="rId14"/>
    <p:sldId id="293"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43"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361"/>
    <a:srgbClr val="FFEDAA"/>
    <a:srgbClr val="F08215"/>
    <a:srgbClr val="F9B000"/>
    <a:srgbClr val="E94E13"/>
    <a:srgbClr val="7CCED4"/>
    <a:srgbClr val="FFFFFF"/>
    <a:srgbClr val="80C1EB"/>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8" d="100"/>
          <a:sy n="68" d="100"/>
        </p:scale>
        <p:origin x="1224" y="60"/>
      </p:cViewPr>
      <p:guideLst>
        <p:guide orient="horz" pos="2183"/>
        <p:guide pos="2880"/>
        <p:guide pos="340"/>
        <p:guide orient="horz" pos="3952"/>
        <p:guide pos="5443"/>
        <p:guide orient="horz" pos="346"/>
        <p:guide pos="476"/>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8.tif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9.tif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30.tif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tiff"/><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tiff"/><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tiff"/><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4.tif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6.tif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255" y="3476341"/>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119286" y="2263863"/>
            <a:ext cx="1914965" cy="2234997"/>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42DF4FA8-0649-4BC1-BA60-AA8FD16E7458}"/>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5E510E7C-5807-45A2-B5B5-93F6BAA13354}"/>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C8312B6E-4D3C-4409-A7A6-7EEEA0A74DF1}"/>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BC561CFF-AFE1-4342-ABF6-7240C750400B}"/>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702CFE1C-FEA4-4E81-B545-943B5F96AAE6}"/>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25CF8872-ACA9-437F-B00B-08E5B8DE0EE3}"/>
                </a:ext>
              </a:extLst>
            </p:cNvPr>
            <p:cNvSpPr txBox="1"/>
            <p:nvPr/>
          </p:nvSpPr>
          <p:spPr>
            <a:xfrm>
              <a:off x="749848" y="349770"/>
              <a:ext cx="7664943" cy="1477328"/>
            </a:xfrm>
            <a:prstGeom prst="rect">
              <a:avLst/>
            </a:prstGeom>
            <a:noFill/>
          </p:spPr>
          <p:txBody>
            <a:bodyPr wrap="square">
              <a:spAutoFit/>
            </a:bodyPr>
            <a:lstStyle/>
            <a:p>
              <a:pPr algn="ctr">
                <a:defRPr/>
              </a:pPr>
              <a:r>
                <a:rPr lang="en-GB" dirty="0"/>
                <a:t>A little while later, the pancake met a cat. “Hello, Mr Pancake,” said the cat. “Please stop running so I can eat you up!”</a:t>
              </a:r>
            </a:p>
            <a:p>
              <a:pPr algn="ctr">
                <a:defRPr/>
              </a:pPr>
              <a:r>
                <a:rPr lang="en-GB" dirty="0"/>
                <a:t>“No, no, no! I’m too fast for you!”</a:t>
              </a:r>
            </a:p>
            <a:p>
              <a:pPr algn="ctr">
                <a:defRPr/>
              </a:pPr>
              <a:r>
                <a:rPr lang="en-GB" dirty="0"/>
                <a:t> shouted the pancake and he quickly ran on. </a:t>
              </a:r>
            </a:p>
            <a:p>
              <a:pPr algn="ctr">
                <a:defRPr/>
              </a:pPr>
              <a:endParaRPr lang="en-GB" dirty="0"/>
            </a:p>
          </p:txBody>
        </p:sp>
      </p:grpSp>
    </p:spTree>
    <p:extLst>
      <p:ext uri="{BB962C8B-B14F-4D97-AF65-F5344CB8AC3E}">
        <p14:creationId xmlns:p14="http://schemas.microsoft.com/office/powerpoint/2010/main" val="2247023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0218" y="3465513"/>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260176" y="1762879"/>
            <a:ext cx="2785893" cy="2960964"/>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972FBEA4-64B6-4ABA-83EC-F91CA8EE0B68}"/>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6877C355-39FF-4EE5-9658-43F2F7DFEFEC}"/>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1B0D5412-50C4-49B4-B670-BDF1FF088B14}"/>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90DC226C-1FD8-4B82-9875-C6A40B097D14}"/>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59A2CA61-E992-49EB-A2DC-416F508470B5}"/>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874B5C9-56DD-405A-9CAB-1685AFC270D4}"/>
                </a:ext>
              </a:extLst>
            </p:cNvPr>
            <p:cNvSpPr txBox="1"/>
            <p:nvPr/>
          </p:nvSpPr>
          <p:spPr>
            <a:xfrm>
              <a:off x="749848" y="340343"/>
              <a:ext cx="7664943" cy="1200329"/>
            </a:xfrm>
            <a:prstGeom prst="rect">
              <a:avLst/>
            </a:prstGeom>
            <a:noFill/>
          </p:spPr>
          <p:txBody>
            <a:bodyPr wrap="square">
              <a:spAutoFit/>
            </a:bodyPr>
            <a:lstStyle/>
            <a:p>
              <a:pPr algn="ctr">
                <a:defRPr/>
              </a:pPr>
              <a:r>
                <a:rPr lang="en-GB" dirty="0"/>
                <a:t>Then, the pancake met a goat. “Hello, Mr Pancake,” said the goat.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3523226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255" y="3476341"/>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8782" y="2210499"/>
            <a:ext cx="3534308" cy="2509348"/>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25C2FF7C-B283-4306-B61F-8ECB4FD0AEA9}"/>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F7001E12-E69A-473B-A96A-75F6F7D9E422}"/>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B12FBD43-583B-41EB-8FBA-A15BD203E701}"/>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BC513D5B-6AF4-4C7C-BDA4-F97D9B6C2FE7}"/>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14FB1214-964B-418F-BC46-E789BEC3C1F6}"/>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7C9B626-1BED-4F52-BF52-66BA80F7B83A}"/>
                </a:ext>
              </a:extLst>
            </p:cNvPr>
            <p:cNvSpPr txBox="1"/>
            <p:nvPr/>
          </p:nvSpPr>
          <p:spPr>
            <a:xfrm>
              <a:off x="749848" y="340345"/>
              <a:ext cx="7664943" cy="1200329"/>
            </a:xfrm>
            <a:prstGeom prst="rect">
              <a:avLst/>
            </a:prstGeom>
            <a:noFill/>
          </p:spPr>
          <p:txBody>
            <a:bodyPr wrap="square">
              <a:spAutoFit/>
            </a:bodyPr>
            <a:lstStyle/>
            <a:p>
              <a:pPr algn="ctr">
                <a:defRPr/>
              </a:pPr>
              <a:r>
                <a:rPr lang="en-GB" dirty="0"/>
                <a:t>Down the lane, the pancake came across a fox. “Hello, Mr Pancake,” said the fox.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1973802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E26E32A-E2AC-4577-8D70-5982738C6642}"/>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5620" y="3714335"/>
            <a:ext cx="2372963" cy="1717250"/>
          </a:xfrm>
          <a:prstGeom prst="rect">
            <a:avLst/>
          </a:prstGeom>
        </p:spPr>
      </p:pic>
      <p:pic>
        <p:nvPicPr>
          <p:cNvPr id="8" name="Picture 7">
            <a:extLst>
              <a:ext uri="{FF2B5EF4-FFF2-40B4-BE49-F238E27FC236}">
                <a16:creationId xmlns:a16="http://schemas.microsoft.com/office/drawing/2014/main" id="{397D9562-801F-4659-BA40-6A9F74936E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0828" y="3207251"/>
            <a:ext cx="2622342" cy="2531002"/>
          </a:xfrm>
          <a:prstGeom prst="rect">
            <a:avLst/>
          </a:prstGeom>
        </p:spPr>
      </p:pic>
      <p:sp>
        <p:nvSpPr>
          <p:cNvPr id="12" name="Rectangle: Rounded Corners 11">
            <a:hlinkClick r:id="" action="ppaction://hlinkshowjump?jump=nextslide"/>
            <a:extLst>
              <a:ext uri="{FF2B5EF4-FFF2-40B4-BE49-F238E27FC236}">
                <a16:creationId xmlns:a16="http://schemas.microsoft.com/office/drawing/2014/main" id="{B3645C68-25F0-480B-A93B-8D0732BC78B0}"/>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13" name="Rectangle: Rounded Corners 12">
            <a:hlinkClick r:id="" action="ppaction://hlinkshowjump?jump=previousslide"/>
            <a:extLst>
              <a:ext uri="{FF2B5EF4-FFF2-40B4-BE49-F238E27FC236}">
                <a16:creationId xmlns:a16="http://schemas.microsoft.com/office/drawing/2014/main" id="{B7502C3E-EF6D-4A32-B1A6-1A229659ABDF}"/>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14" name="Group 13">
            <a:extLst>
              <a:ext uri="{FF2B5EF4-FFF2-40B4-BE49-F238E27FC236}">
                <a16:creationId xmlns:a16="http://schemas.microsoft.com/office/drawing/2014/main" id="{0617F9D7-233E-42C8-9431-900220678480}"/>
              </a:ext>
            </a:extLst>
          </p:cNvPr>
          <p:cNvGrpSpPr/>
          <p:nvPr/>
        </p:nvGrpSpPr>
        <p:grpSpPr>
          <a:xfrm>
            <a:off x="186813" y="-197099"/>
            <a:ext cx="8731046" cy="2082222"/>
            <a:chOff x="186813" y="-197099"/>
            <a:chExt cx="8731046" cy="2082222"/>
          </a:xfrm>
        </p:grpSpPr>
        <p:sp>
          <p:nvSpPr>
            <p:cNvPr id="18" name="Rectangle: Rounded Corners 17">
              <a:extLst>
                <a:ext uri="{FF2B5EF4-FFF2-40B4-BE49-F238E27FC236}">
                  <a16:creationId xmlns:a16="http://schemas.microsoft.com/office/drawing/2014/main" id="{B2635380-36E6-4E30-B7B8-E61FCADF982D}"/>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57B91946-4DF3-420B-B6C2-85DA020201F6}"/>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E794FE7-517D-4570-B066-208AE91E0711}"/>
                </a:ext>
              </a:extLst>
            </p:cNvPr>
            <p:cNvSpPr txBox="1"/>
            <p:nvPr/>
          </p:nvSpPr>
          <p:spPr>
            <a:xfrm>
              <a:off x="749848" y="198941"/>
              <a:ext cx="7664943" cy="1477328"/>
            </a:xfrm>
            <a:prstGeom prst="rect">
              <a:avLst/>
            </a:prstGeom>
            <a:noFill/>
          </p:spPr>
          <p:txBody>
            <a:bodyPr wrap="square">
              <a:spAutoFit/>
            </a:bodyPr>
            <a:lstStyle/>
            <a:p>
              <a:pPr algn="ctr">
                <a:defRPr/>
              </a:pPr>
              <a:r>
                <a:rPr lang="en-GB" dirty="0"/>
                <a:t>Suddenly, the pancake saw a pig pen. He ran forward for a closer look. “Hello little pancake, who are you trying to run away from?” asked the pig. “Everyone is chasing me, they want to eat me up!” </a:t>
              </a:r>
            </a:p>
            <a:p>
              <a:pPr algn="ctr">
                <a:defRPr/>
              </a:pPr>
              <a:r>
                <a:rPr lang="en-GB" dirty="0"/>
                <a:t>“Why don’t you come and hide inside my pigpen? I’ll protect you.” </a:t>
              </a:r>
            </a:p>
            <a:p>
              <a:pPr algn="ctr">
                <a:defRPr/>
              </a:pPr>
              <a:r>
                <a:rPr lang="en-GB" dirty="0"/>
                <a:t>“Thank you!” said the pancake.</a:t>
              </a:r>
            </a:p>
          </p:txBody>
        </p:sp>
      </p:grpSp>
    </p:spTree>
    <p:extLst>
      <p:ext uri="{BB962C8B-B14F-4D97-AF65-F5344CB8AC3E}">
        <p14:creationId xmlns:p14="http://schemas.microsoft.com/office/powerpoint/2010/main" val="1638450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DB2E6B-8249-4E4E-B4FE-C98ABCB798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05045" y="2112174"/>
            <a:ext cx="4758428" cy="4145029"/>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C36ADCDE-99D6-4522-AAD1-FEB1E8F14DB4}"/>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1" name="Rectangle: Rounded Corners 20">
            <a:hlinkClick r:id="" action="ppaction://hlinkshowjump?jump=previousslide"/>
            <a:extLst>
              <a:ext uri="{FF2B5EF4-FFF2-40B4-BE49-F238E27FC236}">
                <a16:creationId xmlns:a16="http://schemas.microsoft.com/office/drawing/2014/main" id="{C10C31D0-44F2-4A09-8CFA-2679FEA15096}"/>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2" name="Group 21">
            <a:extLst>
              <a:ext uri="{FF2B5EF4-FFF2-40B4-BE49-F238E27FC236}">
                <a16:creationId xmlns:a16="http://schemas.microsoft.com/office/drawing/2014/main" id="{E7507C32-B8ED-4EA1-B374-338DDCD73BA5}"/>
              </a:ext>
            </a:extLst>
          </p:cNvPr>
          <p:cNvGrpSpPr/>
          <p:nvPr/>
        </p:nvGrpSpPr>
        <p:grpSpPr>
          <a:xfrm>
            <a:off x="186813" y="-197099"/>
            <a:ext cx="8731046" cy="2082222"/>
            <a:chOff x="186813" y="-197099"/>
            <a:chExt cx="8731046" cy="2082222"/>
          </a:xfrm>
        </p:grpSpPr>
        <p:sp>
          <p:nvSpPr>
            <p:cNvPr id="23" name="Rectangle: Rounded Corners 22">
              <a:extLst>
                <a:ext uri="{FF2B5EF4-FFF2-40B4-BE49-F238E27FC236}">
                  <a16:creationId xmlns:a16="http://schemas.microsoft.com/office/drawing/2014/main" id="{C5E34226-7224-4D19-BF66-44D7849E6E0F}"/>
                </a:ext>
              </a:extLst>
            </p:cNvPr>
            <p:cNvSpPr/>
            <p:nvPr/>
          </p:nvSpPr>
          <p:spPr>
            <a:xfrm>
              <a:off x="186813" y="-197099"/>
              <a:ext cx="8731046" cy="2082222"/>
            </a:xfrm>
            <a:prstGeom prst="roundRect">
              <a:avLst>
                <a:gd name="adj" fmla="val 9286"/>
              </a:avLst>
            </a:prstGeom>
            <a:blipFill>
              <a:blip r:embed="rId4"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E7A62F80-AE07-4C86-B0F6-608B03EC099D}"/>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875F03A-4235-484C-A32D-78F3C72B9022}"/>
                </a:ext>
              </a:extLst>
            </p:cNvPr>
            <p:cNvSpPr txBox="1"/>
            <p:nvPr/>
          </p:nvSpPr>
          <p:spPr>
            <a:xfrm>
              <a:off x="749848" y="491175"/>
              <a:ext cx="7664943" cy="923330"/>
            </a:xfrm>
            <a:prstGeom prst="rect">
              <a:avLst/>
            </a:prstGeom>
            <a:noFill/>
          </p:spPr>
          <p:txBody>
            <a:bodyPr wrap="square">
              <a:spAutoFit/>
            </a:bodyPr>
            <a:lstStyle/>
            <a:p>
              <a:pPr algn="ctr">
                <a:defRPr/>
              </a:pPr>
              <a:r>
                <a:rPr lang="en-GB" dirty="0"/>
                <a:t>The </a:t>
              </a:r>
              <a:r>
                <a:rPr lang="en-GB"/>
                <a:t>pancake ran </a:t>
              </a:r>
              <a:r>
                <a:rPr lang="en-GB" dirty="0"/>
                <a:t>into the pigpen. As quick as a flash, the pig lifted the pancake with his snout, tossed it into the air and gobbled it up!                 That was the end of the runaway pancake.</a:t>
              </a:r>
            </a:p>
          </p:txBody>
        </p:sp>
      </p:grpSp>
    </p:spTree>
    <p:extLst>
      <p:ext uri="{BB962C8B-B14F-4D97-AF65-F5344CB8AC3E}">
        <p14:creationId xmlns:p14="http://schemas.microsoft.com/office/powerpoint/2010/main" val="3756161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6D4889E-7CD1-4708-9E7A-8224205C8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6783" y="2024821"/>
            <a:ext cx="1741244" cy="4144205"/>
          </a:xfrm>
          <a:prstGeom prst="rect">
            <a:avLst/>
          </a:prstGeom>
        </p:spPr>
      </p:pic>
      <p:grpSp>
        <p:nvGrpSpPr>
          <p:cNvPr id="36" name="Group 35">
            <a:extLst>
              <a:ext uri="{FF2B5EF4-FFF2-40B4-BE49-F238E27FC236}">
                <a16:creationId xmlns:a16="http://schemas.microsoft.com/office/drawing/2014/main" id="{AB36D6A5-550E-42AE-A69A-D0BF12209179}"/>
              </a:ext>
            </a:extLst>
          </p:cNvPr>
          <p:cNvGrpSpPr/>
          <p:nvPr/>
        </p:nvGrpSpPr>
        <p:grpSpPr>
          <a:xfrm>
            <a:off x="1212714" y="2447605"/>
            <a:ext cx="5682724" cy="3861120"/>
            <a:chOff x="46031" y="827081"/>
            <a:chExt cx="6984018" cy="4745279"/>
          </a:xfrm>
        </p:grpSpPr>
        <p:pic>
          <p:nvPicPr>
            <p:cNvPr id="38" name="Picture 37">
              <a:extLst>
                <a:ext uri="{FF2B5EF4-FFF2-40B4-BE49-F238E27FC236}">
                  <a16:creationId xmlns:a16="http://schemas.microsoft.com/office/drawing/2014/main" id="{4BCE86F6-08C4-46BE-A227-E5C14159D1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9899" y="827081"/>
              <a:ext cx="6020150" cy="4745279"/>
            </a:xfrm>
            <a:prstGeom prst="rect">
              <a:avLst/>
            </a:prstGeom>
          </p:spPr>
        </p:pic>
        <p:pic>
          <p:nvPicPr>
            <p:cNvPr id="39" name="Picture 38">
              <a:extLst>
                <a:ext uri="{FF2B5EF4-FFF2-40B4-BE49-F238E27FC236}">
                  <a16:creationId xmlns:a16="http://schemas.microsoft.com/office/drawing/2014/main" id="{FB8542ED-40D0-4C63-A409-079AB21609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46031" y="2035950"/>
              <a:ext cx="1726341" cy="3536410"/>
            </a:xfrm>
            <a:prstGeom prst="rect">
              <a:avLst/>
            </a:prstGeom>
          </p:spPr>
        </p:pic>
      </p:grpSp>
      <p:pic>
        <p:nvPicPr>
          <p:cNvPr id="9" name="Picture 8">
            <a:extLst>
              <a:ext uri="{FF2B5EF4-FFF2-40B4-BE49-F238E27FC236}">
                <a16:creationId xmlns:a16="http://schemas.microsoft.com/office/drawing/2014/main" id="{4132AB88-3087-40D7-AE7C-40A55C5B12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6551380" y="2990493"/>
            <a:ext cx="1355335" cy="3318231"/>
          </a:xfrm>
          <a:prstGeom prst="rect">
            <a:avLst/>
          </a:prstGeom>
        </p:spPr>
      </p:pic>
      <p:sp>
        <p:nvSpPr>
          <p:cNvPr id="19" name="Rectangle: Rounded Corners 18">
            <a:hlinkClick r:id="" action="ppaction://hlinkshowjump?jump=nextslide"/>
            <a:extLst>
              <a:ext uri="{FF2B5EF4-FFF2-40B4-BE49-F238E27FC236}">
                <a16:creationId xmlns:a16="http://schemas.microsoft.com/office/drawing/2014/main" id="{067B5AFC-C930-4E02-9A60-DA52D2E852F0}"/>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grpSp>
        <p:nvGrpSpPr>
          <p:cNvPr id="7" name="Group 6">
            <a:extLst>
              <a:ext uri="{FF2B5EF4-FFF2-40B4-BE49-F238E27FC236}">
                <a16:creationId xmlns:a16="http://schemas.microsoft.com/office/drawing/2014/main" id="{88647537-DCCC-4108-8509-B9D13E7A103E}"/>
              </a:ext>
            </a:extLst>
          </p:cNvPr>
          <p:cNvGrpSpPr/>
          <p:nvPr/>
        </p:nvGrpSpPr>
        <p:grpSpPr>
          <a:xfrm>
            <a:off x="186813" y="-197099"/>
            <a:ext cx="8731046" cy="2082222"/>
            <a:chOff x="186813" y="-197099"/>
            <a:chExt cx="8731046" cy="2082222"/>
          </a:xfrm>
        </p:grpSpPr>
        <p:sp>
          <p:nvSpPr>
            <p:cNvPr id="26" name="Rectangle: Rounded Corners 25">
              <a:extLst>
                <a:ext uri="{FF2B5EF4-FFF2-40B4-BE49-F238E27FC236}">
                  <a16:creationId xmlns:a16="http://schemas.microsoft.com/office/drawing/2014/main" id="{FC4ED6C5-B577-454B-8218-2D56A5EED0AA}"/>
                </a:ext>
              </a:extLst>
            </p:cNvPr>
            <p:cNvSpPr/>
            <p:nvPr/>
          </p:nvSpPr>
          <p:spPr>
            <a:xfrm>
              <a:off x="186813" y="-197099"/>
              <a:ext cx="8731046" cy="2082222"/>
            </a:xfrm>
            <a:prstGeom prst="roundRect">
              <a:avLst>
                <a:gd name="adj" fmla="val 9286"/>
              </a:avLst>
            </a:prstGeom>
            <a:blipFill>
              <a:blip r:embed="rId7"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F078939F-7EAE-4387-B2DC-EFE14E63D6C4}"/>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ACA486F-415B-4E02-846D-240EABD22E10}"/>
                </a:ext>
              </a:extLst>
            </p:cNvPr>
            <p:cNvSpPr txBox="1"/>
            <p:nvPr/>
          </p:nvSpPr>
          <p:spPr>
            <a:xfrm>
              <a:off x="749848" y="812806"/>
              <a:ext cx="7664943" cy="369332"/>
            </a:xfrm>
            <a:prstGeom prst="rect">
              <a:avLst/>
            </a:prstGeom>
            <a:noFill/>
          </p:spPr>
          <p:txBody>
            <a:bodyPr wrap="square">
              <a:spAutoFit/>
            </a:bodyPr>
            <a:lstStyle/>
            <a:p>
              <a:pPr algn="ctr">
                <a:defRPr/>
              </a:pPr>
              <a:r>
                <a:rPr lang="en-GB" dirty="0"/>
                <a:t>Once upon a time, there lived a woman who had seven children. </a:t>
              </a:r>
            </a:p>
          </p:txBody>
        </p:sp>
      </p:grpSp>
    </p:spTree>
    <p:extLst>
      <p:ext uri="{BB962C8B-B14F-4D97-AF65-F5344CB8AC3E}">
        <p14:creationId xmlns:p14="http://schemas.microsoft.com/office/powerpoint/2010/main" val="1115020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37E4D4F-E6B3-411F-835B-EDA72D1B97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3460" y="1833688"/>
            <a:ext cx="2310100" cy="4475038"/>
          </a:xfrm>
          <a:prstGeom prst="rect">
            <a:avLst/>
          </a:prstGeom>
        </p:spPr>
      </p:pic>
      <p:sp>
        <p:nvSpPr>
          <p:cNvPr id="17" name="Rectangle: Rounded Corners 16">
            <a:hlinkClick r:id="" action="ppaction://hlinkshowjump?jump=nextslide"/>
            <a:extLst>
              <a:ext uri="{FF2B5EF4-FFF2-40B4-BE49-F238E27FC236}">
                <a16:creationId xmlns:a16="http://schemas.microsoft.com/office/drawing/2014/main" id="{B61C3A4E-54DA-4ACA-8AC8-F048C089127C}"/>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14" name="Rectangle: Rounded Corners 13">
            <a:hlinkClick r:id="" action="ppaction://hlinkshowjump?jump=previousslide"/>
            <a:extLst>
              <a:ext uri="{FF2B5EF4-FFF2-40B4-BE49-F238E27FC236}">
                <a16:creationId xmlns:a16="http://schemas.microsoft.com/office/drawing/2014/main" id="{25880C04-6719-4506-8D35-ABE6439819D1}"/>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19" name="Group 18">
            <a:extLst>
              <a:ext uri="{FF2B5EF4-FFF2-40B4-BE49-F238E27FC236}">
                <a16:creationId xmlns:a16="http://schemas.microsoft.com/office/drawing/2014/main" id="{8BA2F8BF-CA2B-42E6-9F6E-7CF3BD8D0253}"/>
              </a:ext>
            </a:extLst>
          </p:cNvPr>
          <p:cNvGrpSpPr/>
          <p:nvPr/>
        </p:nvGrpSpPr>
        <p:grpSpPr>
          <a:xfrm>
            <a:off x="186813" y="-197099"/>
            <a:ext cx="8731046" cy="2082222"/>
            <a:chOff x="186813" y="-197099"/>
            <a:chExt cx="8731046" cy="2082222"/>
          </a:xfrm>
        </p:grpSpPr>
        <p:sp>
          <p:nvSpPr>
            <p:cNvPr id="20" name="Rectangle: Rounded Corners 19">
              <a:extLst>
                <a:ext uri="{FF2B5EF4-FFF2-40B4-BE49-F238E27FC236}">
                  <a16:creationId xmlns:a16="http://schemas.microsoft.com/office/drawing/2014/main" id="{6B1EE285-A543-4E67-99EF-1090E27E3E4D}"/>
                </a:ext>
              </a:extLst>
            </p:cNvPr>
            <p:cNvSpPr/>
            <p:nvPr/>
          </p:nvSpPr>
          <p:spPr>
            <a:xfrm>
              <a:off x="186813" y="-197099"/>
              <a:ext cx="8731046" cy="2082222"/>
            </a:xfrm>
            <a:prstGeom prst="roundRect">
              <a:avLst>
                <a:gd name="adj" fmla="val 9286"/>
              </a:avLst>
            </a:prstGeom>
            <a:blipFill>
              <a:blip r:embed="rId4"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9A62DFD8-07D8-4389-BF7F-828B3672E457}"/>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6BACEE8-CA2F-4A01-A384-DAC0D43843CE}"/>
                </a:ext>
              </a:extLst>
            </p:cNvPr>
            <p:cNvSpPr txBox="1"/>
            <p:nvPr/>
          </p:nvSpPr>
          <p:spPr>
            <a:xfrm>
              <a:off x="749848" y="812806"/>
              <a:ext cx="7664943" cy="369332"/>
            </a:xfrm>
            <a:prstGeom prst="rect">
              <a:avLst/>
            </a:prstGeom>
            <a:noFill/>
          </p:spPr>
          <p:txBody>
            <a:bodyPr wrap="square">
              <a:spAutoFit/>
            </a:bodyPr>
            <a:lstStyle/>
            <a:p>
              <a:pPr algn="ctr">
                <a:defRPr/>
              </a:pPr>
              <a:r>
                <a:rPr lang="en-GB" dirty="0"/>
                <a:t>One day, the woman decided to make pancakes for breakfast.</a:t>
              </a:r>
            </a:p>
          </p:txBody>
        </p:sp>
      </p:grpSp>
      <p:pic>
        <p:nvPicPr>
          <p:cNvPr id="12" name="Picture 11">
            <a:extLst>
              <a:ext uri="{FF2B5EF4-FFF2-40B4-BE49-F238E27FC236}">
                <a16:creationId xmlns:a16="http://schemas.microsoft.com/office/drawing/2014/main" id="{5C71734E-DCC9-45BF-9F14-FDFE40EEFC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3401" y="3149872"/>
            <a:ext cx="334175" cy="595964"/>
          </a:xfrm>
          <a:prstGeom prst="rect">
            <a:avLst/>
          </a:prstGeom>
        </p:spPr>
      </p:pic>
    </p:spTree>
    <p:extLst>
      <p:ext uri="{BB962C8B-B14F-4D97-AF65-F5344CB8AC3E}">
        <p14:creationId xmlns:p14="http://schemas.microsoft.com/office/powerpoint/2010/main" val="412838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8497780-1BFA-407F-92B4-32C470C454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61"/>
          <a:stretch/>
        </p:blipFill>
        <p:spPr>
          <a:xfrm>
            <a:off x="2175949" y="2383757"/>
            <a:ext cx="1468828" cy="3508478"/>
          </a:xfrm>
          <a:prstGeom prst="rect">
            <a:avLst/>
          </a:prstGeom>
        </p:spPr>
      </p:pic>
      <p:pic>
        <p:nvPicPr>
          <p:cNvPr id="48" name="Picture 47">
            <a:extLst>
              <a:ext uri="{FF2B5EF4-FFF2-40B4-BE49-F238E27FC236}">
                <a16:creationId xmlns:a16="http://schemas.microsoft.com/office/drawing/2014/main" id="{A3AD8E7C-B166-44DD-9ED0-452F41E302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482024" y="2614509"/>
            <a:ext cx="1832453" cy="3694216"/>
          </a:xfrm>
          <a:prstGeom prst="rect">
            <a:avLst/>
          </a:prstGeom>
        </p:spPr>
      </p:pic>
      <p:sp>
        <p:nvSpPr>
          <p:cNvPr id="13" name="Rectangle: Rounded Corners 12">
            <a:extLst>
              <a:ext uri="{FF2B5EF4-FFF2-40B4-BE49-F238E27FC236}">
                <a16:creationId xmlns:a16="http://schemas.microsoft.com/office/drawing/2014/main" id="{C5492342-2321-4642-A164-33746A219F57}"/>
              </a:ext>
            </a:extLst>
          </p:cNvPr>
          <p:cNvSpPr/>
          <p:nvPr/>
        </p:nvSpPr>
        <p:spPr>
          <a:xfrm>
            <a:off x="4201958" y="4589414"/>
            <a:ext cx="5265342" cy="715089"/>
          </a:xfrm>
          <a:prstGeom prst="roundRect">
            <a:avLst>
              <a:gd name="adj" fmla="val 15348"/>
            </a:avLst>
          </a:prstGeom>
          <a:solidFill>
            <a:srgbClr val="FFEDAA"/>
          </a:solidFill>
          <a:ln w="38100">
            <a:solidFill>
              <a:srgbClr val="DA9361"/>
            </a:solidFill>
          </a:ln>
        </p:spPr>
        <p:txBody>
          <a:bodyPr wrap="square">
            <a:spAutoFit/>
          </a:bodyPr>
          <a:lstStyle/>
          <a:p>
            <a:pPr>
              <a:defRPr/>
            </a:pPr>
            <a:r>
              <a:rPr lang="en-GB" dirty="0"/>
              <a:t>The children’s tummies rumbled as the </a:t>
            </a:r>
            <a:br>
              <a:rPr lang="en-GB" dirty="0"/>
            </a:br>
            <a:r>
              <a:rPr lang="en-GB" dirty="0"/>
              <a:t>pancake bubbled and cooked in the pan. </a:t>
            </a:r>
          </a:p>
        </p:txBody>
      </p:sp>
      <p:grpSp>
        <p:nvGrpSpPr>
          <p:cNvPr id="14" name="Group 13">
            <a:extLst>
              <a:ext uri="{FF2B5EF4-FFF2-40B4-BE49-F238E27FC236}">
                <a16:creationId xmlns:a16="http://schemas.microsoft.com/office/drawing/2014/main" id="{4CF6BB27-04E5-46EE-AD9D-0D7C5125D759}"/>
              </a:ext>
            </a:extLst>
          </p:cNvPr>
          <p:cNvGrpSpPr/>
          <p:nvPr/>
        </p:nvGrpSpPr>
        <p:grpSpPr>
          <a:xfrm>
            <a:off x="187828" y="3021079"/>
            <a:ext cx="4355732" cy="3080006"/>
            <a:chOff x="539750" y="2746788"/>
            <a:chExt cx="4355732" cy="3080006"/>
          </a:xfrm>
        </p:grpSpPr>
        <p:pic>
          <p:nvPicPr>
            <p:cNvPr id="10" name="Picture 9">
              <a:extLst>
                <a:ext uri="{FF2B5EF4-FFF2-40B4-BE49-F238E27FC236}">
                  <a16:creationId xmlns:a16="http://schemas.microsoft.com/office/drawing/2014/main" id="{EAD7BC04-9A13-4709-9ADB-291B48C316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750" y="2746788"/>
              <a:ext cx="4355732" cy="3080006"/>
            </a:xfrm>
            <a:prstGeom prst="rect">
              <a:avLst/>
            </a:prstGeom>
          </p:spPr>
        </p:pic>
        <p:sp>
          <p:nvSpPr>
            <p:cNvPr id="12" name="TextBox 11">
              <a:extLst>
                <a:ext uri="{FF2B5EF4-FFF2-40B4-BE49-F238E27FC236}">
                  <a16:creationId xmlns:a16="http://schemas.microsoft.com/office/drawing/2014/main" id="{78A69516-4155-4229-AF70-0B0AE2126C40}"/>
                </a:ext>
              </a:extLst>
            </p:cNvPr>
            <p:cNvSpPr txBox="1"/>
            <p:nvPr/>
          </p:nvSpPr>
          <p:spPr>
            <a:xfrm>
              <a:off x="1807028" y="3570514"/>
              <a:ext cx="1839686" cy="923330"/>
            </a:xfrm>
            <a:prstGeom prst="rect">
              <a:avLst/>
            </a:prstGeom>
            <a:noFill/>
          </p:spPr>
          <p:txBody>
            <a:bodyPr wrap="square" rtlCol="0">
              <a:spAutoFit/>
            </a:bodyPr>
            <a:lstStyle/>
            <a:p>
              <a:pPr algn="ctr"/>
              <a:r>
                <a:rPr lang="en-GB" altLang="en-US" dirty="0" err="1"/>
                <a:t>Mmm</a:t>
              </a:r>
              <a:r>
                <a:rPr lang="en-GB" altLang="en-US" dirty="0"/>
                <a:t>, that pancake smells delicious!</a:t>
              </a:r>
            </a:p>
          </p:txBody>
        </p:sp>
      </p:grpSp>
      <p:sp>
        <p:nvSpPr>
          <p:cNvPr id="26" name="Rectangle: Rounded Corners 25">
            <a:hlinkClick r:id="" action="ppaction://hlinkshowjump?jump=nextslide"/>
            <a:extLst>
              <a:ext uri="{FF2B5EF4-FFF2-40B4-BE49-F238E27FC236}">
                <a16:creationId xmlns:a16="http://schemas.microsoft.com/office/drawing/2014/main" id="{15983674-F36E-4145-BAC6-9A2406074510}"/>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8" name="Rectangle: Rounded Corners 27">
            <a:hlinkClick r:id="" action="ppaction://hlinkshowjump?jump=previousslide"/>
            <a:extLst>
              <a:ext uri="{FF2B5EF4-FFF2-40B4-BE49-F238E27FC236}">
                <a16:creationId xmlns:a16="http://schemas.microsoft.com/office/drawing/2014/main" id="{6A607538-96F4-4984-AE93-A02013C7E799}"/>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18" name="Picture 17">
            <a:extLst>
              <a:ext uri="{FF2B5EF4-FFF2-40B4-BE49-F238E27FC236}">
                <a16:creationId xmlns:a16="http://schemas.microsoft.com/office/drawing/2014/main" id="{C117647C-4502-40FA-A81F-24784A0589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3401" y="3149872"/>
            <a:ext cx="334175" cy="595964"/>
          </a:xfrm>
          <a:prstGeom prst="rect">
            <a:avLst/>
          </a:prstGeom>
        </p:spPr>
      </p:pic>
      <p:grpSp>
        <p:nvGrpSpPr>
          <p:cNvPr id="17" name="Group 16">
            <a:extLst>
              <a:ext uri="{FF2B5EF4-FFF2-40B4-BE49-F238E27FC236}">
                <a16:creationId xmlns:a16="http://schemas.microsoft.com/office/drawing/2014/main" id="{3A9D2D2B-1F27-4246-8EB4-DBA967F791B7}"/>
              </a:ext>
            </a:extLst>
          </p:cNvPr>
          <p:cNvGrpSpPr/>
          <p:nvPr/>
        </p:nvGrpSpPr>
        <p:grpSpPr>
          <a:xfrm>
            <a:off x="3042520" y="1436451"/>
            <a:ext cx="4355732" cy="3080006"/>
            <a:chOff x="3996106" y="1917698"/>
            <a:chExt cx="4355732" cy="3080006"/>
          </a:xfrm>
        </p:grpSpPr>
        <p:pic>
          <p:nvPicPr>
            <p:cNvPr id="19" name="Picture 18">
              <a:extLst>
                <a:ext uri="{FF2B5EF4-FFF2-40B4-BE49-F238E27FC236}">
                  <a16:creationId xmlns:a16="http://schemas.microsoft.com/office/drawing/2014/main" id="{AF57C4C4-B462-435C-8B1B-AD4FC6ED62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996106" y="1917698"/>
              <a:ext cx="4355732" cy="3080006"/>
            </a:xfrm>
            <a:prstGeom prst="rect">
              <a:avLst/>
            </a:prstGeom>
          </p:spPr>
        </p:pic>
        <p:sp>
          <p:nvSpPr>
            <p:cNvPr id="39" name="TextBox 38">
              <a:extLst>
                <a:ext uri="{FF2B5EF4-FFF2-40B4-BE49-F238E27FC236}">
                  <a16:creationId xmlns:a16="http://schemas.microsoft.com/office/drawing/2014/main" id="{1EEE331E-8391-4493-B43A-D8A5B0635D47}"/>
                </a:ext>
              </a:extLst>
            </p:cNvPr>
            <p:cNvSpPr txBox="1"/>
            <p:nvPr/>
          </p:nvSpPr>
          <p:spPr>
            <a:xfrm>
              <a:off x="5284589" y="2688766"/>
              <a:ext cx="1839686" cy="923330"/>
            </a:xfrm>
            <a:prstGeom prst="rect">
              <a:avLst/>
            </a:prstGeom>
            <a:noFill/>
          </p:spPr>
          <p:txBody>
            <a:bodyPr wrap="square" rtlCol="0">
              <a:spAutoFit/>
            </a:bodyPr>
            <a:lstStyle/>
            <a:p>
              <a:pPr algn="ctr">
                <a:spcBef>
                  <a:spcPct val="0"/>
                </a:spcBef>
              </a:pPr>
              <a:r>
                <a:rPr lang="en-GB" altLang="en-US" dirty="0"/>
                <a:t>Can I taste the pancake first please, Mother?</a:t>
              </a:r>
            </a:p>
          </p:txBody>
        </p:sp>
      </p:grpSp>
      <p:grpSp>
        <p:nvGrpSpPr>
          <p:cNvPr id="29" name="Group 28">
            <a:extLst>
              <a:ext uri="{FF2B5EF4-FFF2-40B4-BE49-F238E27FC236}">
                <a16:creationId xmlns:a16="http://schemas.microsoft.com/office/drawing/2014/main" id="{11C935CD-AB2F-428E-AEDE-4AC9E29D10C4}"/>
              </a:ext>
            </a:extLst>
          </p:cNvPr>
          <p:cNvGrpSpPr/>
          <p:nvPr/>
        </p:nvGrpSpPr>
        <p:grpSpPr>
          <a:xfrm>
            <a:off x="186813" y="-197099"/>
            <a:ext cx="8731046" cy="2082222"/>
            <a:chOff x="186813" y="-197099"/>
            <a:chExt cx="8731046" cy="2082222"/>
          </a:xfrm>
        </p:grpSpPr>
        <p:sp>
          <p:nvSpPr>
            <p:cNvPr id="30" name="Rectangle: Rounded Corners 29">
              <a:extLst>
                <a:ext uri="{FF2B5EF4-FFF2-40B4-BE49-F238E27FC236}">
                  <a16:creationId xmlns:a16="http://schemas.microsoft.com/office/drawing/2014/main" id="{0D64F87F-1881-46C9-B78A-C6C3A76C34FB}"/>
                </a:ext>
              </a:extLst>
            </p:cNvPr>
            <p:cNvSpPr/>
            <p:nvPr/>
          </p:nvSpPr>
          <p:spPr>
            <a:xfrm>
              <a:off x="186813" y="-197099"/>
              <a:ext cx="8731046" cy="2082222"/>
            </a:xfrm>
            <a:prstGeom prst="roundRect">
              <a:avLst>
                <a:gd name="adj" fmla="val 9286"/>
              </a:avLst>
            </a:prstGeom>
            <a:blipFill>
              <a:blip r:embed="rId7"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8E273938-2AB9-4298-92C5-7283788C3857}"/>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6A42469-90C4-4520-B624-621E2BDC8347}"/>
                </a:ext>
              </a:extLst>
            </p:cNvPr>
            <p:cNvSpPr txBox="1"/>
            <p:nvPr/>
          </p:nvSpPr>
          <p:spPr>
            <a:xfrm>
              <a:off x="749848" y="479440"/>
              <a:ext cx="7664943" cy="923330"/>
            </a:xfrm>
            <a:prstGeom prst="rect">
              <a:avLst/>
            </a:prstGeom>
            <a:noFill/>
          </p:spPr>
          <p:txBody>
            <a:bodyPr wrap="square">
              <a:spAutoFit/>
            </a:bodyPr>
            <a:lstStyle/>
            <a:p>
              <a:pPr algn="ctr">
                <a:defRPr/>
              </a:pPr>
              <a:r>
                <a:rPr lang="en-GB" dirty="0"/>
                <a:t>As she cooked the first pancake and the smell wafted across</a:t>
              </a:r>
              <a:br>
                <a:rPr lang="en-GB" dirty="0"/>
              </a:br>
              <a:r>
                <a:rPr lang="en-GB" dirty="0"/>
                <a:t>the kitchen, the children licked their lips. Inside the frying pan,</a:t>
              </a:r>
              <a:br>
                <a:rPr lang="en-GB" dirty="0"/>
              </a:br>
              <a:r>
                <a:rPr lang="en-GB" dirty="0"/>
                <a:t>the pancake could hear the children talking.</a:t>
              </a:r>
            </a:p>
          </p:txBody>
        </p:sp>
      </p:grpSp>
    </p:spTree>
    <p:extLst>
      <p:ext uri="{BB962C8B-B14F-4D97-AF65-F5344CB8AC3E}">
        <p14:creationId xmlns:p14="http://schemas.microsoft.com/office/powerpoint/2010/main" val="3586228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64DEC88-B2D3-4F7D-AF37-2DA72790B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4846" y="3529622"/>
            <a:ext cx="3382683" cy="2447956"/>
          </a:xfrm>
          <a:prstGeom prst="rect">
            <a:avLst/>
          </a:prstGeom>
        </p:spPr>
      </p:pic>
      <p:pic>
        <p:nvPicPr>
          <p:cNvPr id="9" name="Picture 8">
            <a:extLst>
              <a:ext uri="{FF2B5EF4-FFF2-40B4-BE49-F238E27FC236}">
                <a16:creationId xmlns:a16="http://schemas.microsoft.com/office/drawing/2014/main" id="{6690B715-3C84-485A-98E1-1F8AE35FD1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6321" y="1682454"/>
            <a:ext cx="2998582" cy="4626272"/>
          </a:xfrm>
          <a:prstGeom prst="rect">
            <a:avLst/>
          </a:prstGeom>
        </p:spPr>
      </p:pic>
      <p:sp>
        <p:nvSpPr>
          <p:cNvPr id="19" name="Rectangle: Rounded Corners 18">
            <a:hlinkClick r:id="" action="ppaction://hlinkshowjump?jump=nextslide"/>
            <a:extLst>
              <a:ext uri="{FF2B5EF4-FFF2-40B4-BE49-F238E27FC236}">
                <a16:creationId xmlns:a16="http://schemas.microsoft.com/office/drawing/2014/main" id="{93645D2B-36BA-4270-9095-F699B75C1D97}"/>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0" name="Rectangle: Rounded Corners 19">
            <a:hlinkClick r:id="" action="ppaction://hlinkshowjump?jump=previousslide"/>
            <a:extLst>
              <a:ext uri="{FF2B5EF4-FFF2-40B4-BE49-F238E27FC236}">
                <a16:creationId xmlns:a16="http://schemas.microsoft.com/office/drawing/2014/main" id="{61A7AF75-D0AF-43CF-81C1-E5D1EEFEEC66}"/>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2" name="Group 21">
            <a:extLst>
              <a:ext uri="{FF2B5EF4-FFF2-40B4-BE49-F238E27FC236}">
                <a16:creationId xmlns:a16="http://schemas.microsoft.com/office/drawing/2014/main" id="{7128E9FB-EDB2-4880-A2D8-D01E576FEAD3}"/>
              </a:ext>
            </a:extLst>
          </p:cNvPr>
          <p:cNvGrpSpPr/>
          <p:nvPr/>
        </p:nvGrpSpPr>
        <p:grpSpPr>
          <a:xfrm>
            <a:off x="186813" y="-197099"/>
            <a:ext cx="8731046" cy="2082222"/>
            <a:chOff x="186813" y="-197099"/>
            <a:chExt cx="8731046" cy="2082222"/>
          </a:xfrm>
        </p:grpSpPr>
        <p:sp>
          <p:nvSpPr>
            <p:cNvPr id="23" name="Rectangle: Rounded Corners 22">
              <a:extLst>
                <a:ext uri="{FF2B5EF4-FFF2-40B4-BE49-F238E27FC236}">
                  <a16:creationId xmlns:a16="http://schemas.microsoft.com/office/drawing/2014/main" id="{BAD4E357-2AEA-442E-B9C0-0DCB038A67F4}"/>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E6E15FB7-E557-4085-9E0A-A92CA24E2A1A}"/>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26E74B1-3F4D-4D8C-B57C-F3C061E603C4}"/>
                </a:ext>
              </a:extLst>
            </p:cNvPr>
            <p:cNvSpPr txBox="1"/>
            <p:nvPr/>
          </p:nvSpPr>
          <p:spPr>
            <a:xfrm>
              <a:off x="749848" y="491175"/>
              <a:ext cx="7664943" cy="923330"/>
            </a:xfrm>
            <a:prstGeom prst="rect">
              <a:avLst/>
            </a:prstGeom>
            <a:noFill/>
          </p:spPr>
          <p:txBody>
            <a:bodyPr wrap="square">
              <a:spAutoFit/>
            </a:bodyPr>
            <a:lstStyle/>
            <a:p>
              <a:pPr algn="ctr">
                <a:defRPr/>
              </a:pPr>
              <a:r>
                <a:rPr lang="en-GB" dirty="0"/>
                <a:t>The mother flipped the frying pan and tossed the pancake over. As it cooked, the pancake became scared. It didn’t like the idea of being eaten, so it jumped right out of the pan and ran straight through the door!</a:t>
              </a:r>
            </a:p>
          </p:txBody>
        </p:sp>
      </p:grpSp>
    </p:spTree>
    <p:extLst>
      <p:ext uri="{BB962C8B-B14F-4D97-AF65-F5344CB8AC3E}">
        <p14:creationId xmlns:p14="http://schemas.microsoft.com/office/powerpoint/2010/main" val="2556273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701" y="4115948"/>
            <a:ext cx="2372963" cy="1717250"/>
          </a:xfrm>
          <a:prstGeom prst="rect">
            <a:avLst/>
          </a:prstGeom>
        </p:spPr>
      </p:pic>
      <p:pic>
        <p:nvPicPr>
          <p:cNvPr id="8" name="Picture 7">
            <a:extLst>
              <a:ext uri="{FF2B5EF4-FFF2-40B4-BE49-F238E27FC236}">
                <a16:creationId xmlns:a16="http://schemas.microsoft.com/office/drawing/2014/main" id="{5E38848B-9610-45E4-B9BF-C3EADD5BCC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808" y="1933500"/>
            <a:ext cx="3553303" cy="3981936"/>
          </a:xfrm>
          <a:prstGeom prst="rect">
            <a:avLst/>
          </a:prstGeom>
        </p:spPr>
      </p:pic>
      <p:sp>
        <p:nvSpPr>
          <p:cNvPr id="19" name="Rectangle: Rounded Corners 18">
            <a:hlinkClick r:id="" action="ppaction://hlinkshowjump?jump=nextslide"/>
            <a:extLst>
              <a:ext uri="{FF2B5EF4-FFF2-40B4-BE49-F238E27FC236}">
                <a16:creationId xmlns:a16="http://schemas.microsoft.com/office/drawing/2014/main" id="{1B89CAE6-DEFB-43D0-97BC-E73FA98E4DB0}"/>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0" name="Rectangle: Rounded Corners 19">
            <a:hlinkClick r:id="" action="ppaction://hlinkshowjump?jump=previousslide"/>
            <a:extLst>
              <a:ext uri="{FF2B5EF4-FFF2-40B4-BE49-F238E27FC236}">
                <a16:creationId xmlns:a16="http://schemas.microsoft.com/office/drawing/2014/main" id="{989D53EE-A950-4BFE-BE08-7B4EA60C2AA8}"/>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3" name="Group 22">
            <a:extLst>
              <a:ext uri="{FF2B5EF4-FFF2-40B4-BE49-F238E27FC236}">
                <a16:creationId xmlns:a16="http://schemas.microsoft.com/office/drawing/2014/main" id="{E5439759-3A1D-4859-9687-FCAF74DC56E1}"/>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91289BB2-733D-4F6A-955E-240ED0E58C67}"/>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376D5A3D-08AC-4F79-B791-4CFD8C4219A9}"/>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3780AB-33C6-4375-AEA9-FC4EB64D9ED2}"/>
                </a:ext>
              </a:extLst>
            </p:cNvPr>
            <p:cNvSpPr txBox="1"/>
            <p:nvPr/>
          </p:nvSpPr>
          <p:spPr>
            <a:xfrm>
              <a:off x="749848" y="491175"/>
              <a:ext cx="7664943" cy="923330"/>
            </a:xfrm>
            <a:prstGeom prst="rect">
              <a:avLst/>
            </a:prstGeom>
            <a:noFill/>
          </p:spPr>
          <p:txBody>
            <a:bodyPr wrap="square">
              <a:spAutoFit/>
            </a:bodyPr>
            <a:lstStyle/>
            <a:p>
              <a:pPr algn="ctr">
                <a:defRPr/>
              </a:pPr>
              <a:r>
                <a:rPr lang="en-GB" dirty="0"/>
                <a:t>The family gave chase but they could not keep up with the pancake. “Come back!” they cried. “No, no, no! I’m too fast for you!” shouted the pancake and he quickly ran on.</a:t>
              </a:r>
            </a:p>
          </p:txBody>
        </p:sp>
      </p:grpSp>
    </p:spTree>
    <p:extLst>
      <p:ext uri="{BB962C8B-B14F-4D97-AF65-F5344CB8AC3E}">
        <p14:creationId xmlns:p14="http://schemas.microsoft.com/office/powerpoint/2010/main" val="2001000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0322" y="3503091"/>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787" y="2246905"/>
            <a:ext cx="2763177" cy="2724411"/>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AFBF0ECF-9A7D-4D13-8A68-0DC14260EA49}"/>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778F6BD8-23FA-4364-A6CC-EF035A32C64A}"/>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BE624CE2-08A9-40C4-BC7C-38B6D6A0BADF}"/>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D3FA0F0E-DDD2-46A2-BFF1-17E4CED4FA6F}"/>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9BB2930D-4185-41A2-B4DE-BC79DF8ACD2D}"/>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065590C-A27C-42E4-908E-F830CABF9417}"/>
                </a:ext>
              </a:extLst>
            </p:cNvPr>
            <p:cNvSpPr txBox="1"/>
            <p:nvPr/>
          </p:nvSpPr>
          <p:spPr>
            <a:xfrm>
              <a:off x="749848" y="342152"/>
              <a:ext cx="7664943" cy="1200329"/>
            </a:xfrm>
            <a:prstGeom prst="rect">
              <a:avLst/>
            </a:prstGeom>
            <a:noFill/>
          </p:spPr>
          <p:txBody>
            <a:bodyPr wrap="square">
              <a:spAutoFit/>
            </a:bodyPr>
            <a:lstStyle/>
            <a:p>
              <a:pPr algn="ctr">
                <a:defRPr/>
              </a:pPr>
              <a:r>
                <a:rPr lang="en-GB" dirty="0"/>
                <a:t>Soon, the pancake met a dog. “Hello, Mr Pancake,” said the dog.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4147061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255" y="3476341"/>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9015" y="2694021"/>
            <a:ext cx="1914965" cy="2286136"/>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29F5E41F-2765-4979-9B5B-B836103055D4}"/>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2C71715A-A758-4053-8ED3-D89855BA9C8C}"/>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215CA87B-E3A7-4CE0-B237-D86A9006912A}"/>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0F1B5D3E-6598-47E5-9CFB-7849A765A1E8}"/>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B22C1813-8411-43F1-90AB-93904232E9C5}"/>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D05F835-EF81-451C-8208-172460EB9389}"/>
                </a:ext>
              </a:extLst>
            </p:cNvPr>
            <p:cNvSpPr txBox="1"/>
            <p:nvPr/>
          </p:nvSpPr>
          <p:spPr>
            <a:xfrm>
              <a:off x="749848" y="340343"/>
              <a:ext cx="7664943" cy="1200329"/>
            </a:xfrm>
            <a:prstGeom prst="rect">
              <a:avLst/>
            </a:prstGeom>
            <a:noFill/>
          </p:spPr>
          <p:txBody>
            <a:bodyPr wrap="square">
              <a:spAutoFit/>
            </a:bodyPr>
            <a:lstStyle/>
            <a:p>
              <a:pPr algn="ctr">
                <a:defRPr/>
              </a:pPr>
              <a:r>
                <a:rPr lang="en-GB" dirty="0"/>
                <a:t>After that, the pancake met a rabbit. “Hello, Mr Pancake,” said the rabbit.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3507893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CB2A83-CDE8-42FE-873D-CB9CBDFFB7B6}"/>
              </a:ext>
            </a:extLst>
          </p:cNvPr>
          <p:cNvSpPr/>
          <p:nvPr/>
        </p:nvSpPr>
        <p:spPr>
          <a:xfrm>
            <a:off x="529431" y="549275"/>
            <a:ext cx="8028258" cy="5759450"/>
          </a:xfrm>
          <a:prstGeom prst="roundRect">
            <a:avLst>
              <a:gd name="adj" fmla="val 1773"/>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80B67E6-2CFA-461B-8F2F-543AA70670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0218" y="3465513"/>
            <a:ext cx="2372963" cy="1717250"/>
          </a:xfrm>
          <a:prstGeom prst="rect">
            <a:avLst/>
          </a:prstGeom>
        </p:spPr>
      </p:pic>
      <p:pic>
        <p:nvPicPr>
          <p:cNvPr id="7" name="Picture 6">
            <a:extLst>
              <a:ext uri="{FF2B5EF4-FFF2-40B4-BE49-F238E27FC236}">
                <a16:creationId xmlns:a16="http://schemas.microsoft.com/office/drawing/2014/main" id="{03F2D4CD-4CBB-45D6-84F1-565D4B3BA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300992" y="2109472"/>
            <a:ext cx="3177358" cy="2600314"/>
          </a:xfrm>
          <a:prstGeom prst="rect">
            <a:avLst/>
          </a:prstGeom>
        </p:spPr>
      </p:pic>
      <p:sp>
        <p:nvSpPr>
          <p:cNvPr id="20" name="Rectangle: Rounded Corners 19">
            <a:hlinkClick r:id="" action="ppaction://hlinkshowjump?jump=nextslide"/>
            <a:extLst>
              <a:ext uri="{FF2B5EF4-FFF2-40B4-BE49-F238E27FC236}">
                <a16:creationId xmlns:a16="http://schemas.microsoft.com/office/drawing/2014/main" id="{C51C9E1E-4713-4C77-8E8E-DD742976406A}"/>
              </a:ext>
            </a:extLst>
          </p:cNvPr>
          <p:cNvSpPr/>
          <p:nvPr/>
        </p:nvSpPr>
        <p:spPr>
          <a:xfrm>
            <a:off x="7433633" y="5698404"/>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23" name="Rectangle: Rounded Corners 22">
            <a:hlinkClick r:id="" action="ppaction://hlinkshowjump?jump=previousslide"/>
            <a:extLst>
              <a:ext uri="{FF2B5EF4-FFF2-40B4-BE49-F238E27FC236}">
                <a16:creationId xmlns:a16="http://schemas.microsoft.com/office/drawing/2014/main" id="{43731D1C-D231-4F7F-9BC6-F83822FDE55D}"/>
              </a:ext>
            </a:extLst>
          </p:cNvPr>
          <p:cNvSpPr/>
          <p:nvPr/>
        </p:nvSpPr>
        <p:spPr>
          <a:xfrm>
            <a:off x="594580" y="5698179"/>
            <a:ext cx="1053896" cy="558799"/>
          </a:xfrm>
          <a:prstGeom prst="roundRect">
            <a:avLst>
              <a:gd name="adj" fmla="val 19333"/>
            </a:avLst>
          </a:prstGeom>
          <a:solidFill>
            <a:srgbClr val="DA93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26" name="Group 25">
            <a:extLst>
              <a:ext uri="{FF2B5EF4-FFF2-40B4-BE49-F238E27FC236}">
                <a16:creationId xmlns:a16="http://schemas.microsoft.com/office/drawing/2014/main" id="{FAA9DF81-283D-43EE-B83A-160224D972BC}"/>
              </a:ext>
            </a:extLst>
          </p:cNvPr>
          <p:cNvGrpSpPr/>
          <p:nvPr/>
        </p:nvGrpSpPr>
        <p:grpSpPr>
          <a:xfrm>
            <a:off x="186813" y="-197099"/>
            <a:ext cx="8731046" cy="2082222"/>
            <a:chOff x="186813" y="-197099"/>
            <a:chExt cx="8731046" cy="2082222"/>
          </a:xfrm>
        </p:grpSpPr>
        <p:sp>
          <p:nvSpPr>
            <p:cNvPr id="27" name="Rectangle: Rounded Corners 26">
              <a:extLst>
                <a:ext uri="{FF2B5EF4-FFF2-40B4-BE49-F238E27FC236}">
                  <a16:creationId xmlns:a16="http://schemas.microsoft.com/office/drawing/2014/main" id="{A63AE750-6A49-488E-851E-AA203C5FECC2}"/>
                </a:ext>
              </a:extLst>
            </p:cNvPr>
            <p:cNvSpPr/>
            <p:nvPr/>
          </p:nvSpPr>
          <p:spPr>
            <a:xfrm>
              <a:off x="186813" y="-197099"/>
              <a:ext cx="8731046" cy="2082222"/>
            </a:xfrm>
            <a:prstGeom prst="roundRect">
              <a:avLst>
                <a:gd name="adj" fmla="val 9286"/>
              </a:avLst>
            </a:prstGeom>
            <a:blipFill>
              <a:blip r:embed="rId5" cstate="screen">
                <a:extLst>
                  <a:ext uri="{28A0092B-C50C-407E-A947-70E740481C1C}">
                    <a14:useLocalDpi xmlns:a14="http://schemas.microsoft.com/office/drawing/2010/main"/>
                  </a:ext>
                </a:extLst>
              </a:blip>
              <a:stretch>
                <a:fillRect/>
              </a:stretch>
            </a:blipFill>
            <a:ln w="38100">
              <a:solidFill>
                <a:srgbClr val="DA9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23418584-36D4-4710-AFE9-C697A42296EA}"/>
                </a:ext>
              </a:extLst>
            </p:cNvPr>
            <p:cNvSpPr/>
            <p:nvPr/>
          </p:nvSpPr>
          <p:spPr>
            <a:xfrm>
              <a:off x="424205" y="206477"/>
              <a:ext cx="8295587" cy="1465008"/>
            </a:xfrm>
            <a:prstGeom prst="roundRect">
              <a:avLst>
                <a:gd name="adj" fmla="val 6228"/>
              </a:avLst>
            </a:prstGeom>
            <a:solidFill>
              <a:srgbClr val="FFEDAA">
                <a:alpha val="8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9D2AEE4-89DB-4502-9BD1-B2D69733A294}"/>
                </a:ext>
              </a:extLst>
            </p:cNvPr>
            <p:cNvSpPr txBox="1"/>
            <p:nvPr/>
          </p:nvSpPr>
          <p:spPr>
            <a:xfrm>
              <a:off x="749848" y="349770"/>
              <a:ext cx="7664943" cy="1200329"/>
            </a:xfrm>
            <a:prstGeom prst="rect">
              <a:avLst/>
            </a:prstGeom>
            <a:noFill/>
          </p:spPr>
          <p:txBody>
            <a:bodyPr wrap="square">
              <a:spAutoFit/>
            </a:bodyPr>
            <a:lstStyle/>
            <a:p>
              <a:pPr algn="ctr">
                <a:defRPr/>
              </a:pPr>
              <a:r>
                <a:rPr lang="en-GB" dirty="0"/>
                <a:t>Around the bend, the pancake met a duck. “Hello, Mr Pancake,” said the duck. “Please stop running so I can eat you up!”</a:t>
              </a:r>
            </a:p>
            <a:p>
              <a:pPr algn="ctr">
                <a:defRPr/>
              </a:pPr>
              <a:r>
                <a:rPr lang="en-GB" dirty="0"/>
                <a:t>“No, no, no! I’m too fast for you!”</a:t>
              </a:r>
            </a:p>
            <a:p>
              <a:pPr algn="ctr">
                <a:defRPr/>
              </a:pPr>
              <a:r>
                <a:rPr lang="en-GB" dirty="0"/>
                <a:t> shouted the pancake and he quickly ran on. </a:t>
              </a:r>
            </a:p>
          </p:txBody>
        </p:sp>
      </p:grpSp>
    </p:spTree>
    <p:extLst>
      <p:ext uri="{BB962C8B-B14F-4D97-AF65-F5344CB8AC3E}">
        <p14:creationId xmlns:p14="http://schemas.microsoft.com/office/powerpoint/2010/main" val="1167946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9E672C99-2731-4C91-91B2-96A90CF6B535}" vid="{7F266D33-4E3D-4AB1-8B43-991C0A718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829</TotalTime>
  <Words>606</Words>
  <Application>Microsoft Office PowerPoint</Application>
  <PresentationFormat>On-screen Show (4:3)</PresentationFormat>
  <Paragraphs>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Twinkl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Kendall</dc:creator>
  <cp:lastModifiedBy>Amber Cooper</cp:lastModifiedBy>
  <cp:revision>60</cp:revision>
  <dcterms:created xsi:type="dcterms:W3CDTF">2021-01-18T12:48:03Z</dcterms:created>
  <dcterms:modified xsi:type="dcterms:W3CDTF">2021-02-05T13:36:06Z</dcterms:modified>
</cp:coreProperties>
</file>