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68" r:id="rId2"/>
    <p:sldId id="282" r:id="rId3"/>
    <p:sldId id="280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67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Twinkl" pitchFamily="2" charset="0"/>
      <p:regular r:id="rId20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4793"/>
    <a:srgbClr val="809A27"/>
    <a:srgbClr val="9F5ADF"/>
    <a:srgbClr val="FD7EC9"/>
    <a:srgbClr val="F8B636"/>
    <a:srgbClr val="EA6310"/>
    <a:srgbClr val="33A7C4"/>
    <a:srgbClr val="653C8E"/>
    <a:srgbClr val="700025"/>
    <a:srgbClr val="9B00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786" y="10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6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02/11/2021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02/11/2021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literacy/literacy-phonics/letters-and-sounds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resources/literacy/literacy-phonics/letters-and-sounds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 userDrawn="1"/>
        </p:nvSpPr>
        <p:spPr>
          <a:xfrm>
            <a:off x="8275320" y="6085809"/>
            <a:ext cx="868680" cy="6409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hlinkClick r:id="rId3"/>
            <a:extLst>
              <a:ext uri="{FF2B5EF4-FFF2-40B4-BE49-F238E27FC236}">
                <a16:creationId xmlns:a16="http://schemas.microsoft.com/office/drawing/2014/main" id="{F12BCF38-A5E3-4006-97A3-824C0E7BD10A}"/>
              </a:ext>
            </a:extLst>
          </p:cNvPr>
          <p:cNvSpPr/>
          <p:nvPr userDrawn="1"/>
        </p:nvSpPr>
        <p:spPr>
          <a:xfrm>
            <a:off x="7703442" y="131276"/>
            <a:ext cx="1132739" cy="7831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hlinkClick r:id="rId4"/>
            <a:extLst>
              <a:ext uri="{FF2B5EF4-FFF2-40B4-BE49-F238E27FC236}">
                <a16:creationId xmlns:a16="http://schemas.microsoft.com/office/drawing/2014/main" id="{AF2D9194-2221-407C-9E91-3421D3871A43}"/>
              </a:ext>
            </a:extLst>
          </p:cNvPr>
          <p:cNvSpPr/>
          <p:nvPr userDrawn="1"/>
        </p:nvSpPr>
        <p:spPr>
          <a:xfrm>
            <a:off x="5323890" y="3064597"/>
            <a:ext cx="1104070" cy="7559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990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ey">
            <a:extLst>
              <a:ext uri="{FF2B5EF4-FFF2-40B4-BE49-F238E27FC236}">
                <a16:creationId xmlns:a16="http://schemas.microsoft.com/office/drawing/2014/main" id="{DC9EFD51-9921-44CC-91F4-A7A4350A5845}"/>
              </a:ext>
            </a:extLst>
          </p:cNvPr>
          <p:cNvSpPr/>
          <p:nvPr/>
        </p:nvSpPr>
        <p:spPr>
          <a:xfrm>
            <a:off x="518015" y="5307804"/>
            <a:ext cx="8107969" cy="1037900"/>
          </a:xfrm>
          <a:custGeom>
            <a:avLst/>
            <a:gdLst>
              <a:gd name="connsiteX0" fmla="*/ 0 w 8220075"/>
              <a:gd name="connsiteY0" fmla="*/ 0 h 1052251"/>
              <a:gd name="connsiteX1" fmla="*/ 8220075 w 8220075"/>
              <a:gd name="connsiteY1" fmla="*/ 0 h 1052251"/>
              <a:gd name="connsiteX2" fmla="*/ 8220075 w 8220075"/>
              <a:gd name="connsiteY2" fmla="*/ 894427 h 1052251"/>
              <a:gd name="connsiteX3" fmla="*/ 8062251 w 8220075"/>
              <a:gd name="connsiteY3" fmla="*/ 1052251 h 1052251"/>
              <a:gd name="connsiteX4" fmla="*/ 157824 w 8220075"/>
              <a:gd name="connsiteY4" fmla="*/ 1052251 h 1052251"/>
              <a:gd name="connsiteX5" fmla="*/ 0 w 8220075"/>
              <a:gd name="connsiteY5" fmla="*/ 894427 h 1052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0075" h="1052251">
                <a:moveTo>
                  <a:pt x="0" y="0"/>
                </a:moveTo>
                <a:lnTo>
                  <a:pt x="8220075" y="0"/>
                </a:lnTo>
                <a:lnTo>
                  <a:pt x="8220075" y="894427"/>
                </a:lnTo>
                <a:cubicBezTo>
                  <a:pt x="8220075" y="981591"/>
                  <a:pt x="8149415" y="1052251"/>
                  <a:pt x="8062251" y="1052251"/>
                </a:cubicBezTo>
                <a:lnTo>
                  <a:pt x="157824" y="1052251"/>
                </a:lnTo>
                <a:cubicBezTo>
                  <a:pt x="70660" y="1052251"/>
                  <a:pt x="0" y="981591"/>
                  <a:pt x="0" y="89442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SOUND">
            <a:extLst>
              <a:ext uri="{FF2B5EF4-FFF2-40B4-BE49-F238E27FC236}">
                <a16:creationId xmlns:a16="http://schemas.microsoft.com/office/drawing/2014/main" id="{76E0CC05-0773-4E3C-89CA-856B64E2C8E9}"/>
              </a:ext>
            </a:extLst>
          </p:cNvPr>
          <p:cNvSpPr txBox="1"/>
          <p:nvPr/>
        </p:nvSpPr>
        <p:spPr>
          <a:xfrm>
            <a:off x="0" y="1426650"/>
            <a:ext cx="9143999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9900" b="1" dirty="0"/>
              <a:t>m</a:t>
            </a:r>
            <a:r>
              <a:rPr lang="en-GB" sz="19900" b="1" dirty="0">
                <a:solidFill>
                  <a:srgbClr val="CB4793"/>
                </a:solidFill>
              </a:rPr>
              <a:t>ou</a:t>
            </a:r>
            <a:r>
              <a:rPr lang="en-GB" sz="19900" b="1" dirty="0"/>
              <a:t>nt</a:t>
            </a:r>
            <a:endParaRPr lang="en-GB" sz="19900" b="1" dirty="0">
              <a:solidFill>
                <a:srgbClr val="CB4793"/>
              </a:solidFill>
            </a:endParaRPr>
          </a:p>
        </p:txBody>
      </p:sp>
      <p:sp>
        <p:nvSpPr>
          <p:cNvPr id="16" name="START TIMER X">
            <a:extLst>
              <a:ext uri="{FF2B5EF4-FFF2-40B4-BE49-F238E27FC236}">
                <a16:creationId xmlns:a16="http://schemas.microsoft.com/office/drawing/2014/main" id="{1C2E4734-77CA-410C-91EE-F46F21880609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Start Timer</a:t>
            </a:r>
          </a:p>
        </p:txBody>
      </p:sp>
      <p:sp>
        <p:nvSpPr>
          <p:cNvPr id="22" name="SHOW ANSWER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37B183A-2AED-4668-82F2-3C9AE4342F3A}"/>
              </a:ext>
            </a:extLst>
          </p:cNvPr>
          <p:cNvSpPr/>
          <p:nvPr/>
        </p:nvSpPr>
        <p:spPr>
          <a:xfrm>
            <a:off x="6780892" y="5580224"/>
            <a:ext cx="1607640" cy="553718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  <p:sp>
        <p:nvSpPr>
          <p:cNvPr id="27" name="SHOW ANSWER">
            <a:extLst>
              <a:ext uri="{FF2B5EF4-FFF2-40B4-BE49-F238E27FC236}">
                <a16:creationId xmlns:a16="http://schemas.microsoft.com/office/drawing/2014/main" id="{602B8D0B-9832-4C42-B14D-08F32EDF817B}"/>
              </a:ext>
            </a:extLst>
          </p:cNvPr>
          <p:cNvSpPr/>
          <p:nvPr/>
        </p:nvSpPr>
        <p:spPr>
          <a:xfrm>
            <a:off x="6780892" y="5582395"/>
            <a:ext cx="1607640" cy="553718"/>
          </a:xfrm>
          <a:prstGeom prst="roundRect">
            <a:avLst/>
          </a:prstGeom>
          <a:solidFill>
            <a:srgbClr val="CB4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 Answer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51CF089-4A22-4748-9AB1-647C091CE849}"/>
              </a:ext>
            </a:extLst>
          </p:cNvPr>
          <p:cNvSpPr/>
          <p:nvPr/>
        </p:nvSpPr>
        <p:spPr>
          <a:xfrm rot="10800000">
            <a:off x="6965208" y="0"/>
            <a:ext cx="1704112" cy="2641507"/>
          </a:xfrm>
          <a:custGeom>
            <a:avLst/>
            <a:gdLst>
              <a:gd name="connsiteX0" fmla="*/ 284024 w 1704112"/>
              <a:gd name="connsiteY0" fmla="*/ 0 h 2641507"/>
              <a:gd name="connsiteX1" fmla="*/ 1420088 w 1704112"/>
              <a:gd name="connsiteY1" fmla="*/ 0 h 2641507"/>
              <a:gd name="connsiteX2" fmla="*/ 1704112 w 1704112"/>
              <a:gd name="connsiteY2" fmla="*/ 284024 h 2641507"/>
              <a:gd name="connsiteX3" fmla="*/ 1704112 w 1704112"/>
              <a:gd name="connsiteY3" fmla="*/ 2641507 h 2641507"/>
              <a:gd name="connsiteX4" fmla="*/ 0 w 1704112"/>
              <a:gd name="connsiteY4" fmla="*/ 2641507 h 2641507"/>
              <a:gd name="connsiteX5" fmla="*/ 0 w 1704112"/>
              <a:gd name="connsiteY5" fmla="*/ 284024 h 2641507"/>
              <a:gd name="connsiteX6" fmla="*/ 284024 w 1704112"/>
              <a:gd name="connsiteY6" fmla="*/ 0 h 2641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4112" h="2641507">
                <a:moveTo>
                  <a:pt x="284024" y="0"/>
                </a:moveTo>
                <a:lnTo>
                  <a:pt x="1420088" y="0"/>
                </a:lnTo>
                <a:cubicBezTo>
                  <a:pt x="1576950" y="0"/>
                  <a:pt x="1704112" y="127162"/>
                  <a:pt x="1704112" y="284024"/>
                </a:cubicBezTo>
                <a:lnTo>
                  <a:pt x="1704112" y="2641507"/>
                </a:lnTo>
                <a:lnTo>
                  <a:pt x="0" y="2641507"/>
                </a:lnTo>
                <a:lnTo>
                  <a:pt x="0" y="284024"/>
                </a:lnTo>
                <a:cubicBezTo>
                  <a:pt x="0" y="127162"/>
                  <a:pt x="127162" y="0"/>
                  <a:pt x="284024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Timer Box">
            <a:extLst>
              <a:ext uri="{FF2B5EF4-FFF2-40B4-BE49-F238E27FC236}">
                <a16:creationId xmlns:a16="http://schemas.microsoft.com/office/drawing/2014/main" id="{4BBF0B9D-EEBF-4AB2-A6F2-188588C75147}"/>
              </a:ext>
            </a:extLst>
          </p:cNvPr>
          <p:cNvSpPr/>
          <p:nvPr/>
        </p:nvSpPr>
        <p:spPr>
          <a:xfrm>
            <a:off x="2826324" y="5476856"/>
            <a:ext cx="3637001" cy="679508"/>
          </a:xfrm>
          <a:prstGeom prst="roundRect">
            <a:avLst>
              <a:gd name="adj" fmla="val 3395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me Left">
            <a:extLst>
              <a:ext uri="{FF2B5EF4-FFF2-40B4-BE49-F238E27FC236}">
                <a16:creationId xmlns:a16="http://schemas.microsoft.com/office/drawing/2014/main" id="{6237F5A2-0916-41BC-9BD4-3ADE671832C3}"/>
              </a:ext>
            </a:extLst>
          </p:cNvPr>
          <p:cNvSpPr/>
          <p:nvPr/>
        </p:nvSpPr>
        <p:spPr>
          <a:xfrm>
            <a:off x="2922975" y="5631758"/>
            <a:ext cx="3448071" cy="394282"/>
          </a:xfrm>
          <a:prstGeom prst="roundRect">
            <a:avLst>
              <a:gd name="adj" fmla="val 28723"/>
            </a:avLst>
          </a:prstGeom>
          <a:solidFill>
            <a:srgbClr val="CB4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Clock">
            <a:extLst>
              <a:ext uri="{FF2B5EF4-FFF2-40B4-BE49-F238E27FC236}">
                <a16:creationId xmlns:a16="http://schemas.microsoft.com/office/drawing/2014/main" id="{1D9DEE5E-94EB-4ABC-8013-E768A4B555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909" y="5097253"/>
            <a:ext cx="692097" cy="1076595"/>
          </a:xfrm>
          <a:prstGeom prst="rect">
            <a:avLst/>
          </a:prstGeom>
        </p:spPr>
      </p:pic>
      <p:grpSp>
        <p:nvGrpSpPr>
          <p:cNvPr id="21" name="Clock Hand">
            <a:extLst>
              <a:ext uri="{FF2B5EF4-FFF2-40B4-BE49-F238E27FC236}">
                <a16:creationId xmlns:a16="http://schemas.microsoft.com/office/drawing/2014/main" id="{36E46EE3-1031-4BC6-B7AA-8084E941AFC4}"/>
              </a:ext>
            </a:extLst>
          </p:cNvPr>
          <p:cNvGrpSpPr/>
          <p:nvPr/>
        </p:nvGrpSpPr>
        <p:grpSpPr>
          <a:xfrm>
            <a:off x="2902427" y="5647290"/>
            <a:ext cx="102581" cy="353376"/>
            <a:chOff x="1415069" y="925055"/>
            <a:chExt cx="998290" cy="3438965"/>
          </a:xfrm>
        </p:grpSpPr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FC79D1D0-89BA-4C6B-920C-F316734B455C}"/>
                </a:ext>
              </a:extLst>
            </p:cNvPr>
            <p:cNvSpPr/>
            <p:nvPr/>
          </p:nvSpPr>
          <p:spPr>
            <a:xfrm>
              <a:off x="1415069" y="925055"/>
              <a:ext cx="998290" cy="139141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8473BD0-5CA4-4227-B9B1-5CFCCD4BAEA1}"/>
                </a:ext>
              </a:extLst>
            </p:cNvPr>
            <p:cNvSpPr/>
            <p:nvPr/>
          </p:nvSpPr>
          <p:spPr>
            <a:xfrm>
              <a:off x="1415069" y="2112749"/>
              <a:ext cx="998290" cy="94919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F1A7612-C9EF-47B4-8223-CFF5AE33202F}"/>
                </a:ext>
              </a:extLst>
            </p:cNvPr>
            <p:cNvSpPr/>
            <p:nvPr/>
          </p:nvSpPr>
          <p:spPr>
            <a:xfrm>
              <a:off x="1415069" y="2972603"/>
              <a:ext cx="998290" cy="139141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START TIMER">
            <a:extLst>
              <a:ext uri="{FF2B5EF4-FFF2-40B4-BE49-F238E27FC236}">
                <a16:creationId xmlns:a16="http://schemas.microsoft.com/office/drawing/2014/main" id="{46E0132C-7228-4235-B32B-EC94F8F30793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Start Timer</a:t>
            </a:r>
          </a:p>
        </p:txBody>
      </p:sp>
      <p:sp>
        <p:nvSpPr>
          <p:cNvPr id="44" name="USE TIMER">
            <a:extLst>
              <a:ext uri="{FF2B5EF4-FFF2-40B4-BE49-F238E27FC236}">
                <a16:creationId xmlns:a16="http://schemas.microsoft.com/office/drawing/2014/main" id="{3779192B-853C-4FC9-976A-3317ABF70AA5}"/>
              </a:ext>
            </a:extLst>
          </p:cNvPr>
          <p:cNvSpPr/>
          <p:nvPr/>
        </p:nvSpPr>
        <p:spPr>
          <a:xfrm>
            <a:off x="781414" y="5582395"/>
            <a:ext cx="1607640" cy="553718"/>
          </a:xfrm>
          <a:prstGeom prst="roundRect">
            <a:avLst/>
          </a:prstGeom>
          <a:solidFill>
            <a:srgbClr val="809A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Use Timer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9C90C5A-3891-4B39-9A49-33819FAB34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7" t="-84211" r="24347" b="-12857"/>
          <a:stretch/>
        </p:blipFill>
        <p:spPr>
          <a:xfrm>
            <a:off x="6973753" y="-425"/>
            <a:ext cx="1704113" cy="264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0915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" dur="1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9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7" grpId="0" animBg="1"/>
      <p:bldP spid="24" grpId="0" animBg="1"/>
      <p:bldP spid="5" grpId="0" animBg="1"/>
      <p:bldP spid="6" grpId="0" animBg="1"/>
      <p:bldP spid="6" grpId="1" animBg="1"/>
      <p:bldP spid="18" grpId="0" animBg="1"/>
      <p:bldP spid="18" grpId="1" animBg="1"/>
      <p:bldP spid="44" grpId="0" animBg="1"/>
      <p:bldP spid="4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ey">
            <a:extLst>
              <a:ext uri="{FF2B5EF4-FFF2-40B4-BE49-F238E27FC236}">
                <a16:creationId xmlns:a16="http://schemas.microsoft.com/office/drawing/2014/main" id="{DC9EFD51-9921-44CC-91F4-A7A4350A5845}"/>
              </a:ext>
            </a:extLst>
          </p:cNvPr>
          <p:cNvSpPr/>
          <p:nvPr/>
        </p:nvSpPr>
        <p:spPr>
          <a:xfrm>
            <a:off x="518015" y="5307804"/>
            <a:ext cx="8107969" cy="1037900"/>
          </a:xfrm>
          <a:custGeom>
            <a:avLst/>
            <a:gdLst>
              <a:gd name="connsiteX0" fmla="*/ 0 w 8220075"/>
              <a:gd name="connsiteY0" fmla="*/ 0 h 1052251"/>
              <a:gd name="connsiteX1" fmla="*/ 8220075 w 8220075"/>
              <a:gd name="connsiteY1" fmla="*/ 0 h 1052251"/>
              <a:gd name="connsiteX2" fmla="*/ 8220075 w 8220075"/>
              <a:gd name="connsiteY2" fmla="*/ 894427 h 1052251"/>
              <a:gd name="connsiteX3" fmla="*/ 8062251 w 8220075"/>
              <a:gd name="connsiteY3" fmla="*/ 1052251 h 1052251"/>
              <a:gd name="connsiteX4" fmla="*/ 157824 w 8220075"/>
              <a:gd name="connsiteY4" fmla="*/ 1052251 h 1052251"/>
              <a:gd name="connsiteX5" fmla="*/ 0 w 8220075"/>
              <a:gd name="connsiteY5" fmla="*/ 894427 h 1052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0075" h="1052251">
                <a:moveTo>
                  <a:pt x="0" y="0"/>
                </a:moveTo>
                <a:lnTo>
                  <a:pt x="8220075" y="0"/>
                </a:lnTo>
                <a:lnTo>
                  <a:pt x="8220075" y="894427"/>
                </a:lnTo>
                <a:cubicBezTo>
                  <a:pt x="8220075" y="981591"/>
                  <a:pt x="8149415" y="1052251"/>
                  <a:pt x="8062251" y="1052251"/>
                </a:cubicBezTo>
                <a:lnTo>
                  <a:pt x="157824" y="1052251"/>
                </a:lnTo>
                <a:cubicBezTo>
                  <a:pt x="70660" y="1052251"/>
                  <a:pt x="0" y="981591"/>
                  <a:pt x="0" y="89442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SOUND">
            <a:extLst>
              <a:ext uri="{FF2B5EF4-FFF2-40B4-BE49-F238E27FC236}">
                <a16:creationId xmlns:a16="http://schemas.microsoft.com/office/drawing/2014/main" id="{76E0CC05-0773-4E3C-89CA-856B64E2C8E9}"/>
              </a:ext>
            </a:extLst>
          </p:cNvPr>
          <p:cNvSpPr txBox="1"/>
          <p:nvPr/>
        </p:nvSpPr>
        <p:spPr>
          <a:xfrm>
            <a:off x="0" y="1426650"/>
            <a:ext cx="9143999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9900" b="1" dirty="0"/>
              <a:t>ab</a:t>
            </a:r>
            <a:r>
              <a:rPr lang="en-GB" sz="19900" b="1" dirty="0">
                <a:solidFill>
                  <a:srgbClr val="CB4793"/>
                </a:solidFill>
              </a:rPr>
              <a:t>ou</a:t>
            </a:r>
            <a:r>
              <a:rPr lang="en-GB" sz="19900" b="1" dirty="0"/>
              <a:t>t</a:t>
            </a:r>
            <a:endParaRPr lang="en-GB" sz="19900" b="1" dirty="0">
              <a:solidFill>
                <a:srgbClr val="CB4793"/>
              </a:solidFill>
            </a:endParaRPr>
          </a:p>
        </p:txBody>
      </p:sp>
      <p:sp>
        <p:nvSpPr>
          <p:cNvPr id="16" name="START TIMER X">
            <a:extLst>
              <a:ext uri="{FF2B5EF4-FFF2-40B4-BE49-F238E27FC236}">
                <a16:creationId xmlns:a16="http://schemas.microsoft.com/office/drawing/2014/main" id="{1C2E4734-77CA-410C-91EE-F46F21880609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Start Timer</a:t>
            </a:r>
          </a:p>
        </p:txBody>
      </p:sp>
      <p:sp>
        <p:nvSpPr>
          <p:cNvPr id="22" name="SHOW ANSWER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37B183A-2AED-4668-82F2-3C9AE4342F3A}"/>
              </a:ext>
            </a:extLst>
          </p:cNvPr>
          <p:cNvSpPr/>
          <p:nvPr/>
        </p:nvSpPr>
        <p:spPr>
          <a:xfrm>
            <a:off x="6780892" y="5580224"/>
            <a:ext cx="1607640" cy="553718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  <p:sp>
        <p:nvSpPr>
          <p:cNvPr id="27" name="SHOW ANSWER">
            <a:extLst>
              <a:ext uri="{FF2B5EF4-FFF2-40B4-BE49-F238E27FC236}">
                <a16:creationId xmlns:a16="http://schemas.microsoft.com/office/drawing/2014/main" id="{602B8D0B-9832-4C42-B14D-08F32EDF817B}"/>
              </a:ext>
            </a:extLst>
          </p:cNvPr>
          <p:cNvSpPr/>
          <p:nvPr/>
        </p:nvSpPr>
        <p:spPr>
          <a:xfrm>
            <a:off x="6780892" y="5582395"/>
            <a:ext cx="1607640" cy="553718"/>
          </a:xfrm>
          <a:prstGeom prst="roundRect">
            <a:avLst/>
          </a:prstGeom>
          <a:solidFill>
            <a:srgbClr val="CB4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 Answer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51CF089-4A22-4748-9AB1-647C091CE849}"/>
              </a:ext>
            </a:extLst>
          </p:cNvPr>
          <p:cNvSpPr/>
          <p:nvPr/>
        </p:nvSpPr>
        <p:spPr>
          <a:xfrm rot="10800000">
            <a:off x="6965208" y="0"/>
            <a:ext cx="1704112" cy="2641507"/>
          </a:xfrm>
          <a:custGeom>
            <a:avLst/>
            <a:gdLst>
              <a:gd name="connsiteX0" fmla="*/ 284024 w 1704112"/>
              <a:gd name="connsiteY0" fmla="*/ 0 h 2641507"/>
              <a:gd name="connsiteX1" fmla="*/ 1420088 w 1704112"/>
              <a:gd name="connsiteY1" fmla="*/ 0 h 2641507"/>
              <a:gd name="connsiteX2" fmla="*/ 1704112 w 1704112"/>
              <a:gd name="connsiteY2" fmla="*/ 284024 h 2641507"/>
              <a:gd name="connsiteX3" fmla="*/ 1704112 w 1704112"/>
              <a:gd name="connsiteY3" fmla="*/ 2641507 h 2641507"/>
              <a:gd name="connsiteX4" fmla="*/ 0 w 1704112"/>
              <a:gd name="connsiteY4" fmla="*/ 2641507 h 2641507"/>
              <a:gd name="connsiteX5" fmla="*/ 0 w 1704112"/>
              <a:gd name="connsiteY5" fmla="*/ 284024 h 2641507"/>
              <a:gd name="connsiteX6" fmla="*/ 284024 w 1704112"/>
              <a:gd name="connsiteY6" fmla="*/ 0 h 2641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4112" h="2641507">
                <a:moveTo>
                  <a:pt x="284024" y="0"/>
                </a:moveTo>
                <a:lnTo>
                  <a:pt x="1420088" y="0"/>
                </a:lnTo>
                <a:cubicBezTo>
                  <a:pt x="1576950" y="0"/>
                  <a:pt x="1704112" y="127162"/>
                  <a:pt x="1704112" y="284024"/>
                </a:cubicBezTo>
                <a:lnTo>
                  <a:pt x="1704112" y="2641507"/>
                </a:lnTo>
                <a:lnTo>
                  <a:pt x="0" y="2641507"/>
                </a:lnTo>
                <a:lnTo>
                  <a:pt x="0" y="284024"/>
                </a:lnTo>
                <a:cubicBezTo>
                  <a:pt x="0" y="127162"/>
                  <a:pt x="127162" y="0"/>
                  <a:pt x="284024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Timer Box">
            <a:extLst>
              <a:ext uri="{FF2B5EF4-FFF2-40B4-BE49-F238E27FC236}">
                <a16:creationId xmlns:a16="http://schemas.microsoft.com/office/drawing/2014/main" id="{4BBF0B9D-EEBF-4AB2-A6F2-188588C75147}"/>
              </a:ext>
            </a:extLst>
          </p:cNvPr>
          <p:cNvSpPr/>
          <p:nvPr/>
        </p:nvSpPr>
        <p:spPr>
          <a:xfrm>
            <a:off x="2826324" y="5476856"/>
            <a:ext cx="3637001" cy="679508"/>
          </a:xfrm>
          <a:prstGeom prst="roundRect">
            <a:avLst>
              <a:gd name="adj" fmla="val 3395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me Left">
            <a:extLst>
              <a:ext uri="{FF2B5EF4-FFF2-40B4-BE49-F238E27FC236}">
                <a16:creationId xmlns:a16="http://schemas.microsoft.com/office/drawing/2014/main" id="{6237F5A2-0916-41BC-9BD4-3ADE671832C3}"/>
              </a:ext>
            </a:extLst>
          </p:cNvPr>
          <p:cNvSpPr/>
          <p:nvPr/>
        </p:nvSpPr>
        <p:spPr>
          <a:xfrm>
            <a:off x="2922975" y="5631758"/>
            <a:ext cx="3448071" cy="394282"/>
          </a:xfrm>
          <a:prstGeom prst="roundRect">
            <a:avLst>
              <a:gd name="adj" fmla="val 28723"/>
            </a:avLst>
          </a:prstGeom>
          <a:solidFill>
            <a:srgbClr val="CB4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Clock">
            <a:extLst>
              <a:ext uri="{FF2B5EF4-FFF2-40B4-BE49-F238E27FC236}">
                <a16:creationId xmlns:a16="http://schemas.microsoft.com/office/drawing/2014/main" id="{1D9DEE5E-94EB-4ABC-8013-E768A4B555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909" y="5097253"/>
            <a:ext cx="692097" cy="1076595"/>
          </a:xfrm>
          <a:prstGeom prst="rect">
            <a:avLst/>
          </a:prstGeom>
        </p:spPr>
      </p:pic>
      <p:grpSp>
        <p:nvGrpSpPr>
          <p:cNvPr id="21" name="Clock Hand">
            <a:extLst>
              <a:ext uri="{FF2B5EF4-FFF2-40B4-BE49-F238E27FC236}">
                <a16:creationId xmlns:a16="http://schemas.microsoft.com/office/drawing/2014/main" id="{36E46EE3-1031-4BC6-B7AA-8084E941AFC4}"/>
              </a:ext>
            </a:extLst>
          </p:cNvPr>
          <p:cNvGrpSpPr/>
          <p:nvPr/>
        </p:nvGrpSpPr>
        <p:grpSpPr>
          <a:xfrm>
            <a:off x="2902427" y="5647290"/>
            <a:ext cx="102581" cy="353376"/>
            <a:chOff x="1415069" y="925055"/>
            <a:chExt cx="998290" cy="3438965"/>
          </a:xfrm>
        </p:grpSpPr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FC79D1D0-89BA-4C6B-920C-F316734B455C}"/>
                </a:ext>
              </a:extLst>
            </p:cNvPr>
            <p:cNvSpPr/>
            <p:nvPr/>
          </p:nvSpPr>
          <p:spPr>
            <a:xfrm>
              <a:off x="1415069" y="925055"/>
              <a:ext cx="998290" cy="139141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8473BD0-5CA4-4227-B9B1-5CFCCD4BAEA1}"/>
                </a:ext>
              </a:extLst>
            </p:cNvPr>
            <p:cNvSpPr/>
            <p:nvPr/>
          </p:nvSpPr>
          <p:spPr>
            <a:xfrm>
              <a:off x="1415069" y="2112749"/>
              <a:ext cx="998290" cy="94919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F1A7612-C9EF-47B4-8223-CFF5AE33202F}"/>
                </a:ext>
              </a:extLst>
            </p:cNvPr>
            <p:cNvSpPr/>
            <p:nvPr/>
          </p:nvSpPr>
          <p:spPr>
            <a:xfrm>
              <a:off x="1415069" y="2972603"/>
              <a:ext cx="998290" cy="139141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START TIMER">
            <a:extLst>
              <a:ext uri="{FF2B5EF4-FFF2-40B4-BE49-F238E27FC236}">
                <a16:creationId xmlns:a16="http://schemas.microsoft.com/office/drawing/2014/main" id="{46E0132C-7228-4235-B32B-EC94F8F30793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Start Timer</a:t>
            </a:r>
          </a:p>
        </p:txBody>
      </p:sp>
      <p:sp>
        <p:nvSpPr>
          <p:cNvPr id="44" name="USE TIMER">
            <a:extLst>
              <a:ext uri="{FF2B5EF4-FFF2-40B4-BE49-F238E27FC236}">
                <a16:creationId xmlns:a16="http://schemas.microsoft.com/office/drawing/2014/main" id="{3779192B-853C-4FC9-976A-3317ABF70AA5}"/>
              </a:ext>
            </a:extLst>
          </p:cNvPr>
          <p:cNvSpPr/>
          <p:nvPr/>
        </p:nvSpPr>
        <p:spPr>
          <a:xfrm>
            <a:off x="781414" y="5582395"/>
            <a:ext cx="1607640" cy="553718"/>
          </a:xfrm>
          <a:prstGeom prst="roundRect">
            <a:avLst/>
          </a:prstGeom>
          <a:solidFill>
            <a:srgbClr val="809A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Use Timer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9C90C5A-3891-4B39-9A49-33819FAB34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64" t="-127668" r="-8831" b="-27584"/>
          <a:stretch/>
        </p:blipFill>
        <p:spPr>
          <a:xfrm>
            <a:off x="6973753" y="-425"/>
            <a:ext cx="1704113" cy="264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9487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" dur="1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9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7" grpId="0" animBg="1"/>
      <p:bldP spid="24" grpId="0" animBg="1"/>
      <p:bldP spid="5" grpId="0" animBg="1"/>
      <p:bldP spid="6" grpId="0" animBg="1"/>
      <p:bldP spid="6" grpId="1" animBg="1"/>
      <p:bldP spid="18" grpId="0" animBg="1"/>
      <p:bldP spid="18" grpId="1" animBg="1"/>
      <p:bldP spid="44" grpId="0" animBg="1"/>
      <p:bldP spid="4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ey">
            <a:extLst>
              <a:ext uri="{FF2B5EF4-FFF2-40B4-BE49-F238E27FC236}">
                <a16:creationId xmlns:a16="http://schemas.microsoft.com/office/drawing/2014/main" id="{DC9EFD51-9921-44CC-91F4-A7A4350A5845}"/>
              </a:ext>
            </a:extLst>
          </p:cNvPr>
          <p:cNvSpPr/>
          <p:nvPr/>
        </p:nvSpPr>
        <p:spPr>
          <a:xfrm>
            <a:off x="518015" y="5307804"/>
            <a:ext cx="8107969" cy="1037900"/>
          </a:xfrm>
          <a:custGeom>
            <a:avLst/>
            <a:gdLst>
              <a:gd name="connsiteX0" fmla="*/ 0 w 8220075"/>
              <a:gd name="connsiteY0" fmla="*/ 0 h 1052251"/>
              <a:gd name="connsiteX1" fmla="*/ 8220075 w 8220075"/>
              <a:gd name="connsiteY1" fmla="*/ 0 h 1052251"/>
              <a:gd name="connsiteX2" fmla="*/ 8220075 w 8220075"/>
              <a:gd name="connsiteY2" fmla="*/ 894427 h 1052251"/>
              <a:gd name="connsiteX3" fmla="*/ 8062251 w 8220075"/>
              <a:gd name="connsiteY3" fmla="*/ 1052251 h 1052251"/>
              <a:gd name="connsiteX4" fmla="*/ 157824 w 8220075"/>
              <a:gd name="connsiteY4" fmla="*/ 1052251 h 1052251"/>
              <a:gd name="connsiteX5" fmla="*/ 0 w 8220075"/>
              <a:gd name="connsiteY5" fmla="*/ 894427 h 1052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0075" h="1052251">
                <a:moveTo>
                  <a:pt x="0" y="0"/>
                </a:moveTo>
                <a:lnTo>
                  <a:pt x="8220075" y="0"/>
                </a:lnTo>
                <a:lnTo>
                  <a:pt x="8220075" y="894427"/>
                </a:lnTo>
                <a:cubicBezTo>
                  <a:pt x="8220075" y="981591"/>
                  <a:pt x="8149415" y="1052251"/>
                  <a:pt x="8062251" y="1052251"/>
                </a:cubicBezTo>
                <a:lnTo>
                  <a:pt x="157824" y="1052251"/>
                </a:lnTo>
                <a:cubicBezTo>
                  <a:pt x="70660" y="1052251"/>
                  <a:pt x="0" y="981591"/>
                  <a:pt x="0" y="89442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SOUND">
            <a:extLst>
              <a:ext uri="{FF2B5EF4-FFF2-40B4-BE49-F238E27FC236}">
                <a16:creationId xmlns:a16="http://schemas.microsoft.com/office/drawing/2014/main" id="{76E0CC05-0773-4E3C-89CA-856B64E2C8E9}"/>
              </a:ext>
            </a:extLst>
          </p:cNvPr>
          <p:cNvSpPr txBox="1"/>
          <p:nvPr/>
        </p:nvSpPr>
        <p:spPr>
          <a:xfrm>
            <a:off x="0" y="1426650"/>
            <a:ext cx="9143999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9900" b="1" dirty="0"/>
              <a:t>f</a:t>
            </a:r>
            <a:r>
              <a:rPr lang="en-GB" sz="19900" b="1" dirty="0">
                <a:solidFill>
                  <a:srgbClr val="CB4793"/>
                </a:solidFill>
              </a:rPr>
              <a:t>ou</a:t>
            </a:r>
            <a:r>
              <a:rPr lang="en-GB" sz="19900" b="1" dirty="0"/>
              <a:t>nd</a:t>
            </a:r>
            <a:endParaRPr lang="en-GB" sz="19900" b="1" dirty="0">
              <a:solidFill>
                <a:srgbClr val="CB4793"/>
              </a:solidFill>
            </a:endParaRPr>
          </a:p>
        </p:txBody>
      </p:sp>
      <p:sp>
        <p:nvSpPr>
          <p:cNvPr id="16" name="START TIMER X">
            <a:extLst>
              <a:ext uri="{FF2B5EF4-FFF2-40B4-BE49-F238E27FC236}">
                <a16:creationId xmlns:a16="http://schemas.microsoft.com/office/drawing/2014/main" id="{1C2E4734-77CA-410C-91EE-F46F21880609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Start Timer</a:t>
            </a:r>
          </a:p>
        </p:txBody>
      </p:sp>
      <p:sp>
        <p:nvSpPr>
          <p:cNvPr id="22" name="SHOW ANSWER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37B183A-2AED-4668-82F2-3C9AE4342F3A}"/>
              </a:ext>
            </a:extLst>
          </p:cNvPr>
          <p:cNvSpPr/>
          <p:nvPr/>
        </p:nvSpPr>
        <p:spPr>
          <a:xfrm>
            <a:off x="6780892" y="5580224"/>
            <a:ext cx="1607640" cy="553718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  <p:sp>
        <p:nvSpPr>
          <p:cNvPr id="27" name="SHOW ANSWER">
            <a:extLst>
              <a:ext uri="{FF2B5EF4-FFF2-40B4-BE49-F238E27FC236}">
                <a16:creationId xmlns:a16="http://schemas.microsoft.com/office/drawing/2014/main" id="{602B8D0B-9832-4C42-B14D-08F32EDF817B}"/>
              </a:ext>
            </a:extLst>
          </p:cNvPr>
          <p:cNvSpPr/>
          <p:nvPr/>
        </p:nvSpPr>
        <p:spPr>
          <a:xfrm>
            <a:off x="6780892" y="5582395"/>
            <a:ext cx="1607640" cy="553718"/>
          </a:xfrm>
          <a:prstGeom prst="roundRect">
            <a:avLst/>
          </a:prstGeom>
          <a:solidFill>
            <a:srgbClr val="CB4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 Answer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51CF089-4A22-4748-9AB1-647C091CE849}"/>
              </a:ext>
            </a:extLst>
          </p:cNvPr>
          <p:cNvSpPr/>
          <p:nvPr/>
        </p:nvSpPr>
        <p:spPr>
          <a:xfrm rot="10800000">
            <a:off x="6965208" y="0"/>
            <a:ext cx="1704112" cy="2641507"/>
          </a:xfrm>
          <a:custGeom>
            <a:avLst/>
            <a:gdLst>
              <a:gd name="connsiteX0" fmla="*/ 284024 w 1704112"/>
              <a:gd name="connsiteY0" fmla="*/ 0 h 2641507"/>
              <a:gd name="connsiteX1" fmla="*/ 1420088 w 1704112"/>
              <a:gd name="connsiteY1" fmla="*/ 0 h 2641507"/>
              <a:gd name="connsiteX2" fmla="*/ 1704112 w 1704112"/>
              <a:gd name="connsiteY2" fmla="*/ 284024 h 2641507"/>
              <a:gd name="connsiteX3" fmla="*/ 1704112 w 1704112"/>
              <a:gd name="connsiteY3" fmla="*/ 2641507 h 2641507"/>
              <a:gd name="connsiteX4" fmla="*/ 0 w 1704112"/>
              <a:gd name="connsiteY4" fmla="*/ 2641507 h 2641507"/>
              <a:gd name="connsiteX5" fmla="*/ 0 w 1704112"/>
              <a:gd name="connsiteY5" fmla="*/ 284024 h 2641507"/>
              <a:gd name="connsiteX6" fmla="*/ 284024 w 1704112"/>
              <a:gd name="connsiteY6" fmla="*/ 0 h 2641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4112" h="2641507">
                <a:moveTo>
                  <a:pt x="284024" y="0"/>
                </a:moveTo>
                <a:lnTo>
                  <a:pt x="1420088" y="0"/>
                </a:lnTo>
                <a:cubicBezTo>
                  <a:pt x="1576950" y="0"/>
                  <a:pt x="1704112" y="127162"/>
                  <a:pt x="1704112" y="284024"/>
                </a:cubicBezTo>
                <a:lnTo>
                  <a:pt x="1704112" y="2641507"/>
                </a:lnTo>
                <a:lnTo>
                  <a:pt x="0" y="2641507"/>
                </a:lnTo>
                <a:lnTo>
                  <a:pt x="0" y="284024"/>
                </a:lnTo>
                <a:cubicBezTo>
                  <a:pt x="0" y="127162"/>
                  <a:pt x="127162" y="0"/>
                  <a:pt x="284024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Timer Box">
            <a:extLst>
              <a:ext uri="{FF2B5EF4-FFF2-40B4-BE49-F238E27FC236}">
                <a16:creationId xmlns:a16="http://schemas.microsoft.com/office/drawing/2014/main" id="{4BBF0B9D-EEBF-4AB2-A6F2-188588C75147}"/>
              </a:ext>
            </a:extLst>
          </p:cNvPr>
          <p:cNvSpPr/>
          <p:nvPr/>
        </p:nvSpPr>
        <p:spPr>
          <a:xfrm>
            <a:off x="2826324" y="5476856"/>
            <a:ext cx="3637001" cy="679508"/>
          </a:xfrm>
          <a:prstGeom prst="roundRect">
            <a:avLst>
              <a:gd name="adj" fmla="val 3395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me Left">
            <a:extLst>
              <a:ext uri="{FF2B5EF4-FFF2-40B4-BE49-F238E27FC236}">
                <a16:creationId xmlns:a16="http://schemas.microsoft.com/office/drawing/2014/main" id="{6237F5A2-0916-41BC-9BD4-3ADE671832C3}"/>
              </a:ext>
            </a:extLst>
          </p:cNvPr>
          <p:cNvSpPr/>
          <p:nvPr/>
        </p:nvSpPr>
        <p:spPr>
          <a:xfrm>
            <a:off x="2922975" y="5631758"/>
            <a:ext cx="3448071" cy="394282"/>
          </a:xfrm>
          <a:prstGeom prst="roundRect">
            <a:avLst>
              <a:gd name="adj" fmla="val 28723"/>
            </a:avLst>
          </a:prstGeom>
          <a:solidFill>
            <a:srgbClr val="CB4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Clock">
            <a:extLst>
              <a:ext uri="{FF2B5EF4-FFF2-40B4-BE49-F238E27FC236}">
                <a16:creationId xmlns:a16="http://schemas.microsoft.com/office/drawing/2014/main" id="{1D9DEE5E-94EB-4ABC-8013-E768A4B555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909" y="5097253"/>
            <a:ext cx="692097" cy="1076595"/>
          </a:xfrm>
          <a:prstGeom prst="rect">
            <a:avLst/>
          </a:prstGeom>
        </p:spPr>
      </p:pic>
      <p:grpSp>
        <p:nvGrpSpPr>
          <p:cNvPr id="21" name="Clock Hand">
            <a:extLst>
              <a:ext uri="{FF2B5EF4-FFF2-40B4-BE49-F238E27FC236}">
                <a16:creationId xmlns:a16="http://schemas.microsoft.com/office/drawing/2014/main" id="{36E46EE3-1031-4BC6-B7AA-8084E941AFC4}"/>
              </a:ext>
            </a:extLst>
          </p:cNvPr>
          <p:cNvGrpSpPr/>
          <p:nvPr/>
        </p:nvGrpSpPr>
        <p:grpSpPr>
          <a:xfrm>
            <a:off x="2902427" y="5647290"/>
            <a:ext cx="102581" cy="353376"/>
            <a:chOff x="1415069" y="925055"/>
            <a:chExt cx="998290" cy="3438965"/>
          </a:xfrm>
        </p:grpSpPr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FC79D1D0-89BA-4C6B-920C-F316734B455C}"/>
                </a:ext>
              </a:extLst>
            </p:cNvPr>
            <p:cNvSpPr/>
            <p:nvPr/>
          </p:nvSpPr>
          <p:spPr>
            <a:xfrm>
              <a:off x="1415069" y="925055"/>
              <a:ext cx="998290" cy="139141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8473BD0-5CA4-4227-B9B1-5CFCCD4BAEA1}"/>
                </a:ext>
              </a:extLst>
            </p:cNvPr>
            <p:cNvSpPr/>
            <p:nvPr/>
          </p:nvSpPr>
          <p:spPr>
            <a:xfrm>
              <a:off x="1415069" y="2112749"/>
              <a:ext cx="998290" cy="94919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F1A7612-C9EF-47B4-8223-CFF5AE33202F}"/>
                </a:ext>
              </a:extLst>
            </p:cNvPr>
            <p:cNvSpPr/>
            <p:nvPr/>
          </p:nvSpPr>
          <p:spPr>
            <a:xfrm>
              <a:off x="1415069" y="2972603"/>
              <a:ext cx="998290" cy="139141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START TIMER">
            <a:extLst>
              <a:ext uri="{FF2B5EF4-FFF2-40B4-BE49-F238E27FC236}">
                <a16:creationId xmlns:a16="http://schemas.microsoft.com/office/drawing/2014/main" id="{46E0132C-7228-4235-B32B-EC94F8F30793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Start Timer</a:t>
            </a:r>
          </a:p>
        </p:txBody>
      </p:sp>
      <p:sp>
        <p:nvSpPr>
          <p:cNvPr id="44" name="USE TIMER">
            <a:extLst>
              <a:ext uri="{FF2B5EF4-FFF2-40B4-BE49-F238E27FC236}">
                <a16:creationId xmlns:a16="http://schemas.microsoft.com/office/drawing/2014/main" id="{3779192B-853C-4FC9-976A-3317ABF70AA5}"/>
              </a:ext>
            </a:extLst>
          </p:cNvPr>
          <p:cNvSpPr/>
          <p:nvPr/>
        </p:nvSpPr>
        <p:spPr>
          <a:xfrm>
            <a:off x="781414" y="5582395"/>
            <a:ext cx="1607640" cy="553718"/>
          </a:xfrm>
          <a:prstGeom prst="roundRect">
            <a:avLst/>
          </a:prstGeom>
          <a:solidFill>
            <a:srgbClr val="809A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Use Timer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9C90C5A-3891-4B39-9A49-33819FAB34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177" t="-19058" r="-23759" b="-8865"/>
          <a:stretch/>
        </p:blipFill>
        <p:spPr>
          <a:xfrm>
            <a:off x="6973753" y="-425"/>
            <a:ext cx="1704113" cy="264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6897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" dur="1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9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7" grpId="0" animBg="1"/>
      <p:bldP spid="24" grpId="0" animBg="1"/>
      <p:bldP spid="5" grpId="0" animBg="1"/>
      <p:bldP spid="6" grpId="0" animBg="1"/>
      <p:bldP spid="6" grpId="1" animBg="1"/>
      <p:bldP spid="18" grpId="0" animBg="1"/>
      <p:bldP spid="18" grpId="1" animBg="1"/>
      <p:bldP spid="44" grpId="0" animBg="1"/>
      <p:bldP spid="4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ey">
            <a:extLst>
              <a:ext uri="{FF2B5EF4-FFF2-40B4-BE49-F238E27FC236}">
                <a16:creationId xmlns:a16="http://schemas.microsoft.com/office/drawing/2014/main" id="{DC9EFD51-9921-44CC-91F4-A7A4350A5845}"/>
              </a:ext>
            </a:extLst>
          </p:cNvPr>
          <p:cNvSpPr/>
          <p:nvPr/>
        </p:nvSpPr>
        <p:spPr>
          <a:xfrm>
            <a:off x="518015" y="5307804"/>
            <a:ext cx="8107969" cy="1037900"/>
          </a:xfrm>
          <a:custGeom>
            <a:avLst/>
            <a:gdLst>
              <a:gd name="connsiteX0" fmla="*/ 0 w 8220075"/>
              <a:gd name="connsiteY0" fmla="*/ 0 h 1052251"/>
              <a:gd name="connsiteX1" fmla="*/ 8220075 w 8220075"/>
              <a:gd name="connsiteY1" fmla="*/ 0 h 1052251"/>
              <a:gd name="connsiteX2" fmla="*/ 8220075 w 8220075"/>
              <a:gd name="connsiteY2" fmla="*/ 894427 h 1052251"/>
              <a:gd name="connsiteX3" fmla="*/ 8062251 w 8220075"/>
              <a:gd name="connsiteY3" fmla="*/ 1052251 h 1052251"/>
              <a:gd name="connsiteX4" fmla="*/ 157824 w 8220075"/>
              <a:gd name="connsiteY4" fmla="*/ 1052251 h 1052251"/>
              <a:gd name="connsiteX5" fmla="*/ 0 w 8220075"/>
              <a:gd name="connsiteY5" fmla="*/ 894427 h 1052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0075" h="1052251">
                <a:moveTo>
                  <a:pt x="0" y="0"/>
                </a:moveTo>
                <a:lnTo>
                  <a:pt x="8220075" y="0"/>
                </a:lnTo>
                <a:lnTo>
                  <a:pt x="8220075" y="894427"/>
                </a:lnTo>
                <a:cubicBezTo>
                  <a:pt x="8220075" y="981591"/>
                  <a:pt x="8149415" y="1052251"/>
                  <a:pt x="8062251" y="1052251"/>
                </a:cubicBezTo>
                <a:lnTo>
                  <a:pt x="157824" y="1052251"/>
                </a:lnTo>
                <a:cubicBezTo>
                  <a:pt x="70660" y="1052251"/>
                  <a:pt x="0" y="981591"/>
                  <a:pt x="0" y="89442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SOUND">
            <a:extLst>
              <a:ext uri="{FF2B5EF4-FFF2-40B4-BE49-F238E27FC236}">
                <a16:creationId xmlns:a16="http://schemas.microsoft.com/office/drawing/2014/main" id="{76E0CC05-0773-4E3C-89CA-856B64E2C8E9}"/>
              </a:ext>
            </a:extLst>
          </p:cNvPr>
          <p:cNvSpPr txBox="1"/>
          <p:nvPr/>
        </p:nvSpPr>
        <p:spPr>
          <a:xfrm>
            <a:off x="0" y="1461181"/>
            <a:ext cx="9143999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9900" b="1" dirty="0">
                <a:solidFill>
                  <a:srgbClr val="1C1C1C"/>
                </a:solidFill>
                <a:latin typeface="Twinkl"/>
              </a:rPr>
              <a:t>pl</a:t>
            </a:r>
            <a:r>
              <a:rPr kumimoji="0" lang="en-GB" sz="19900" b="1" i="0" u="none" strike="noStrike" kern="1200" cap="none" spc="0" normalizeH="0" baseline="0" noProof="0" dirty="0" err="1">
                <a:ln>
                  <a:noFill/>
                </a:ln>
                <a:solidFill>
                  <a:srgbClr val="CB4793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ou</a:t>
            </a:r>
            <a:r>
              <a:rPr kumimoji="0" lang="en-GB" sz="19900" b="1" i="0" u="none" strike="noStrike" kern="1200" cap="none" spc="0" normalizeH="0" baseline="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nd</a:t>
            </a:r>
            <a:endParaRPr kumimoji="0" lang="en-GB" sz="19900" b="1" i="0" u="none" strike="noStrike" kern="1200" cap="none" spc="0" normalizeH="0" baseline="0" noProof="0" dirty="0">
              <a:ln>
                <a:noFill/>
              </a:ln>
              <a:solidFill>
                <a:srgbClr val="CB4793"/>
              </a:solidFill>
              <a:effectLst/>
              <a:uLnTx/>
              <a:uFillTx/>
              <a:latin typeface="Twinkl"/>
              <a:ea typeface="+mn-ea"/>
              <a:cs typeface="+mn-cs"/>
            </a:endParaRPr>
          </a:p>
        </p:txBody>
      </p:sp>
      <p:sp>
        <p:nvSpPr>
          <p:cNvPr id="16" name="START TIMER X">
            <a:extLst>
              <a:ext uri="{FF2B5EF4-FFF2-40B4-BE49-F238E27FC236}">
                <a16:creationId xmlns:a16="http://schemas.microsoft.com/office/drawing/2014/main" id="{1C2E4734-77CA-410C-91EE-F46F21880609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Start Timer</a:t>
            </a:r>
          </a:p>
        </p:txBody>
      </p:sp>
      <p:sp>
        <p:nvSpPr>
          <p:cNvPr id="22" name="SHOW ANSWER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37B183A-2AED-4668-82F2-3C9AE4342F3A}"/>
              </a:ext>
            </a:extLst>
          </p:cNvPr>
          <p:cNvSpPr/>
          <p:nvPr/>
        </p:nvSpPr>
        <p:spPr>
          <a:xfrm>
            <a:off x="6780892" y="5580224"/>
            <a:ext cx="1607640" cy="553718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  <p:sp>
        <p:nvSpPr>
          <p:cNvPr id="27" name="SHOW ANSWER">
            <a:extLst>
              <a:ext uri="{FF2B5EF4-FFF2-40B4-BE49-F238E27FC236}">
                <a16:creationId xmlns:a16="http://schemas.microsoft.com/office/drawing/2014/main" id="{602B8D0B-9832-4C42-B14D-08F32EDF817B}"/>
              </a:ext>
            </a:extLst>
          </p:cNvPr>
          <p:cNvSpPr/>
          <p:nvPr/>
        </p:nvSpPr>
        <p:spPr>
          <a:xfrm>
            <a:off x="6780892" y="5574366"/>
            <a:ext cx="1607640" cy="553718"/>
          </a:xfrm>
          <a:prstGeom prst="roundRect">
            <a:avLst/>
          </a:prstGeom>
          <a:solidFill>
            <a:srgbClr val="CB4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 Answer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51CF089-4A22-4748-9AB1-647C091CE849}"/>
              </a:ext>
            </a:extLst>
          </p:cNvPr>
          <p:cNvSpPr/>
          <p:nvPr/>
        </p:nvSpPr>
        <p:spPr>
          <a:xfrm rot="10800000">
            <a:off x="6965208" y="0"/>
            <a:ext cx="1704112" cy="2641507"/>
          </a:xfrm>
          <a:custGeom>
            <a:avLst/>
            <a:gdLst>
              <a:gd name="connsiteX0" fmla="*/ 284024 w 1704112"/>
              <a:gd name="connsiteY0" fmla="*/ 0 h 2641507"/>
              <a:gd name="connsiteX1" fmla="*/ 1420088 w 1704112"/>
              <a:gd name="connsiteY1" fmla="*/ 0 h 2641507"/>
              <a:gd name="connsiteX2" fmla="*/ 1704112 w 1704112"/>
              <a:gd name="connsiteY2" fmla="*/ 284024 h 2641507"/>
              <a:gd name="connsiteX3" fmla="*/ 1704112 w 1704112"/>
              <a:gd name="connsiteY3" fmla="*/ 2641507 h 2641507"/>
              <a:gd name="connsiteX4" fmla="*/ 0 w 1704112"/>
              <a:gd name="connsiteY4" fmla="*/ 2641507 h 2641507"/>
              <a:gd name="connsiteX5" fmla="*/ 0 w 1704112"/>
              <a:gd name="connsiteY5" fmla="*/ 284024 h 2641507"/>
              <a:gd name="connsiteX6" fmla="*/ 284024 w 1704112"/>
              <a:gd name="connsiteY6" fmla="*/ 0 h 2641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4112" h="2641507">
                <a:moveTo>
                  <a:pt x="284024" y="0"/>
                </a:moveTo>
                <a:lnTo>
                  <a:pt x="1420088" y="0"/>
                </a:lnTo>
                <a:cubicBezTo>
                  <a:pt x="1576950" y="0"/>
                  <a:pt x="1704112" y="127162"/>
                  <a:pt x="1704112" y="284024"/>
                </a:cubicBezTo>
                <a:lnTo>
                  <a:pt x="1704112" y="2641507"/>
                </a:lnTo>
                <a:lnTo>
                  <a:pt x="0" y="2641507"/>
                </a:lnTo>
                <a:lnTo>
                  <a:pt x="0" y="284024"/>
                </a:lnTo>
                <a:cubicBezTo>
                  <a:pt x="0" y="127162"/>
                  <a:pt x="127162" y="0"/>
                  <a:pt x="284024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3" name="Explosion: 14 Points 22">
            <a:extLst>
              <a:ext uri="{FF2B5EF4-FFF2-40B4-BE49-F238E27FC236}">
                <a16:creationId xmlns:a16="http://schemas.microsoft.com/office/drawing/2014/main" id="{2ED1E2D1-68F2-4B36-92B3-3B2A0A0A0B67}"/>
              </a:ext>
            </a:extLst>
          </p:cNvPr>
          <p:cNvSpPr/>
          <p:nvPr/>
        </p:nvSpPr>
        <p:spPr>
          <a:xfrm rot="18900000">
            <a:off x="6916150" y="292849"/>
            <a:ext cx="1871070" cy="2055806"/>
          </a:xfrm>
          <a:prstGeom prst="irregularSeal2">
            <a:avLst/>
          </a:prstGeom>
          <a:solidFill>
            <a:srgbClr val="CB4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1BE38D1-C51E-4F84-9747-4D34B492A7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66372" y="724058"/>
            <a:ext cx="1347512" cy="1286192"/>
          </a:xfrm>
          <a:prstGeom prst="rect">
            <a:avLst/>
          </a:prstGeom>
        </p:spPr>
      </p:pic>
      <p:sp>
        <p:nvSpPr>
          <p:cNvPr id="5" name="Timer Box">
            <a:extLst>
              <a:ext uri="{FF2B5EF4-FFF2-40B4-BE49-F238E27FC236}">
                <a16:creationId xmlns:a16="http://schemas.microsoft.com/office/drawing/2014/main" id="{4BBF0B9D-EEBF-4AB2-A6F2-188588C75147}"/>
              </a:ext>
            </a:extLst>
          </p:cNvPr>
          <p:cNvSpPr/>
          <p:nvPr/>
        </p:nvSpPr>
        <p:spPr>
          <a:xfrm>
            <a:off x="2826324" y="5476856"/>
            <a:ext cx="3637001" cy="679508"/>
          </a:xfrm>
          <a:prstGeom prst="roundRect">
            <a:avLst>
              <a:gd name="adj" fmla="val 3395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me Left">
            <a:extLst>
              <a:ext uri="{FF2B5EF4-FFF2-40B4-BE49-F238E27FC236}">
                <a16:creationId xmlns:a16="http://schemas.microsoft.com/office/drawing/2014/main" id="{6237F5A2-0916-41BC-9BD4-3ADE671832C3}"/>
              </a:ext>
            </a:extLst>
          </p:cNvPr>
          <p:cNvSpPr/>
          <p:nvPr/>
        </p:nvSpPr>
        <p:spPr>
          <a:xfrm>
            <a:off x="2922975" y="5631758"/>
            <a:ext cx="3448071" cy="394282"/>
          </a:xfrm>
          <a:prstGeom prst="roundRect">
            <a:avLst>
              <a:gd name="adj" fmla="val 28723"/>
            </a:avLst>
          </a:prstGeom>
          <a:solidFill>
            <a:srgbClr val="CB4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Clock">
            <a:extLst>
              <a:ext uri="{FF2B5EF4-FFF2-40B4-BE49-F238E27FC236}">
                <a16:creationId xmlns:a16="http://schemas.microsoft.com/office/drawing/2014/main" id="{1D9DEE5E-94EB-4ABC-8013-E768A4B555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909" y="5097253"/>
            <a:ext cx="692097" cy="1076595"/>
          </a:xfrm>
          <a:prstGeom prst="rect">
            <a:avLst/>
          </a:prstGeom>
        </p:spPr>
      </p:pic>
      <p:grpSp>
        <p:nvGrpSpPr>
          <p:cNvPr id="21" name="Clock Hand">
            <a:extLst>
              <a:ext uri="{FF2B5EF4-FFF2-40B4-BE49-F238E27FC236}">
                <a16:creationId xmlns:a16="http://schemas.microsoft.com/office/drawing/2014/main" id="{36E46EE3-1031-4BC6-B7AA-8084E941AFC4}"/>
              </a:ext>
            </a:extLst>
          </p:cNvPr>
          <p:cNvGrpSpPr/>
          <p:nvPr/>
        </p:nvGrpSpPr>
        <p:grpSpPr>
          <a:xfrm>
            <a:off x="2902427" y="5647290"/>
            <a:ext cx="102581" cy="353376"/>
            <a:chOff x="1415069" y="925055"/>
            <a:chExt cx="998290" cy="3438965"/>
          </a:xfrm>
        </p:grpSpPr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FC79D1D0-89BA-4C6B-920C-F316734B455C}"/>
                </a:ext>
              </a:extLst>
            </p:cNvPr>
            <p:cNvSpPr/>
            <p:nvPr/>
          </p:nvSpPr>
          <p:spPr>
            <a:xfrm>
              <a:off x="1415069" y="925055"/>
              <a:ext cx="998290" cy="139141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8473BD0-5CA4-4227-B9B1-5CFCCD4BAEA1}"/>
                </a:ext>
              </a:extLst>
            </p:cNvPr>
            <p:cNvSpPr/>
            <p:nvPr/>
          </p:nvSpPr>
          <p:spPr>
            <a:xfrm>
              <a:off x="1415069" y="2112749"/>
              <a:ext cx="998290" cy="94919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F1A7612-C9EF-47B4-8223-CFF5AE33202F}"/>
                </a:ext>
              </a:extLst>
            </p:cNvPr>
            <p:cNvSpPr/>
            <p:nvPr/>
          </p:nvSpPr>
          <p:spPr>
            <a:xfrm>
              <a:off x="1415069" y="2972603"/>
              <a:ext cx="998290" cy="139141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START TIMER">
            <a:extLst>
              <a:ext uri="{FF2B5EF4-FFF2-40B4-BE49-F238E27FC236}">
                <a16:creationId xmlns:a16="http://schemas.microsoft.com/office/drawing/2014/main" id="{46E0132C-7228-4235-B32B-EC94F8F30793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Start Timer</a:t>
            </a:r>
          </a:p>
        </p:txBody>
      </p:sp>
      <p:sp>
        <p:nvSpPr>
          <p:cNvPr id="44" name="USE TIMER">
            <a:extLst>
              <a:ext uri="{FF2B5EF4-FFF2-40B4-BE49-F238E27FC236}">
                <a16:creationId xmlns:a16="http://schemas.microsoft.com/office/drawing/2014/main" id="{3779192B-853C-4FC9-976A-3317ABF70AA5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rgbClr val="809A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Use Timer</a:t>
            </a:r>
          </a:p>
        </p:txBody>
      </p:sp>
    </p:spTree>
    <p:extLst>
      <p:ext uri="{BB962C8B-B14F-4D97-AF65-F5344CB8AC3E}">
        <p14:creationId xmlns:p14="http://schemas.microsoft.com/office/powerpoint/2010/main" val="28110439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" dur="1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9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ntr" presetSubtype="1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6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7" grpId="0" animBg="1"/>
      <p:bldP spid="24" grpId="0" animBg="1"/>
      <p:bldP spid="23" grpId="0" animBg="1"/>
      <p:bldP spid="23" grpId="1" animBg="1"/>
      <p:bldP spid="5" grpId="0" animBg="1"/>
      <p:bldP spid="6" grpId="0" animBg="1"/>
      <p:bldP spid="6" grpId="1" animBg="1"/>
      <p:bldP spid="18" grpId="0" animBg="1"/>
      <p:bldP spid="18" grpId="1" animBg="1"/>
      <p:bldP spid="44" grpId="0" animBg="1"/>
      <p:bldP spid="4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ey">
            <a:extLst>
              <a:ext uri="{FF2B5EF4-FFF2-40B4-BE49-F238E27FC236}">
                <a16:creationId xmlns:a16="http://schemas.microsoft.com/office/drawing/2014/main" id="{DC9EFD51-9921-44CC-91F4-A7A4350A5845}"/>
              </a:ext>
            </a:extLst>
          </p:cNvPr>
          <p:cNvSpPr/>
          <p:nvPr/>
        </p:nvSpPr>
        <p:spPr>
          <a:xfrm>
            <a:off x="518015" y="5307804"/>
            <a:ext cx="8107969" cy="1037900"/>
          </a:xfrm>
          <a:custGeom>
            <a:avLst/>
            <a:gdLst>
              <a:gd name="connsiteX0" fmla="*/ 0 w 8220075"/>
              <a:gd name="connsiteY0" fmla="*/ 0 h 1052251"/>
              <a:gd name="connsiteX1" fmla="*/ 8220075 w 8220075"/>
              <a:gd name="connsiteY1" fmla="*/ 0 h 1052251"/>
              <a:gd name="connsiteX2" fmla="*/ 8220075 w 8220075"/>
              <a:gd name="connsiteY2" fmla="*/ 894427 h 1052251"/>
              <a:gd name="connsiteX3" fmla="*/ 8062251 w 8220075"/>
              <a:gd name="connsiteY3" fmla="*/ 1052251 h 1052251"/>
              <a:gd name="connsiteX4" fmla="*/ 157824 w 8220075"/>
              <a:gd name="connsiteY4" fmla="*/ 1052251 h 1052251"/>
              <a:gd name="connsiteX5" fmla="*/ 0 w 8220075"/>
              <a:gd name="connsiteY5" fmla="*/ 894427 h 1052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0075" h="1052251">
                <a:moveTo>
                  <a:pt x="0" y="0"/>
                </a:moveTo>
                <a:lnTo>
                  <a:pt x="8220075" y="0"/>
                </a:lnTo>
                <a:lnTo>
                  <a:pt x="8220075" y="894427"/>
                </a:lnTo>
                <a:cubicBezTo>
                  <a:pt x="8220075" y="981591"/>
                  <a:pt x="8149415" y="1052251"/>
                  <a:pt x="8062251" y="1052251"/>
                </a:cubicBezTo>
                <a:lnTo>
                  <a:pt x="157824" y="1052251"/>
                </a:lnTo>
                <a:cubicBezTo>
                  <a:pt x="70660" y="1052251"/>
                  <a:pt x="0" y="981591"/>
                  <a:pt x="0" y="89442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SOUND">
            <a:extLst>
              <a:ext uri="{FF2B5EF4-FFF2-40B4-BE49-F238E27FC236}">
                <a16:creationId xmlns:a16="http://schemas.microsoft.com/office/drawing/2014/main" id="{76E0CC05-0773-4E3C-89CA-856B64E2C8E9}"/>
              </a:ext>
            </a:extLst>
          </p:cNvPr>
          <p:cNvSpPr txBox="1"/>
          <p:nvPr/>
        </p:nvSpPr>
        <p:spPr>
          <a:xfrm>
            <a:off x="0" y="1461181"/>
            <a:ext cx="9143999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900" b="1" i="0" u="none" strike="noStrike" kern="1200" cap="none" spc="0" normalizeH="0" baseline="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fr</a:t>
            </a:r>
            <a:r>
              <a:rPr kumimoji="0" lang="en-GB" sz="19900" b="1" i="0" u="none" strike="noStrike" kern="1200" cap="none" spc="0" normalizeH="0" baseline="0" noProof="0" dirty="0" err="1">
                <a:ln>
                  <a:noFill/>
                </a:ln>
                <a:solidFill>
                  <a:srgbClr val="CB4793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ou</a:t>
            </a:r>
            <a:r>
              <a:rPr kumimoji="0" lang="en-GB" sz="19900" b="1" i="0" u="none" strike="noStrike" kern="1200" cap="none" spc="0" normalizeH="0" baseline="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t</a:t>
            </a:r>
            <a:endParaRPr kumimoji="0" lang="en-GB" sz="19900" b="1" i="0" u="none" strike="noStrike" kern="1200" cap="none" spc="0" normalizeH="0" baseline="0" noProof="0" dirty="0">
              <a:ln>
                <a:noFill/>
              </a:ln>
              <a:solidFill>
                <a:srgbClr val="CB4793"/>
              </a:solidFill>
              <a:effectLst/>
              <a:uLnTx/>
              <a:uFillTx/>
              <a:latin typeface="Twinkl"/>
              <a:ea typeface="+mn-ea"/>
              <a:cs typeface="+mn-cs"/>
            </a:endParaRPr>
          </a:p>
        </p:txBody>
      </p:sp>
      <p:sp>
        <p:nvSpPr>
          <p:cNvPr id="16" name="START TIMER X">
            <a:extLst>
              <a:ext uri="{FF2B5EF4-FFF2-40B4-BE49-F238E27FC236}">
                <a16:creationId xmlns:a16="http://schemas.microsoft.com/office/drawing/2014/main" id="{1C2E4734-77CA-410C-91EE-F46F21880609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Start Timer</a:t>
            </a:r>
          </a:p>
        </p:txBody>
      </p:sp>
      <p:sp>
        <p:nvSpPr>
          <p:cNvPr id="22" name="SHOW ANSWER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37B183A-2AED-4668-82F2-3C9AE4342F3A}"/>
              </a:ext>
            </a:extLst>
          </p:cNvPr>
          <p:cNvSpPr/>
          <p:nvPr/>
        </p:nvSpPr>
        <p:spPr>
          <a:xfrm>
            <a:off x="6780892" y="5580224"/>
            <a:ext cx="1607640" cy="553718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  <p:sp>
        <p:nvSpPr>
          <p:cNvPr id="27" name="SHOW ANSWER">
            <a:extLst>
              <a:ext uri="{FF2B5EF4-FFF2-40B4-BE49-F238E27FC236}">
                <a16:creationId xmlns:a16="http://schemas.microsoft.com/office/drawing/2014/main" id="{602B8D0B-9832-4C42-B14D-08F32EDF817B}"/>
              </a:ext>
            </a:extLst>
          </p:cNvPr>
          <p:cNvSpPr/>
          <p:nvPr/>
        </p:nvSpPr>
        <p:spPr>
          <a:xfrm>
            <a:off x="6780892" y="5574366"/>
            <a:ext cx="1607640" cy="553718"/>
          </a:xfrm>
          <a:prstGeom prst="roundRect">
            <a:avLst/>
          </a:prstGeom>
          <a:solidFill>
            <a:srgbClr val="CB4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 Answer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51CF089-4A22-4748-9AB1-647C091CE849}"/>
              </a:ext>
            </a:extLst>
          </p:cNvPr>
          <p:cNvSpPr/>
          <p:nvPr/>
        </p:nvSpPr>
        <p:spPr>
          <a:xfrm rot="10800000">
            <a:off x="6965208" y="0"/>
            <a:ext cx="1704112" cy="2641507"/>
          </a:xfrm>
          <a:custGeom>
            <a:avLst/>
            <a:gdLst>
              <a:gd name="connsiteX0" fmla="*/ 284024 w 1704112"/>
              <a:gd name="connsiteY0" fmla="*/ 0 h 2641507"/>
              <a:gd name="connsiteX1" fmla="*/ 1420088 w 1704112"/>
              <a:gd name="connsiteY1" fmla="*/ 0 h 2641507"/>
              <a:gd name="connsiteX2" fmla="*/ 1704112 w 1704112"/>
              <a:gd name="connsiteY2" fmla="*/ 284024 h 2641507"/>
              <a:gd name="connsiteX3" fmla="*/ 1704112 w 1704112"/>
              <a:gd name="connsiteY3" fmla="*/ 2641507 h 2641507"/>
              <a:gd name="connsiteX4" fmla="*/ 0 w 1704112"/>
              <a:gd name="connsiteY4" fmla="*/ 2641507 h 2641507"/>
              <a:gd name="connsiteX5" fmla="*/ 0 w 1704112"/>
              <a:gd name="connsiteY5" fmla="*/ 284024 h 2641507"/>
              <a:gd name="connsiteX6" fmla="*/ 284024 w 1704112"/>
              <a:gd name="connsiteY6" fmla="*/ 0 h 2641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4112" h="2641507">
                <a:moveTo>
                  <a:pt x="284024" y="0"/>
                </a:moveTo>
                <a:lnTo>
                  <a:pt x="1420088" y="0"/>
                </a:lnTo>
                <a:cubicBezTo>
                  <a:pt x="1576950" y="0"/>
                  <a:pt x="1704112" y="127162"/>
                  <a:pt x="1704112" y="284024"/>
                </a:cubicBezTo>
                <a:lnTo>
                  <a:pt x="1704112" y="2641507"/>
                </a:lnTo>
                <a:lnTo>
                  <a:pt x="0" y="2641507"/>
                </a:lnTo>
                <a:lnTo>
                  <a:pt x="0" y="284024"/>
                </a:lnTo>
                <a:cubicBezTo>
                  <a:pt x="0" y="127162"/>
                  <a:pt x="127162" y="0"/>
                  <a:pt x="284024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3" name="Explosion: 14 Points 22">
            <a:extLst>
              <a:ext uri="{FF2B5EF4-FFF2-40B4-BE49-F238E27FC236}">
                <a16:creationId xmlns:a16="http://schemas.microsoft.com/office/drawing/2014/main" id="{2ED1E2D1-68F2-4B36-92B3-3B2A0A0A0B67}"/>
              </a:ext>
            </a:extLst>
          </p:cNvPr>
          <p:cNvSpPr/>
          <p:nvPr/>
        </p:nvSpPr>
        <p:spPr>
          <a:xfrm rot="18900000">
            <a:off x="6916150" y="292849"/>
            <a:ext cx="1871070" cy="2055806"/>
          </a:xfrm>
          <a:prstGeom prst="irregularSeal2">
            <a:avLst/>
          </a:prstGeom>
          <a:solidFill>
            <a:srgbClr val="CB4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1BE38D1-C51E-4F84-9747-4D34B492A7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48875" y="706214"/>
            <a:ext cx="1005618" cy="1357781"/>
          </a:xfrm>
          <a:prstGeom prst="rect">
            <a:avLst/>
          </a:prstGeom>
        </p:spPr>
      </p:pic>
      <p:sp>
        <p:nvSpPr>
          <p:cNvPr id="5" name="Timer Box">
            <a:extLst>
              <a:ext uri="{FF2B5EF4-FFF2-40B4-BE49-F238E27FC236}">
                <a16:creationId xmlns:a16="http://schemas.microsoft.com/office/drawing/2014/main" id="{4BBF0B9D-EEBF-4AB2-A6F2-188588C75147}"/>
              </a:ext>
            </a:extLst>
          </p:cNvPr>
          <p:cNvSpPr/>
          <p:nvPr/>
        </p:nvSpPr>
        <p:spPr>
          <a:xfrm>
            <a:off x="2826324" y="5476856"/>
            <a:ext cx="3637001" cy="679508"/>
          </a:xfrm>
          <a:prstGeom prst="roundRect">
            <a:avLst>
              <a:gd name="adj" fmla="val 3395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me Left">
            <a:extLst>
              <a:ext uri="{FF2B5EF4-FFF2-40B4-BE49-F238E27FC236}">
                <a16:creationId xmlns:a16="http://schemas.microsoft.com/office/drawing/2014/main" id="{6237F5A2-0916-41BC-9BD4-3ADE671832C3}"/>
              </a:ext>
            </a:extLst>
          </p:cNvPr>
          <p:cNvSpPr/>
          <p:nvPr/>
        </p:nvSpPr>
        <p:spPr>
          <a:xfrm>
            <a:off x="2922975" y="5631758"/>
            <a:ext cx="3448071" cy="394282"/>
          </a:xfrm>
          <a:prstGeom prst="roundRect">
            <a:avLst>
              <a:gd name="adj" fmla="val 28723"/>
            </a:avLst>
          </a:prstGeom>
          <a:solidFill>
            <a:srgbClr val="CB4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Clock">
            <a:extLst>
              <a:ext uri="{FF2B5EF4-FFF2-40B4-BE49-F238E27FC236}">
                <a16:creationId xmlns:a16="http://schemas.microsoft.com/office/drawing/2014/main" id="{1D9DEE5E-94EB-4ABC-8013-E768A4B555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909" y="5097253"/>
            <a:ext cx="692097" cy="1076595"/>
          </a:xfrm>
          <a:prstGeom prst="rect">
            <a:avLst/>
          </a:prstGeom>
        </p:spPr>
      </p:pic>
      <p:grpSp>
        <p:nvGrpSpPr>
          <p:cNvPr id="21" name="Clock Hand">
            <a:extLst>
              <a:ext uri="{FF2B5EF4-FFF2-40B4-BE49-F238E27FC236}">
                <a16:creationId xmlns:a16="http://schemas.microsoft.com/office/drawing/2014/main" id="{36E46EE3-1031-4BC6-B7AA-8084E941AFC4}"/>
              </a:ext>
            </a:extLst>
          </p:cNvPr>
          <p:cNvGrpSpPr/>
          <p:nvPr/>
        </p:nvGrpSpPr>
        <p:grpSpPr>
          <a:xfrm>
            <a:off x="2902427" y="5647290"/>
            <a:ext cx="102581" cy="353376"/>
            <a:chOff x="1415069" y="925055"/>
            <a:chExt cx="998290" cy="3438965"/>
          </a:xfrm>
        </p:grpSpPr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FC79D1D0-89BA-4C6B-920C-F316734B455C}"/>
                </a:ext>
              </a:extLst>
            </p:cNvPr>
            <p:cNvSpPr/>
            <p:nvPr/>
          </p:nvSpPr>
          <p:spPr>
            <a:xfrm>
              <a:off x="1415069" y="925055"/>
              <a:ext cx="998290" cy="139141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8473BD0-5CA4-4227-B9B1-5CFCCD4BAEA1}"/>
                </a:ext>
              </a:extLst>
            </p:cNvPr>
            <p:cNvSpPr/>
            <p:nvPr/>
          </p:nvSpPr>
          <p:spPr>
            <a:xfrm>
              <a:off x="1415069" y="2112749"/>
              <a:ext cx="998290" cy="94919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F1A7612-C9EF-47B4-8223-CFF5AE33202F}"/>
                </a:ext>
              </a:extLst>
            </p:cNvPr>
            <p:cNvSpPr/>
            <p:nvPr/>
          </p:nvSpPr>
          <p:spPr>
            <a:xfrm>
              <a:off x="1415069" y="2972603"/>
              <a:ext cx="998290" cy="139141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START TIMER">
            <a:extLst>
              <a:ext uri="{FF2B5EF4-FFF2-40B4-BE49-F238E27FC236}">
                <a16:creationId xmlns:a16="http://schemas.microsoft.com/office/drawing/2014/main" id="{46E0132C-7228-4235-B32B-EC94F8F30793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Start Timer</a:t>
            </a:r>
          </a:p>
        </p:txBody>
      </p:sp>
      <p:sp>
        <p:nvSpPr>
          <p:cNvPr id="44" name="USE TIMER">
            <a:extLst>
              <a:ext uri="{FF2B5EF4-FFF2-40B4-BE49-F238E27FC236}">
                <a16:creationId xmlns:a16="http://schemas.microsoft.com/office/drawing/2014/main" id="{3779192B-853C-4FC9-976A-3317ABF70AA5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rgbClr val="809A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Use Timer</a:t>
            </a:r>
          </a:p>
        </p:txBody>
      </p:sp>
    </p:spTree>
    <p:extLst>
      <p:ext uri="{BB962C8B-B14F-4D97-AF65-F5344CB8AC3E}">
        <p14:creationId xmlns:p14="http://schemas.microsoft.com/office/powerpoint/2010/main" val="31496998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" dur="1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9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ntr" presetSubtype="1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6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7" grpId="0" animBg="1"/>
      <p:bldP spid="24" grpId="0" animBg="1"/>
      <p:bldP spid="23" grpId="0" animBg="1"/>
      <p:bldP spid="23" grpId="1" animBg="1"/>
      <p:bldP spid="5" grpId="0" animBg="1"/>
      <p:bldP spid="6" grpId="0" animBg="1"/>
      <p:bldP spid="6" grpId="1" animBg="1"/>
      <p:bldP spid="18" grpId="0" animBg="1"/>
      <p:bldP spid="18" grpId="1" animBg="1"/>
      <p:bldP spid="44" grpId="0" animBg="1"/>
      <p:bldP spid="4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ey">
            <a:extLst>
              <a:ext uri="{FF2B5EF4-FFF2-40B4-BE49-F238E27FC236}">
                <a16:creationId xmlns:a16="http://schemas.microsoft.com/office/drawing/2014/main" id="{DC9EFD51-9921-44CC-91F4-A7A4350A5845}"/>
              </a:ext>
            </a:extLst>
          </p:cNvPr>
          <p:cNvSpPr/>
          <p:nvPr/>
        </p:nvSpPr>
        <p:spPr>
          <a:xfrm>
            <a:off x="518015" y="5307804"/>
            <a:ext cx="8107969" cy="1037900"/>
          </a:xfrm>
          <a:custGeom>
            <a:avLst/>
            <a:gdLst>
              <a:gd name="connsiteX0" fmla="*/ 0 w 8220075"/>
              <a:gd name="connsiteY0" fmla="*/ 0 h 1052251"/>
              <a:gd name="connsiteX1" fmla="*/ 8220075 w 8220075"/>
              <a:gd name="connsiteY1" fmla="*/ 0 h 1052251"/>
              <a:gd name="connsiteX2" fmla="*/ 8220075 w 8220075"/>
              <a:gd name="connsiteY2" fmla="*/ 894427 h 1052251"/>
              <a:gd name="connsiteX3" fmla="*/ 8062251 w 8220075"/>
              <a:gd name="connsiteY3" fmla="*/ 1052251 h 1052251"/>
              <a:gd name="connsiteX4" fmla="*/ 157824 w 8220075"/>
              <a:gd name="connsiteY4" fmla="*/ 1052251 h 1052251"/>
              <a:gd name="connsiteX5" fmla="*/ 0 w 8220075"/>
              <a:gd name="connsiteY5" fmla="*/ 894427 h 1052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0075" h="1052251">
                <a:moveTo>
                  <a:pt x="0" y="0"/>
                </a:moveTo>
                <a:lnTo>
                  <a:pt x="8220075" y="0"/>
                </a:lnTo>
                <a:lnTo>
                  <a:pt x="8220075" y="894427"/>
                </a:lnTo>
                <a:cubicBezTo>
                  <a:pt x="8220075" y="981591"/>
                  <a:pt x="8149415" y="1052251"/>
                  <a:pt x="8062251" y="1052251"/>
                </a:cubicBezTo>
                <a:lnTo>
                  <a:pt x="157824" y="1052251"/>
                </a:lnTo>
                <a:cubicBezTo>
                  <a:pt x="70660" y="1052251"/>
                  <a:pt x="0" y="981591"/>
                  <a:pt x="0" y="89442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SOUND">
            <a:extLst>
              <a:ext uri="{FF2B5EF4-FFF2-40B4-BE49-F238E27FC236}">
                <a16:creationId xmlns:a16="http://schemas.microsoft.com/office/drawing/2014/main" id="{76E0CC05-0773-4E3C-89CA-856B64E2C8E9}"/>
              </a:ext>
            </a:extLst>
          </p:cNvPr>
          <p:cNvSpPr txBox="1"/>
          <p:nvPr/>
        </p:nvSpPr>
        <p:spPr>
          <a:xfrm>
            <a:off x="0" y="1426650"/>
            <a:ext cx="9143999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9900" b="1" dirty="0"/>
              <a:t>cl</a:t>
            </a:r>
            <a:r>
              <a:rPr lang="en-GB" sz="19900" b="1" dirty="0">
                <a:solidFill>
                  <a:srgbClr val="CB4793"/>
                </a:solidFill>
              </a:rPr>
              <a:t>ou</a:t>
            </a:r>
            <a:r>
              <a:rPr lang="en-GB" sz="19900" b="1" dirty="0"/>
              <a:t>d</a:t>
            </a:r>
            <a:endParaRPr lang="en-GB" sz="19900" b="1" dirty="0">
              <a:solidFill>
                <a:srgbClr val="CB4793"/>
              </a:solidFill>
            </a:endParaRPr>
          </a:p>
        </p:txBody>
      </p:sp>
      <p:sp>
        <p:nvSpPr>
          <p:cNvPr id="16" name="START TIMER X">
            <a:extLst>
              <a:ext uri="{FF2B5EF4-FFF2-40B4-BE49-F238E27FC236}">
                <a16:creationId xmlns:a16="http://schemas.microsoft.com/office/drawing/2014/main" id="{1C2E4734-77CA-410C-91EE-F46F21880609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Start Timer</a:t>
            </a:r>
          </a:p>
        </p:txBody>
      </p:sp>
      <p:sp>
        <p:nvSpPr>
          <p:cNvPr id="22" name="SHOW ANSWER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37B183A-2AED-4668-82F2-3C9AE4342F3A}"/>
              </a:ext>
            </a:extLst>
          </p:cNvPr>
          <p:cNvSpPr/>
          <p:nvPr/>
        </p:nvSpPr>
        <p:spPr>
          <a:xfrm>
            <a:off x="6780892" y="5580224"/>
            <a:ext cx="1607640" cy="553718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  <p:sp>
        <p:nvSpPr>
          <p:cNvPr id="27" name="SHOW ANSWER">
            <a:extLst>
              <a:ext uri="{FF2B5EF4-FFF2-40B4-BE49-F238E27FC236}">
                <a16:creationId xmlns:a16="http://schemas.microsoft.com/office/drawing/2014/main" id="{602B8D0B-9832-4C42-B14D-08F32EDF817B}"/>
              </a:ext>
            </a:extLst>
          </p:cNvPr>
          <p:cNvSpPr/>
          <p:nvPr/>
        </p:nvSpPr>
        <p:spPr>
          <a:xfrm>
            <a:off x="6780892" y="5582395"/>
            <a:ext cx="1607640" cy="553718"/>
          </a:xfrm>
          <a:prstGeom prst="roundRect">
            <a:avLst/>
          </a:prstGeom>
          <a:solidFill>
            <a:srgbClr val="CB4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 Answer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51CF089-4A22-4748-9AB1-647C091CE849}"/>
              </a:ext>
            </a:extLst>
          </p:cNvPr>
          <p:cNvSpPr/>
          <p:nvPr/>
        </p:nvSpPr>
        <p:spPr>
          <a:xfrm rot="10800000">
            <a:off x="6965208" y="0"/>
            <a:ext cx="1704112" cy="2641507"/>
          </a:xfrm>
          <a:custGeom>
            <a:avLst/>
            <a:gdLst>
              <a:gd name="connsiteX0" fmla="*/ 284024 w 1704112"/>
              <a:gd name="connsiteY0" fmla="*/ 0 h 2641507"/>
              <a:gd name="connsiteX1" fmla="*/ 1420088 w 1704112"/>
              <a:gd name="connsiteY1" fmla="*/ 0 h 2641507"/>
              <a:gd name="connsiteX2" fmla="*/ 1704112 w 1704112"/>
              <a:gd name="connsiteY2" fmla="*/ 284024 h 2641507"/>
              <a:gd name="connsiteX3" fmla="*/ 1704112 w 1704112"/>
              <a:gd name="connsiteY3" fmla="*/ 2641507 h 2641507"/>
              <a:gd name="connsiteX4" fmla="*/ 0 w 1704112"/>
              <a:gd name="connsiteY4" fmla="*/ 2641507 h 2641507"/>
              <a:gd name="connsiteX5" fmla="*/ 0 w 1704112"/>
              <a:gd name="connsiteY5" fmla="*/ 284024 h 2641507"/>
              <a:gd name="connsiteX6" fmla="*/ 284024 w 1704112"/>
              <a:gd name="connsiteY6" fmla="*/ 0 h 2641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4112" h="2641507">
                <a:moveTo>
                  <a:pt x="284024" y="0"/>
                </a:moveTo>
                <a:lnTo>
                  <a:pt x="1420088" y="0"/>
                </a:lnTo>
                <a:cubicBezTo>
                  <a:pt x="1576950" y="0"/>
                  <a:pt x="1704112" y="127162"/>
                  <a:pt x="1704112" y="284024"/>
                </a:cubicBezTo>
                <a:lnTo>
                  <a:pt x="1704112" y="2641507"/>
                </a:lnTo>
                <a:lnTo>
                  <a:pt x="0" y="2641507"/>
                </a:lnTo>
                <a:lnTo>
                  <a:pt x="0" y="284024"/>
                </a:lnTo>
                <a:cubicBezTo>
                  <a:pt x="0" y="127162"/>
                  <a:pt x="127162" y="0"/>
                  <a:pt x="284024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Timer Box">
            <a:extLst>
              <a:ext uri="{FF2B5EF4-FFF2-40B4-BE49-F238E27FC236}">
                <a16:creationId xmlns:a16="http://schemas.microsoft.com/office/drawing/2014/main" id="{4BBF0B9D-EEBF-4AB2-A6F2-188588C75147}"/>
              </a:ext>
            </a:extLst>
          </p:cNvPr>
          <p:cNvSpPr/>
          <p:nvPr/>
        </p:nvSpPr>
        <p:spPr>
          <a:xfrm>
            <a:off x="2826324" y="5476856"/>
            <a:ext cx="3637001" cy="679508"/>
          </a:xfrm>
          <a:prstGeom prst="roundRect">
            <a:avLst>
              <a:gd name="adj" fmla="val 3395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me Left">
            <a:extLst>
              <a:ext uri="{FF2B5EF4-FFF2-40B4-BE49-F238E27FC236}">
                <a16:creationId xmlns:a16="http://schemas.microsoft.com/office/drawing/2014/main" id="{6237F5A2-0916-41BC-9BD4-3ADE671832C3}"/>
              </a:ext>
            </a:extLst>
          </p:cNvPr>
          <p:cNvSpPr/>
          <p:nvPr/>
        </p:nvSpPr>
        <p:spPr>
          <a:xfrm>
            <a:off x="2922975" y="5631758"/>
            <a:ext cx="3448071" cy="394282"/>
          </a:xfrm>
          <a:prstGeom prst="roundRect">
            <a:avLst>
              <a:gd name="adj" fmla="val 28723"/>
            </a:avLst>
          </a:prstGeom>
          <a:solidFill>
            <a:srgbClr val="CB4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Clock">
            <a:extLst>
              <a:ext uri="{FF2B5EF4-FFF2-40B4-BE49-F238E27FC236}">
                <a16:creationId xmlns:a16="http://schemas.microsoft.com/office/drawing/2014/main" id="{1D9DEE5E-94EB-4ABC-8013-E768A4B555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909" y="5097253"/>
            <a:ext cx="692097" cy="1076595"/>
          </a:xfrm>
          <a:prstGeom prst="rect">
            <a:avLst/>
          </a:prstGeom>
        </p:spPr>
      </p:pic>
      <p:grpSp>
        <p:nvGrpSpPr>
          <p:cNvPr id="21" name="Clock Hand">
            <a:extLst>
              <a:ext uri="{FF2B5EF4-FFF2-40B4-BE49-F238E27FC236}">
                <a16:creationId xmlns:a16="http://schemas.microsoft.com/office/drawing/2014/main" id="{36E46EE3-1031-4BC6-B7AA-8084E941AFC4}"/>
              </a:ext>
            </a:extLst>
          </p:cNvPr>
          <p:cNvGrpSpPr/>
          <p:nvPr/>
        </p:nvGrpSpPr>
        <p:grpSpPr>
          <a:xfrm>
            <a:off x="2902427" y="5647290"/>
            <a:ext cx="102581" cy="353376"/>
            <a:chOff x="1415069" y="925055"/>
            <a:chExt cx="998290" cy="3438965"/>
          </a:xfrm>
        </p:grpSpPr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FC79D1D0-89BA-4C6B-920C-F316734B455C}"/>
                </a:ext>
              </a:extLst>
            </p:cNvPr>
            <p:cNvSpPr/>
            <p:nvPr/>
          </p:nvSpPr>
          <p:spPr>
            <a:xfrm>
              <a:off x="1415069" y="925055"/>
              <a:ext cx="998290" cy="139141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8473BD0-5CA4-4227-B9B1-5CFCCD4BAEA1}"/>
                </a:ext>
              </a:extLst>
            </p:cNvPr>
            <p:cNvSpPr/>
            <p:nvPr/>
          </p:nvSpPr>
          <p:spPr>
            <a:xfrm>
              <a:off x="1415069" y="2112749"/>
              <a:ext cx="998290" cy="94919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F1A7612-C9EF-47B4-8223-CFF5AE33202F}"/>
                </a:ext>
              </a:extLst>
            </p:cNvPr>
            <p:cNvSpPr/>
            <p:nvPr/>
          </p:nvSpPr>
          <p:spPr>
            <a:xfrm>
              <a:off x="1415069" y="2972603"/>
              <a:ext cx="998290" cy="139141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START TIMER">
            <a:extLst>
              <a:ext uri="{FF2B5EF4-FFF2-40B4-BE49-F238E27FC236}">
                <a16:creationId xmlns:a16="http://schemas.microsoft.com/office/drawing/2014/main" id="{46E0132C-7228-4235-B32B-EC94F8F30793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Start Timer</a:t>
            </a:r>
          </a:p>
        </p:txBody>
      </p:sp>
      <p:sp>
        <p:nvSpPr>
          <p:cNvPr id="44" name="USE TIMER">
            <a:extLst>
              <a:ext uri="{FF2B5EF4-FFF2-40B4-BE49-F238E27FC236}">
                <a16:creationId xmlns:a16="http://schemas.microsoft.com/office/drawing/2014/main" id="{3779192B-853C-4FC9-976A-3317ABF70AA5}"/>
              </a:ext>
            </a:extLst>
          </p:cNvPr>
          <p:cNvSpPr/>
          <p:nvPr/>
        </p:nvSpPr>
        <p:spPr>
          <a:xfrm>
            <a:off x="781414" y="5582395"/>
            <a:ext cx="1607640" cy="553718"/>
          </a:xfrm>
          <a:prstGeom prst="roundRect">
            <a:avLst/>
          </a:prstGeom>
          <a:solidFill>
            <a:srgbClr val="809A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Use Timer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9C90C5A-3891-4B39-9A49-33819FAB34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49" t="-41744" r="-3105" b="-10916"/>
          <a:stretch/>
        </p:blipFill>
        <p:spPr>
          <a:xfrm>
            <a:off x="6973753" y="-425"/>
            <a:ext cx="1704113" cy="264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0768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" dur="1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9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7" grpId="0" animBg="1"/>
      <p:bldP spid="24" grpId="0" animBg="1"/>
      <p:bldP spid="5" grpId="0" animBg="1"/>
      <p:bldP spid="6" grpId="0" animBg="1"/>
      <p:bldP spid="6" grpId="1" animBg="1"/>
      <p:bldP spid="18" grpId="0" animBg="1"/>
      <p:bldP spid="18" grpId="1" animBg="1"/>
      <p:bldP spid="44" grpId="0" animBg="1"/>
      <p:bldP spid="4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ey">
            <a:extLst>
              <a:ext uri="{FF2B5EF4-FFF2-40B4-BE49-F238E27FC236}">
                <a16:creationId xmlns:a16="http://schemas.microsoft.com/office/drawing/2014/main" id="{DC9EFD51-9921-44CC-91F4-A7A4350A5845}"/>
              </a:ext>
            </a:extLst>
          </p:cNvPr>
          <p:cNvSpPr/>
          <p:nvPr/>
        </p:nvSpPr>
        <p:spPr>
          <a:xfrm>
            <a:off x="518015" y="5307804"/>
            <a:ext cx="8107969" cy="1037900"/>
          </a:xfrm>
          <a:custGeom>
            <a:avLst/>
            <a:gdLst>
              <a:gd name="connsiteX0" fmla="*/ 0 w 8220075"/>
              <a:gd name="connsiteY0" fmla="*/ 0 h 1052251"/>
              <a:gd name="connsiteX1" fmla="*/ 8220075 w 8220075"/>
              <a:gd name="connsiteY1" fmla="*/ 0 h 1052251"/>
              <a:gd name="connsiteX2" fmla="*/ 8220075 w 8220075"/>
              <a:gd name="connsiteY2" fmla="*/ 894427 h 1052251"/>
              <a:gd name="connsiteX3" fmla="*/ 8062251 w 8220075"/>
              <a:gd name="connsiteY3" fmla="*/ 1052251 h 1052251"/>
              <a:gd name="connsiteX4" fmla="*/ 157824 w 8220075"/>
              <a:gd name="connsiteY4" fmla="*/ 1052251 h 1052251"/>
              <a:gd name="connsiteX5" fmla="*/ 0 w 8220075"/>
              <a:gd name="connsiteY5" fmla="*/ 894427 h 1052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0075" h="1052251">
                <a:moveTo>
                  <a:pt x="0" y="0"/>
                </a:moveTo>
                <a:lnTo>
                  <a:pt x="8220075" y="0"/>
                </a:lnTo>
                <a:lnTo>
                  <a:pt x="8220075" y="894427"/>
                </a:lnTo>
                <a:cubicBezTo>
                  <a:pt x="8220075" y="981591"/>
                  <a:pt x="8149415" y="1052251"/>
                  <a:pt x="8062251" y="1052251"/>
                </a:cubicBezTo>
                <a:lnTo>
                  <a:pt x="157824" y="1052251"/>
                </a:lnTo>
                <a:cubicBezTo>
                  <a:pt x="70660" y="1052251"/>
                  <a:pt x="0" y="981591"/>
                  <a:pt x="0" y="89442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SOUND">
            <a:extLst>
              <a:ext uri="{FF2B5EF4-FFF2-40B4-BE49-F238E27FC236}">
                <a16:creationId xmlns:a16="http://schemas.microsoft.com/office/drawing/2014/main" id="{76E0CC05-0773-4E3C-89CA-856B64E2C8E9}"/>
              </a:ext>
            </a:extLst>
          </p:cNvPr>
          <p:cNvSpPr txBox="1"/>
          <p:nvPr/>
        </p:nvSpPr>
        <p:spPr>
          <a:xfrm>
            <a:off x="0" y="1426650"/>
            <a:ext cx="9143999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9900" b="1" dirty="0"/>
              <a:t>spr</a:t>
            </a:r>
            <a:r>
              <a:rPr lang="en-GB" sz="19900" b="1" dirty="0">
                <a:solidFill>
                  <a:srgbClr val="CB4793"/>
                </a:solidFill>
              </a:rPr>
              <a:t>ou</a:t>
            </a:r>
            <a:r>
              <a:rPr lang="en-GB" sz="19900" b="1" dirty="0"/>
              <a:t>t</a:t>
            </a:r>
            <a:endParaRPr lang="en-GB" sz="19900" b="1" dirty="0">
              <a:solidFill>
                <a:srgbClr val="CB4793"/>
              </a:solidFill>
            </a:endParaRPr>
          </a:p>
        </p:txBody>
      </p:sp>
      <p:sp>
        <p:nvSpPr>
          <p:cNvPr id="16" name="START TIMER X">
            <a:extLst>
              <a:ext uri="{FF2B5EF4-FFF2-40B4-BE49-F238E27FC236}">
                <a16:creationId xmlns:a16="http://schemas.microsoft.com/office/drawing/2014/main" id="{1C2E4734-77CA-410C-91EE-F46F21880609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Start Timer</a:t>
            </a:r>
          </a:p>
        </p:txBody>
      </p:sp>
      <p:sp>
        <p:nvSpPr>
          <p:cNvPr id="22" name="SHOW ANSWER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37B183A-2AED-4668-82F2-3C9AE4342F3A}"/>
              </a:ext>
            </a:extLst>
          </p:cNvPr>
          <p:cNvSpPr/>
          <p:nvPr/>
        </p:nvSpPr>
        <p:spPr>
          <a:xfrm>
            <a:off x="6780892" y="5580224"/>
            <a:ext cx="1607640" cy="553718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  <p:sp>
        <p:nvSpPr>
          <p:cNvPr id="27" name="SHOW ANSWER">
            <a:extLst>
              <a:ext uri="{FF2B5EF4-FFF2-40B4-BE49-F238E27FC236}">
                <a16:creationId xmlns:a16="http://schemas.microsoft.com/office/drawing/2014/main" id="{602B8D0B-9832-4C42-B14D-08F32EDF817B}"/>
              </a:ext>
            </a:extLst>
          </p:cNvPr>
          <p:cNvSpPr/>
          <p:nvPr/>
        </p:nvSpPr>
        <p:spPr>
          <a:xfrm>
            <a:off x="6780892" y="5582395"/>
            <a:ext cx="1607640" cy="553718"/>
          </a:xfrm>
          <a:prstGeom prst="roundRect">
            <a:avLst/>
          </a:prstGeom>
          <a:solidFill>
            <a:srgbClr val="CB4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 Answer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51CF089-4A22-4748-9AB1-647C091CE849}"/>
              </a:ext>
            </a:extLst>
          </p:cNvPr>
          <p:cNvSpPr/>
          <p:nvPr/>
        </p:nvSpPr>
        <p:spPr>
          <a:xfrm rot="10800000">
            <a:off x="6965208" y="0"/>
            <a:ext cx="1704112" cy="2641507"/>
          </a:xfrm>
          <a:custGeom>
            <a:avLst/>
            <a:gdLst>
              <a:gd name="connsiteX0" fmla="*/ 284024 w 1704112"/>
              <a:gd name="connsiteY0" fmla="*/ 0 h 2641507"/>
              <a:gd name="connsiteX1" fmla="*/ 1420088 w 1704112"/>
              <a:gd name="connsiteY1" fmla="*/ 0 h 2641507"/>
              <a:gd name="connsiteX2" fmla="*/ 1704112 w 1704112"/>
              <a:gd name="connsiteY2" fmla="*/ 284024 h 2641507"/>
              <a:gd name="connsiteX3" fmla="*/ 1704112 w 1704112"/>
              <a:gd name="connsiteY3" fmla="*/ 2641507 h 2641507"/>
              <a:gd name="connsiteX4" fmla="*/ 0 w 1704112"/>
              <a:gd name="connsiteY4" fmla="*/ 2641507 h 2641507"/>
              <a:gd name="connsiteX5" fmla="*/ 0 w 1704112"/>
              <a:gd name="connsiteY5" fmla="*/ 284024 h 2641507"/>
              <a:gd name="connsiteX6" fmla="*/ 284024 w 1704112"/>
              <a:gd name="connsiteY6" fmla="*/ 0 h 2641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4112" h="2641507">
                <a:moveTo>
                  <a:pt x="284024" y="0"/>
                </a:moveTo>
                <a:lnTo>
                  <a:pt x="1420088" y="0"/>
                </a:lnTo>
                <a:cubicBezTo>
                  <a:pt x="1576950" y="0"/>
                  <a:pt x="1704112" y="127162"/>
                  <a:pt x="1704112" y="284024"/>
                </a:cubicBezTo>
                <a:lnTo>
                  <a:pt x="1704112" y="2641507"/>
                </a:lnTo>
                <a:lnTo>
                  <a:pt x="0" y="2641507"/>
                </a:lnTo>
                <a:lnTo>
                  <a:pt x="0" y="284024"/>
                </a:lnTo>
                <a:cubicBezTo>
                  <a:pt x="0" y="127162"/>
                  <a:pt x="127162" y="0"/>
                  <a:pt x="284024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Timer Box">
            <a:extLst>
              <a:ext uri="{FF2B5EF4-FFF2-40B4-BE49-F238E27FC236}">
                <a16:creationId xmlns:a16="http://schemas.microsoft.com/office/drawing/2014/main" id="{4BBF0B9D-EEBF-4AB2-A6F2-188588C75147}"/>
              </a:ext>
            </a:extLst>
          </p:cNvPr>
          <p:cNvSpPr/>
          <p:nvPr/>
        </p:nvSpPr>
        <p:spPr>
          <a:xfrm>
            <a:off x="2826324" y="5476856"/>
            <a:ext cx="3637001" cy="679508"/>
          </a:xfrm>
          <a:prstGeom prst="roundRect">
            <a:avLst>
              <a:gd name="adj" fmla="val 3395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me Left">
            <a:extLst>
              <a:ext uri="{FF2B5EF4-FFF2-40B4-BE49-F238E27FC236}">
                <a16:creationId xmlns:a16="http://schemas.microsoft.com/office/drawing/2014/main" id="{6237F5A2-0916-41BC-9BD4-3ADE671832C3}"/>
              </a:ext>
            </a:extLst>
          </p:cNvPr>
          <p:cNvSpPr/>
          <p:nvPr/>
        </p:nvSpPr>
        <p:spPr>
          <a:xfrm>
            <a:off x="2922975" y="5631758"/>
            <a:ext cx="3448071" cy="394282"/>
          </a:xfrm>
          <a:prstGeom prst="roundRect">
            <a:avLst>
              <a:gd name="adj" fmla="val 28723"/>
            </a:avLst>
          </a:prstGeom>
          <a:solidFill>
            <a:srgbClr val="CB4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Clock">
            <a:extLst>
              <a:ext uri="{FF2B5EF4-FFF2-40B4-BE49-F238E27FC236}">
                <a16:creationId xmlns:a16="http://schemas.microsoft.com/office/drawing/2014/main" id="{1D9DEE5E-94EB-4ABC-8013-E768A4B555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909" y="5097253"/>
            <a:ext cx="692097" cy="1076595"/>
          </a:xfrm>
          <a:prstGeom prst="rect">
            <a:avLst/>
          </a:prstGeom>
        </p:spPr>
      </p:pic>
      <p:grpSp>
        <p:nvGrpSpPr>
          <p:cNvPr id="21" name="Clock Hand">
            <a:extLst>
              <a:ext uri="{FF2B5EF4-FFF2-40B4-BE49-F238E27FC236}">
                <a16:creationId xmlns:a16="http://schemas.microsoft.com/office/drawing/2014/main" id="{36E46EE3-1031-4BC6-B7AA-8084E941AFC4}"/>
              </a:ext>
            </a:extLst>
          </p:cNvPr>
          <p:cNvGrpSpPr/>
          <p:nvPr/>
        </p:nvGrpSpPr>
        <p:grpSpPr>
          <a:xfrm>
            <a:off x="2902427" y="5647290"/>
            <a:ext cx="102581" cy="353376"/>
            <a:chOff x="1415069" y="925055"/>
            <a:chExt cx="998290" cy="3438965"/>
          </a:xfrm>
        </p:grpSpPr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FC79D1D0-89BA-4C6B-920C-F316734B455C}"/>
                </a:ext>
              </a:extLst>
            </p:cNvPr>
            <p:cNvSpPr/>
            <p:nvPr/>
          </p:nvSpPr>
          <p:spPr>
            <a:xfrm>
              <a:off x="1415069" y="925055"/>
              <a:ext cx="998290" cy="139141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8473BD0-5CA4-4227-B9B1-5CFCCD4BAEA1}"/>
                </a:ext>
              </a:extLst>
            </p:cNvPr>
            <p:cNvSpPr/>
            <p:nvPr/>
          </p:nvSpPr>
          <p:spPr>
            <a:xfrm>
              <a:off x="1415069" y="2112749"/>
              <a:ext cx="998290" cy="94919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F1A7612-C9EF-47B4-8223-CFF5AE33202F}"/>
                </a:ext>
              </a:extLst>
            </p:cNvPr>
            <p:cNvSpPr/>
            <p:nvPr/>
          </p:nvSpPr>
          <p:spPr>
            <a:xfrm>
              <a:off x="1415069" y="2972603"/>
              <a:ext cx="998290" cy="139141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START TIMER">
            <a:extLst>
              <a:ext uri="{FF2B5EF4-FFF2-40B4-BE49-F238E27FC236}">
                <a16:creationId xmlns:a16="http://schemas.microsoft.com/office/drawing/2014/main" id="{46E0132C-7228-4235-B32B-EC94F8F30793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Start Timer</a:t>
            </a:r>
          </a:p>
        </p:txBody>
      </p:sp>
      <p:sp>
        <p:nvSpPr>
          <p:cNvPr id="44" name="USE TIMER">
            <a:extLst>
              <a:ext uri="{FF2B5EF4-FFF2-40B4-BE49-F238E27FC236}">
                <a16:creationId xmlns:a16="http://schemas.microsoft.com/office/drawing/2014/main" id="{3779192B-853C-4FC9-976A-3317ABF70AA5}"/>
              </a:ext>
            </a:extLst>
          </p:cNvPr>
          <p:cNvSpPr/>
          <p:nvPr/>
        </p:nvSpPr>
        <p:spPr>
          <a:xfrm>
            <a:off x="781414" y="5582395"/>
            <a:ext cx="1607640" cy="553718"/>
          </a:xfrm>
          <a:prstGeom prst="roundRect">
            <a:avLst/>
          </a:prstGeom>
          <a:solidFill>
            <a:srgbClr val="809A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Use Timer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9C90C5A-3891-4B39-9A49-33819FAB34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575" t="-36524" r="-13841" b="5230"/>
          <a:stretch/>
        </p:blipFill>
        <p:spPr>
          <a:xfrm>
            <a:off x="6973753" y="-425"/>
            <a:ext cx="1704113" cy="264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553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" dur="1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9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7" grpId="0" animBg="1"/>
      <p:bldP spid="24" grpId="0" animBg="1"/>
      <p:bldP spid="5" grpId="0" animBg="1"/>
      <p:bldP spid="6" grpId="0" animBg="1"/>
      <p:bldP spid="6" grpId="1" animBg="1"/>
      <p:bldP spid="18" grpId="0" animBg="1"/>
      <p:bldP spid="18" grpId="1" animBg="1"/>
      <p:bldP spid="44" grpId="0" animBg="1"/>
      <p:bldP spid="4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ey">
            <a:extLst>
              <a:ext uri="{FF2B5EF4-FFF2-40B4-BE49-F238E27FC236}">
                <a16:creationId xmlns:a16="http://schemas.microsoft.com/office/drawing/2014/main" id="{DC9EFD51-9921-44CC-91F4-A7A4350A5845}"/>
              </a:ext>
            </a:extLst>
          </p:cNvPr>
          <p:cNvSpPr/>
          <p:nvPr/>
        </p:nvSpPr>
        <p:spPr>
          <a:xfrm>
            <a:off x="518015" y="5307804"/>
            <a:ext cx="8107969" cy="1037900"/>
          </a:xfrm>
          <a:custGeom>
            <a:avLst/>
            <a:gdLst>
              <a:gd name="connsiteX0" fmla="*/ 0 w 8220075"/>
              <a:gd name="connsiteY0" fmla="*/ 0 h 1052251"/>
              <a:gd name="connsiteX1" fmla="*/ 8220075 w 8220075"/>
              <a:gd name="connsiteY1" fmla="*/ 0 h 1052251"/>
              <a:gd name="connsiteX2" fmla="*/ 8220075 w 8220075"/>
              <a:gd name="connsiteY2" fmla="*/ 894427 h 1052251"/>
              <a:gd name="connsiteX3" fmla="*/ 8062251 w 8220075"/>
              <a:gd name="connsiteY3" fmla="*/ 1052251 h 1052251"/>
              <a:gd name="connsiteX4" fmla="*/ 157824 w 8220075"/>
              <a:gd name="connsiteY4" fmla="*/ 1052251 h 1052251"/>
              <a:gd name="connsiteX5" fmla="*/ 0 w 8220075"/>
              <a:gd name="connsiteY5" fmla="*/ 894427 h 1052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0075" h="1052251">
                <a:moveTo>
                  <a:pt x="0" y="0"/>
                </a:moveTo>
                <a:lnTo>
                  <a:pt x="8220075" y="0"/>
                </a:lnTo>
                <a:lnTo>
                  <a:pt x="8220075" y="894427"/>
                </a:lnTo>
                <a:cubicBezTo>
                  <a:pt x="8220075" y="981591"/>
                  <a:pt x="8149415" y="1052251"/>
                  <a:pt x="8062251" y="1052251"/>
                </a:cubicBezTo>
                <a:lnTo>
                  <a:pt x="157824" y="1052251"/>
                </a:lnTo>
                <a:cubicBezTo>
                  <a:pt x="70660" y="1052251"/>
                  <a:pt x="0" y="981591"/>
                  <a:pt x="0" y="89442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SOUND">
            <a:extLst>
              <a:ext uri="{FF2B5EF4-FFF2-40B4-BE49-F238E27FC236}">
                <a16:creationId xmlns:a16="http://schemas.microsoft.com/office/drawing/2014/main" id="{76E0CC05-0773-4E3C-89CA-856B64E2C8E9}"/>
              </a:ext>
            </a:extLst>
          </p:cNvPr>
          <p:cNvSpPr txBox="1"/>
          <p:nvPr/>
        </p:nvSpPr>
        <p:spPr>
          <a:xfrm>
            <a:off x="0" y="1461181"/>
            <a:ext cx="9143999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900" b="1" i="0" u="none" strike="noStrike" kern="1200" cap="none" spc="0" normalizeH="0" baseline="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h</a:t>
            </a:r>
            <a:r>
              <a:rPr kumimoji="0" lang="en-GB" sz="19900" b="1" i="0" u="none" strike="noStrike" kern="1200" cap="none" spc="0" normalizeH="0" baseline="0" noProof="0" dirty="0" err="1">
                <a:ln>
                  <a:noFill/>
                </a:ln>
                <a:solidFill>
                  <a:srgbClr val="CB4793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ou</a:t>
            </a:r>
            <a:r>
              <a:rPr kumimoji="0" lang="en-GB" sz="19900" b="1" i="0" u="none" strike="noStrike" kern="1200" cap="none" spc="0" normalizeH="0" baseline="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nt</a:t>
            </a:r>
            <a:endParaRPr kumimoji="0" lang="en-GB" sz="19900" b="1" i="0" u="none" strike="noStrike" kern="1200" cap="none" spc="0" normalizeH="0" baseline="0" noProof="0" dirty="0">
              <a:ln>
                <a:noFill/>
              </a:ln>
              <a:solidFill>
                <a:srgbClr val="CB4793"/>
              </a:solidFill>
              <a:effectLst/>
              <a:uLnTx/>
              <a:uFillTx/>
              <a:latin typeface="Twinkl"/>
              <a:ea typeface="+mn-ea"/>
              <a:cs typeface="+mn-cs"/>
            </a:endParaRPr>
          </a:p>
        </p:txBody>
      </p:sp>
      <p:sp>
        <p:nvSpPr>
          <p:cNvPr id="16" name="START TIMER X">
            <a:extLst>
              <a:ext uri="{FF2B5EF4-FFF2-40B4-BE49-F238E27FC236}">
                <a16:creationId xmlns:a16="http://schemas.microsoft.com/office/drawing/2014/main" id="{1C2E4734-77CA-410C-91EE-F46F21880609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Start Timer</a:t>
            </a:r>
          </a:p>
        </p:txBody>
      </p:sp>
      <p:sp>
        <p:nvSpPr>
          <p:cNvPr id="22" name="SHOW ANSWER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37B183A-2AED-4668-82F2-3C9AE4342F3A}"/>
              </a:ext>
            </a:extLst>
          </p:cNvPr>
          <p:cNvSpPr/>
          <p:nvPr/>
        </p:nvSpPr>
        <p:spPr>
          <a:xfrm>
            <a:off x="6780892" y="5580224"/>
            <a:ext cx="1607640" cy="553718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  <p:sp>
        <p:nvSpPr>
          <p:cNvPr id="27" name="SHOW ANSWER">
            <a:extLst>
              <a:ext uri="{FF2B5EF4-FFF2-40B4-BE49-F238E27FC236}">
                <a16:creationId xmlns:a16="http://schemas.microsoft.com/office/drawing/2014/main" id="{602B8D0B-9832-4C42-B14D-08F32EDF817B}"/>
              </a:ext>
            </a:extLst>
          </p:cNvPr>
          <p:cNvSpPr/>
          <p:nvPr/>
        </p:nvSpPr>
        <p:spPr>
          <a:xfrm>
            <a:off x="6780892" y="5574366"/>
            <a:ext cx="1607640" cy="553718"/>
          </a:xfrm>
          <a:prstGeom prst="roundRect">
            <a:avLst/>
          </a:prstGeom>
          <a:solidFill>
            <a:srgbClr val="CB4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 Answer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51CF089-4A22-4748-9AB1-647C091CE849}"/>
              </a:ext>
            </a:extLst>
          </p:cNvPr>
          <p:cNvSpPr/>
          <p:nvPr/>
        </p:nvSpPr>
        <p:spPr>
          <a:xfrm rot="10800000">
            <a:off x="6965208" y="0"/>
            <a:ext cx="1704112" cy="2641507"/>
          </a:xfrm>
          <a:custGeom>
            <a:avLst/>
            <a:gdLst>
              <a:gd name="connsiteX0" fmla="*/ 284024 w 1704112"/>
              <a:gd name="connsiteY0" fmla="*/ 0 h 2641507"/>
              <a:gd name="connsiteX1" fmla="*/ 1420088 w 1704112"/>
              <a:gd name="connsiteY1" fmla="*/ 0 h 2641507"/>
              <a:gd name="connsiteX2" fmla="*/ 1704112 w 1704112"/>
              <a:gd name="connsiteY2" fmla="*/ 284024 h 2641507"/>
              <a:gd name="connsiteX3" fmla="*/ 1704112 w 1704112"/>
              <a:gd name="connsiteY3" fmla="*/ 2641507 h 2641507"/>
              <a:gd name="connsiteX4" fmla="*/ 0 w 1704112"/>
              <a:gd name="connsiteY4" fmla="*/ 2641507 h 2641507"/>
              <a:gd name="connsiteX5" fmla="*/ 0 w 1704112"/>
              <a:gd name="connsiteY5" fmla="*/ 284024 h 2641507"/>
              <a:gd name="connsiteX6" fmla="*/ 284024 w 1704112"/>
              <a:gd name="connsiteY6" fmla="*/ 0 h 2641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4112" h="2641507">
                <a:moveTo>
                  <a:pt x="284024" y="0"/>
                </a:moveTo>
                <a:lnTo>
                  <a:pt x="1420088" y="0"/>
                </a:lnTo>
                <a:cubicBezTo>
                  <a:pt x="1576950" y="0"/>
                  <a:pt x="1704112" y="127162"/>
                  <a:pt x="1704112" y="284024"/>
                </a:cubicBezTo>
                <a:lnTo>
                  <a:pt x="1704112" y="2641507"/>
                </a:lnTo>
                <a:lnTo>
                  <a:pt x="0" y="2641507"/>
                </a:lnTo>
                <a:lnTo>
                  <a:pt x="0" y="284024"/>
                </a:lnTo>
                <a:cubicBezTo>
                  <a:pt x="0" y="127162"/>
                  <a:pt x="127162" y="0"/>
                  <a:pt x="284024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3" name="Explosion: 14 Points 22">
            <a:extLst>
              <a:ext uri="{FF2B5EF4-FFF2-40B4-BE49-F238E27FC236}">
                <a16:creationId xmlns:a16="http://schemas.microsoft.com/office/drawing/2014/main" id="{2ED1E2D1-68F2-4B36-92B3-3B2A0A0A0B67}"/>
              </a:ext>
            </a:extLst>
          </p:cNvPr>
          <p:cNvSpPr/>
          <p:nvPr/>
        </p:nvSpPr>
        <p:spPr>
          <a:xfrm rot="18900000">
            <a:off x="6916150" y="292849"/>
            <a:ext cx="1871070" cy="2055806"/>
          </a:xfrm>
          <a:prstGeom prst="irregularSeal2">
            <a:avLst/>
          </a:prstGeom>
          <a:solidFill>
            <a:srgbClr val="CB4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1BE38D1-C51E-4F84-9747-4D34B492A7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74747" y="659679"/>
            <a:ext cx="1213785" cy="1591287"/>
          </a:xfrm>
          <a:prstGeom prst="rect">
            <a:avLst/>
          </a:prstGeom>
        </p:spPr>
      </p:pic>
      <p:sp>
        <p:nvSpPr>
          <p:cNvPr id="5" name="Timer Box">
            <a:extLst>
              <a:ext uri="{FF2B5EF4-FFF2-40B4-BE49-F238E27FC236}">
                <a16:creationId xmlns:a16="http://schemas.microsoft.com/office/drawing/2014/main" id="{4BBF0B9D-EEBF-4AB2-A6F2-188588C75147}"/>
              </a:ext>
            </a:extLst>
          </p:cNvPr>
          <p:cNvSpPr/>
          <p:nvPr/>
        </p:nvSpPr>
        <p:spPr>
          <a:xfrm>
            <a:off x="2826324" y="5476856"/>
            <a:ext cx="3637001" cy="679508"/>
          </a:xfrm>
          <a:prstGeom prst="roundRect">
            <a:avLst>
              <a:gd name="adj" fmla="val 3395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me Left">
            <a:extLst>
              <a:ext uri="{FF2B5EF4-FFF2-40B4-BE49-F238E27FC236}">
                <a16:creationId xmlns:a16="http://schemas.microsoft.com/office/drawing/2014/main" id="{6237F5A2-0916-41BC-9BD4-3ADE671832C3}"/>
              </a:ext>
            </a:extLst>
          </p:cNvPr>
          <p:cNvSpPr/>
          <p:nvPr/>
        </p:nvSpPr>
        <p:spPr>
          <a:xfrm>
            <a:off x="2922975" y="5631758"/>
            <a:ext cx="3448071" cy="394282"/>
          </a:xfrm>
          <a:prstGeom prst="roundRect">
            <a:avLst>
              <a:gd name="adj" fmla="val 28723"/>
            </a:avLst>
          </a:prstGeom>
          <a:solidFill>
            <a:srgbClr val="CB4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Clock">
            <a:extLst>
              <a:ext uri="{FF2B5EF4-FFF2-40B4-BE49-F238E27FC236}">
                <a16:creationId xmlns:a16="http://schemas.microsoft.com/office/drawing/2014/main" id="{1D9DEE5E-94EB-4ABC-8013-E768A4B555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909" y="5097253"/>
            <a:ext cx="692097" cy="1076595"/>
          </a:xfrm>
          <a:prstGeom prst="rect">
            <a:avLst/>
          </a:prstGeom>
        </p:spPr>
      </p:pic>
      <p:grpSp>
        <p:nvGrpSpPr>
          <p:cNvPr id="21" name="Clock Hand">
            <a:extLst>
              <a:ext uri="{FF2B5EF4-FFF2-40B4-BE49-F238E27FC236}">
                <a16:creationId xmlns:a16="http://schemas.microsoft.com/office/drawing/2014/main" id="{36E46EE3-1031-4BC6-B7AA-8084E941AFC4}"/>
              </a:ext>
            </a:extLst>
          </p:cNvPr>
          <p:cNvGrpSpPr/>
          <p:nvPr/>
        </p:nvGrpSpPr>
        <p:grpSpPr>
          <a:xfrm>
            <a:off x="2902427" y="5647290"/>
            <a:ext cx="102581" cy="353376"/>
            <a:chOff x="1415069" y="925055"/>
            <a:chExt cx="998290" cy="3438965"/>
          </a:xfrm>
        </p:grpSpPr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FC79D1D0-89BA-4C6B-920C-F316734B455C}"/>
                </a:ext>
              </a:extLst>
            </p:cNvPr>
            <p:cNvSpPr/>
            <p:nvPr/>
          </p:nvSpPr>
          <p:spPr>
            <a:xfrm>
              <a:off x="1415069" y="925055"/>
              <a:ext cx="998290" cy="139141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8473BD0-5CA4-4227-B9B1-5CFCCD4BAEA1}"/>
                </a:ext>
              </a:extLst>
            </p:cNvPr>
            <p:cNvSpPr/>
            <p:nvPr/>
          </p:nvSpPr>
          <p:spPr>
            <a:xfrm>
              <a:off x="1415069" y="2112749"/>
              <a:ext cx="998290" cy="94919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F1A7612-C9EF-47B4-8223-CFF5AE33202F}"/>
                </a:ext>
              </a:extLst>
            </p:cNvPr>
            <p:cNvSpPr/>
            <p:nvPr/>
          </p:nvSpPr>
          <p:spPr>
            <a:xfrm>
              <a:off x="1415069" y="2972603"/>
              <a:ext cx="998290" cy="139141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START TIMER">
            <a:extLst>
              <a:ext uri="{FF2B5EF4-FFF2-40B4-BE49-F238E27FC236}">
                <a16:creationId xmlns:a16="http://schemas.microsoft.com/office/drawing/2014/main" id="{46E0132C-7228-4235-B32B-EC94F8F30793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Start Timer</a:t>
            </a:r>
          </a:p>
        </p:txBody>
      </p:sp>
      <p:sp>
        <p:nvSpPr>
          <p:cNvPr id="44" name="USE TIMER">
            <a:extLst>
              <a:ext uri="{FF2B5EF4-FFF2-40B4-BE49-F238E27FC236}">
                <a16:creationId xmlns:a16="http://schemas.microsoft.com/office/drawing/2014/main" id="{3779192B-853C-4FC9-976A-3317ABF70AA5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rgbClr val="809A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Use Timer</a:t>
            </a:r>
          </a:p>
        </p:txBody>
      </p:sp>
    </p:spTree>
    <p:extLst>
      <p:ext uri="{BB962C8B-B14F-4D97-AF65-F5344CB8AC3E}">
        <p14:creationId xmlns:p14="http://schemas.microsoft.com/office/powerpoint/2010/main" val="27107839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" dur="1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9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ntr" presetSubtype="1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6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7" grpId="0" animBg="1"/>
      <p:bldP spid="24" grpId="0" animBg="1"/>
      <p:bldP spid="23" grpId="0" animBg="1"/>
      <p:bldP spid="23" grpId="1" animBg="1"/>
      <p:bldP spid="5" grpId="0" animBg="1"/>
      <p:bldP spid="6" grpId="0" animBg="1"/>
      <p:bldP spid="6" grpId="1" animBg="1"/>
      <p:bldP spid="18" grpId="0" animBg="1"/>
      <p:bldP spid="18" grpId="1" animBg="1"/>
      <p:bldP spid="44" grpId="0" animBg="1"/>
      <p:bldP spid="4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ey">
            <a:extLst>
              <a:ext uri="{FF2B5EF4-FFF2-40B4-BE49-F238E27FC236}">
                <a16:creationId xmlns:a16="http://schemas.microsoft.com/office/drawing/2014/main" id="{DC9EFD51-9921-44CC-91F4-A7A4350A5845}"/>
              </a:ext>
            </a:extLst>
          </p:cNvPr>
          <p:cNvSpPr/>
          <p:nvPr/>
        </p:nvSpPr>
        <p:spPr>
          <a:xfrm>
            <a:off x="518015" y="5307804"/>
            <a:ext cx="8107969" cy="1037900"/>
          </a:xfrm>
          <a:custGeom>
            <a:avLst/>
            <a:gdLst>
              <a:gd name="connsiteX0" fmla="*/ 0 w 8220075"/>
              <a:gd name="connsiteY0" fmla="*/ 0 h 1052251"/>
              <a:gd name="connsiteX1" fmla="*/ 8220075 w 8220075"/>
              <a:gd name="connsiteY1" fmla="*/ 0 h 1052251"/>
              <a:gd name="connsiteX2" fmla="*/ 8220075 w 8220075"/>
              <a:gd name="connsiteY2" fmla="*/ 894427 h 1052251"/>
              <a:gd name="connsiteX3" fmla="*/ 8062251 w 8220075"/>
              <a:gd name="connsiteY3" fmla="*/ 1052251 h 1052251"/>
              <a:gd name="connsiteX4" fmla="*/ 157824 w 8220075"/>
              <a:gd name="connsiteY4" fmla="*/ 1052251 h 1052251"/>
              <a:gd name="connsiteX5" fmla="*/ 0 w 8220075"/>
              <a:gd name="connsiteY5" fmla="*/ 894427 h 1052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0075" h="1052251">
                <a:moveTo>
                  <a:pt x="0" y="0"/>
                </a:moveTo>
                <a:lnTo>
                  <a:pt x="8220075" y="0"/>
                </a:lnTo>
                <a:lnTo>
                  <a:pt x="8220075" y="894427"/>
                </a:lnTo>
                <a:cubicBezTo>
                  <a:pt x="8220075" y="981591"/>
                  <a:pt x="8149415" y="1052251"/>
                  <a:pt x="8062251" y="1052251"/>
                </a:cubicBezTo>
                <a:lnTo>
                  <a:pt x="157824" y="1052251"/>
                </a:lnTo>
                <a:cubicBezTo>
                  <a:pt x="70660" y="1052251"/>
                  <a:pt x="0" y="981591"/>
                  <a:pt x="0" y="89442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SOUND">
            <a:extLst>
              <a:ext uri="{FF2B5EF4-FFF2-40B4-BE49-F238E27FC236}">
                <a16:creationId xmlns:a16="http://schemas.microsoft.com/office/drawing/2014/main" id="{76E0CC05-0773-4E3C-89CA-856B64E2C8E9}"/>
              </a:ext>
            </a:extLst>
          </p:cNvPr>
          <p:cNvSpPr txBox="1"/>
          <p:nvPr/>
        </p:nvSpPr>
        <p:spPr>
          <a:xfrm>
            <a:off x="0" y="1426650"/>
            <a:ext cx="9143999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9900" b="1" dirty="0"/>
              <a:t>p</a:t>
            </a:r>
            <a:r>
              <a:rPr lang="en-GB" sz="19900" b="1" dirty="0">
                <a:solidFill>
                  <a:srgbClr val="CB4793"/>
                </a:solidFill>
              </a:rPr>
              <a:t>ou</a:t>
            </a:r>
            <a:r>
              <a:rPr lang="en-GB" sz="19900" b="1" dirty="0"/>
              <a:t>nd</a:t>
            </a:r>
            <a:endParaRPr lang="en-GB" sz="19900" b="1" dirty="0">
              <a:solidFill>
                <a:srgbClr val="CB4793"/>
              </a:solidFill>
            </a:endParaRPr>
          </a:p>
        </p:txBody>
      </p:sp>
      <p:sp>
        <p:nvSpPr>
          <p:cNvPr id="16" name="START TIMER X">
            <a:extLst>
              <a:ext uri="{FF2B5EF4-FFF2-40B4-BE49-F238E27FC236}">
                <a16:creationId xmlns:a16="http://schemas.microsoft.com/office/drawing/2014/main" id="{1C2E4734-77CA-410C-91EE-F46F21880609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Start Timer</a:t>
            </a:r>
          </a:p>
        </p:txBody>
      </p:sp>
      <p:sp>
        <p:nvSpPr>
          <p:cNvPr id="22" name="SHOW ANSWER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37B183A-2AED-4668-82F2-3C9AE4342F3A}"/>
              </a:ext>
            </a:extLst>
          </p:cNvPr>
          <p:cNvSpPr/>
          <p:nvPr/>
        </p:nvSpPr>
        <p:spPr>
          <a:xfrm>
            <a:off x="6780892" y="5580224"/>
            <a:ext cx="1607640" cy="553718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  <p:sp>
        <p:nvSpPr>
          <p:cNvPr id="27" name="SHOW ANSWER">
            <a:extLst>
              <a:ext uri="{FF2B5EF4-FFF2-40B4-BE49-F238E27FC236}">
                <a16:creationId xmlns:a16="http://schemas.microsoft.com/office/drawing/2014/main" id="{602B8D0B-9832-4C42-B14D-08F32EDF817B}"/>
              </a:ext>
            </a:extLst>
          </p:cNvPr>
          <p:cNvSpPr/>
          <p:nvPr/>
        </p:nvSpPr>
        <p:spPr>
          <a:xfrm>
            <a:off x="6780892" y="5582395"/>
            <a:ext cx="1607640" cy="553718"/>
          </a:xfrm>
          <a:prstGeom prst="roundRect">
            <a:avLst/>
          </a:prstGeom>
          <a:solidFill>
            <a:srgbClr val="CB4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 Answer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51CF089-4A22-4748-9AB1-647C091CE849}"/>
              </a:ext>
            </a:extLst>
          </p:cNvPr>
          <p:cNvSpPr/>
          <p:nvPr/>
        </p:nvSpPr>
        <p:spPr>
          <a:xfrm rot="10800000">
            <a:off x="6965208" y="0"/>
            <a:ext cx="1704112" cy="2641507"/>
          </a:xfrm>
          <a:custGeom>
            <a:avLst/>
            <a:gdLst>
              <a:gd name="connsiteX0" fmla="*/ 284024 w 1704112"/>
              <a:gd name="connsiteY0" fmla="*/ 0 h 2641507"/>
              <a:gd name="connsiteX1" fmla="*/ 1420088 w 1704112"/>
              <a:gd name="connsiteY1" fmla="*/ 0 h 2641507"/>
              <a:gd name="connsiteX2" fmla="*/ 1704112 w 1704112"/>
              <a:gd name="connsiteY2" fmla="*/ 284024 h 2641507"/>
              <a:gd name="connsiteX3" fmla="*/ 1704112 w 1704112"/>
              <a:gd name="connsiteY3" fmla="*/ 2641507 h 2641507"/>
              <a:gd name="connsiteX4" fmla="*/ 0 w 1704112"/>
              <a:gd name="connsiteY4" fmla="*/ 2641507 h 2641507"/>
              <a:gd name="connsiteX5" fmla="*/ 0 w 1704112"/>
              <a:gd name="connsiteY5" fmla="*/ 284024 h 2641507"/>
              <a:gd name="connsiteX6" fmla="*/ 284024 w 1704112"/>
              <a:gd name="connsiteY6" fmla="*/ 0 h 2641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4112" h="2641507">
                <a:moveTo>
                  <a:pt x="284024" y="0"/>
                </a:moveTo>
                <a:lnTo>
                  <a:pt x="1420088" y="0"/>
                </a:lnTo>
                <a:cubicBezTo>
                  <a:pt x="1576950" y="0"/>
                  <a:pt x="1704112" y="127162"/>
                  <a:pt x="1704112" y="284024"/>
                </a:cubicBezTo>
                <a:lnTo>
                  <a:pt x="1704112" y="2641507"/>
                </a:lnTo>
                <a:lnTo>
                  <a:pt x="0" y="2641507"/>
                </a:lnTo>
                <a:lnTo>
                  <a:pt x="0" y="284024"/>
                </a:lnTo>
                <a:cubicBezTo>
                  <a:pt x="0" y="127162"/>
                  <a:pt x="127162" y="0"/>
                  <a:pt x="284024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Timer Box">
            <a:extLst>
              <a:ext uri="{FF2B5EF4-FFF2-40B4-BE49-F238E27FC236}">
                <a16:creationId xmlns:a16="http://schemas.microsoft.com/office/drawing/2014/main" id="{4BBF0B9D-EEBF-4AB2-A6F2-188588C75147}"/>
              </a:ext>
            </a:extLst>
          </p:cNvPr>
          <p:cNvSpPr/>
          <p:nvPr/>
        </p:nvSpPr>
        <p:spPr>
          <a:xfrm>
            <a:off x="2826324" y="5476856"/>
            <a:ext cx="3637001" cy="679508"/>
          </a:xfrm>
          <a:prstGeom prst="roundRect">
            <a:avLst>
              <a:gd name="adj" fmla="val 3395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me Left">
            <a:extLst>
              <a:ext uri="{FF2B5EF4-FFF2-40B4-BE49-F238E27FC236}">
                <a16:creationId xmlns:a16="http://schemas.microsoft.com/office/drawing/2014/main" id="{6237F5A2-0916-41BC-9BD4-3ADE671832C3}"/>
              </a:ext>
            </a:extLst>
          </p:cNvPr>
          <p:cNvSpPr/>
          <p:nvPr/>
        </p:nvSpPr>
        <p:spPr>
          <a:xfrm>
            <a:off x="2922975" y="5631758"/>
            <a:ext cx="3448071" cy="394282"/>
          </a:xfrm>
          <a:prstGeom prst="roundRect">
            <a:avLst>
              <a:gd name="adj" fmla="val 28723"/>
            </a:avLst>
          </a:prstGeom>
          <a:solidFill>
            <a:srgbClr val="CB4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Clock">
            <a:extLst>
              <a:ext uri="{FF2B5EF4-FFF2-40B4-BE49-F238E27FC236}">
                <a16:creationId xmlns:a16="http://schemas.microsoft.com/office/drawing/2014/main" id="{1D9DEE5E-94EB-4ABC-8013-E768A4B555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909" y="5097253"/>
            <a:ext cx="692097" cy="1076595"/>
          </a:xfrm>
          <a:prstGeom prst="rect">
            <a:avLst/>
          </a:prstGeom>
        </p:spPr>
      </p:pic>
      <p:grpSp>
        <p:nvGrpSpPr>
          <p:cNvPr id="21" name="Clock Hand">
            <a:extLst>
              <a:ext uri="{FF2B5EF4-FFF2-40B4-BE49-F238E27FC236}">
                <a16:creationId xmlns:a16="http://schemas.microsoft.com/office/drawing/2014/main" id="{36E46EE3-1031-4BC6-B7AA-8084E941AFC4}"/>
              </a:ext>
            </a:extLst>
          </p:cNvPr>
          <p:cNvGrpSpPr/>
          <p:nvPr/>
        </p:nvGrpSpPr>
        <p:grpSpPr>
          <a:xfrm>
            <a:off x="2902427" y="5647290"/>
            <a:ext cx="102581" cy="353376"/>
            <a:chOff x="1415069" y="925055"/>
            <a:chExt cx="998290" cy="3438965"/>
          </a:xfrm>
        </p:grpSpPr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FC79D1D0-89BA-4C6B-920C-F316734B455C}"/>
                </a:ext>
              </a:extLst>
            </p:cNvPr>
            <p:cNvSpPr/>
            <p:nvPr/>
          </p:nvSpPr>
          <p:spPr>
            <a:xfrm>
              <a:off x="1415069" y="925055"/>
              <a:ext cx="998290" cy="139141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8473BD0-5CA4-4227-B9B1-5CFCCD4BAEA1}"/>
                </a:ext>
              </a:extLst>
            </p:cNvPr>
            <p:cNvSpPr/>
            <p:nvPr/>
          </p:nvSpPr>
          <p:spPr>
            <a:xfrm>
              <a:off x="1415069" y="2112749"/>
              <a:ext cx="998290" cy="94919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F1A7612-C9EF-47B4-8223-CFF5AE33202F}"/>
                </a:ext>
              </a:extLst>
            </p:cNvPr>
            <p:cNvSpPr/>
            <p:nvPr/>
          </p:nvSpPr>
          <p:spPr>
            <a:xfrm>
              <a:off x="1415069" y="2972603"/>
              <a:ext cx="998290" cy="139141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START TIMER">
            <a:extLst>
              <a:ext uri="{FF2B5EF4-FFF2-40B4-BE49-F238E27FC236}">
                <a16:creationId xmlns:a16="http://schemas.microsoft.com/office/drawing/2014/main" id="{46E0132C-7228-4235-B32B-EC94F8F30793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Start Timer</a:t>
            </a:r>
          </a:p>
        </p:txBody>
      </p:sp>
      <p:sp>
        <p:nvSpPr>
          <p:cNvPr id="44" name="USE TIMER">
            <a:extLst>
              <a:ext uri="{FF2B5EF4-FFF2-40B4-BE49-F238E27FC236}">
                <a16:creationId xmlns:a16="http://schemas.microsoft.com/office/drawing/2014/main" id="{3779192B-853C-4FC9-976A-3317ABF70AA5}"/>
              </a:ext>
            </a:extLst>
          </p:cNvPr>
          <p:cNvSpPr/>
          <p:nvPr/>
        </p:nvSpPr>
        <p:spPr>
          <a:xfrm>
            <a:off x="781414" y="5582395"/>
            <a:ext cx="1607640" cy="553718"/>
          </a:xfrm>
          <a:prstGeom prst="roundRect">
            <a:avLst/>
          </a:prstGeom>
          <a:solidFill>
            <a:srgbClr val="809A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Use Timer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9C90C5A-3891-4B39-9A49-33819FAB34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115" t="-76976" r="-15413" b="-22534"/>
          <a:stretch/>
        </p:blipFill>
        <p:spPr>
          <a:xfrm>
            <a:off x="6973753" y="-425"/>
            <a:ext cx="1704113" cy="264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2002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" dur="1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9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7" grpId="0" animBg="1"/>
      <p:bldP spid="24" grpId="0" animBg="1"/>
      <p:bldP spid="5" grpId="0" animBg="1"/>
      <p:bldP spid="6" grpId="0" animBg="1"/>
      <p:bldP spid="6" grpId="1" animBg="1"/>
      <p:bldP spid="18" grpId="0" animBg="1"/>
      <p:bldP spid="18" grpId="1" animBg="1"/>
      <p:bldP spid="44" grpId="0" animBg="1"/>
      <p:bldP spid="4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ey">
            <a:extLst>
              <a:ext uri="{FF2B5EF4-FFF2-40B4-BE49-F238E27FC236}">
                <a16:creationId xmlns:a16="http://schemas.microsoft.com/office/drawing/2014/main" id="{DC9EFD51-9921-44CC-91F4-A7A4350A5845}"/>
              </a:ext>
            </a:extLst>
          </p:cNvPr>
          <p:cNvSpPr/>
          <p:nvPr/>
        </p:nvSpPr>
        <p:spPr>
          <a:xfrm>
            <a:off x="518015" y="5307804"/>
            <a:ext cx="8107969" cy="1037900"/>
          </a:xfrm>
          <a:custGeom>
            <a:avLst/>
            <a:gdLst>
              <a:gd name="connsiteX0" fmla="*/ 0 w 8220075"/>
              <a:gd name="connsiteY0" fmla="*/ 0 h 1052251"/>
              <a:gd name="connsiteX1" fmla="*/ 8220075 w 8220075"/>
              <a:gd name="connsiteY1" fmla="*/ 0 h 1052251"/>
              <a:gd name="connsiteX2" fmla="*/ 8220075 w 8220075"/>
              <a:gd name="connsiteY2" fmla="*/ 894427 h 1052251"/>
              <a:gd name="connsiteX3" fmla="*/ 8062251 w 8220075"/>
              <a:gd name="connsiteY3" fmla="*/ 1052251 h 1052251"/>
              <a:gd name="connsiteX4" fmla="*/ 157824 w 8220075"/>
              <a:gd name="connsiteY4" fmla="*/ 1052251 h 1052251"/>
              <a:gd name="connsiteX5" fmla="*/ 0 w 8220075"/>
              <a:gd name="connsiteY5" fmla="*/ 894427 h 1052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20075" h="1052251">
                <a:moveTo>
                  <a:pt x="0" y="0"/>
                </a:moveTo>
                <a:lnTo>
                  <a:pt x="8220075" y="0"/>
                </a:lnTo>
                <a:lnTo>
                  <a:pt x="8220075" y="894427"/>
                </a:lnTo>
                <a:cubicBezTo>
                  <a:pt x="8220075" y="981591"/>
                  <a:pt x="8149415" y="1052251"/>
                  <a:pt x="8062251" y="1052251"/>
                </a:cubicBezTo>
                <a:lnTo>
                  <a:pt x="157824" y="1052251"/>
                </a:lnTo>
                <a:cubicBezTo>
                  <a:pt x="70660" y="1052251"/>
                  <a:pt x="0" y="981591"/>
                  <a:pt x="0" y="89442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SOUND">
            <a:extLst>
              <a:ext uri="{FF2B5EF4-FFF2-40B4-BE49-F238E27FC236}">
                <a16:creationId xmlns:a16="http://schemas.microsoft.com/office/drawing/2014/main" id="{76E0CC05-0773-4E3C-89CA-856B64E2C8E9}"/>
              </a:ext>
            </a:extLst>
          </p:cNvPr>
          <p:cNvSpPr txBox="1"/>
          <p:nvPr/>
        </p:nvSpPr>
        <p:spPr>
          <a:xfrm>
            <a:off x="0" y="1461181"/>
            <a:ext cx="9143999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900" b="1" i="0" u="none" strike="noStrike" kern="1200" cap="none" spc="0" normalizeH="0" baseline="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gl</a:t>
            </a:r>
            <a:r>
              <a:rPr kumimoji="0" lang="en-GB" sz="19900" b="1" i="0" u="none" strike="noStrike" kern="1200" cap="none" spc="0" normalizeH="0" baseline="0" noProof="0" dirty="0" err="1">
                <a:ln>
                  <a:noFill/>
                </a:ln>
                <a:solidFill>
                  <a:srgbClr val="CB4793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ou</a:t>
            </a:r>
            <a:r>
              <a:rPr kumimoji="0" lang="en-GB" sz="19900" b="1" i="0" u="none" strike="noStrike" kern="1200" cap="none" spc="0" normalizeH="0" baseline="0" noProof="0" dirty="0" err="1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t</a:t>
            </a:r>
            <a:endParaRPr kumimoji="0" lang="en-GB" sz="19900" b="1" i="0" u="none" strike="noStrike" kern="1200" cap="none" spc="0" normalizeH="0" baseline="0" noProof="0" dirty="0">
              <a:ln>
                <a:noFill/>
              </a:ln>
              <a:solidFill>
                <a:srgbClr val="CB4793"/>
              </a:solidFill>
              <a:effectLst/>
              <a:uLnTx/>
              <a:uFillTx/>
              <a:latin typeface="Twinkl"/>
              <a:ea typeface="+mn-ea"/>
              <a:cs typeface="+mn-cs"/>
            </a:endParaRPr>
          </a:p>
        </p:txBody>
      </p:sp>
      <p:sp>
        <p:nvSpPr>
          <p:cNvPr id="16" name="START TIMER X">
            <a:extLst>
              <a:ext uri="{FF2B5EF4-FFF2-40B4-BE49-F238E27FC236}">
                <a16:creationId xmlns:a16="http://schemas.microsoft.com/office/drawing/2014/main" id="{1C2E4734-77CA-410C-91EE-F46F21880609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Start Timer</a:t>
            </a:r>
          </a:p>
        </p:txBody>
      </p:sp>
      <p:sp>
        <p:nvSpPr>
          <p:cNvPr id="22" name="SHOW ANSWER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37B183A-2AED-4668-82F2-3C9AE4342F3A}"/>
              </a:ext>
            </a:extLst>
          </p:cNvPr>
          <p:cNvSpPr/>
          <p:nvPr/>
        </p:nvSpPr>
        <p:spPr>
          <a:xfrm>
            <a:off x="6780892" y="5580224"/>
            <a:ext cx="1607640" cy="553718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Next</a:t>
            </a:r>
          </a:p>
        </p:txBody>
      </p:sp>
      <p:sp>
        <p:nvSpPr>
          <p:cNvPr id="27" name="SHOW ANSWER">
            <a:extLst>
              <a:ext uri="{FF2B5EF4-FFF2-40B4-BE49-F238E27FC236}">
                <a16:creationId xmlns:a16="http://schemas.microsoft.com/office/drawing/2014/main" id="{602B8D0B-9832-4C42-B14D-08F32EDF817B}"/>
              </a:ext>
            </a:extLst>
          </p:cNvPr>
          <p:cNvSpPr/>
          <p:nvPr/>
        </p:nvSpPr>
        <p:spPr>
          <a:xfrm>
            <a:off x="6780892" y="5574366"/>
            <a:ext cx="1607640" cy="553718"/>
          </a:xfrm>
          <a:prstGeom prst="roundRect">
            <a:avLst/>
          </a:prstGeom>
          <a:solidFill>
            <a:srgbClr val="CB4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Show Answer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51CF089-4A22-4748-9AB1-647C091CE849}"/>
              </a:ext>
            </a:extLst>
          </p:cNvPr>
          <p:cNvSpPr/>
          <p:nvPr/>
        </p:nvSpPr>
        <p:spPr>
          <a:xfrm rot="10800000">
            <a:off x="6965208" y="0"/>
            <a:ext cx="1704112" cy="2641507"/>
          </a:xfrm>
          <a:custGeom>
            <a:avLst/>
            <a:gdLst>
              <a:gd name="connsiteX0" fmla="*/ 284024 w 1704112"/>
              <a:gd name="connsiteY0" fmla="*/ 0 h 2641507"/>
              <a:gd name="connsiteX1" fmla="*/ 1420088 w 1704112"/>
              <a:gd name="connsiteY1" fmla="*/ 0 h 2641507"/>
              <a:gd name="connsiteX2" fmla="*/ 1704112 w 1704112"/>
              <a:gd name="connsiteY2" fmla="*/ 284024 h 2641507"/>
              <a:gd name="connsiteX3" fmla="*/ 1704112 w 1704112"/>
              <a:gd name="connsiteY3" fmla="*/ 2641507 h 2641507"/>
              <a:gd name="connsiteX4" fmla="*/ 0 w 1704112"/>
              <a:gd name="connsiteY4" fmla="*/ 2641507 h 2641507"/>
              <a:gd name="connsiteX5" fmla="*/ 0 w 1704112"/>
              <a:gd name="connsiteY5" fmla="*/ 284024 h 2641507"/>
              <a:gd name="connsiteX6" fmla="*/ 284024 w 1704112"/>
              <a:gd name="connsiteY6" fmla="*/ 0 h 2641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4112" h="2641507">
                <a:moveTo>
                  <a:pt x="284024" y="0"/>
                </a:moveTo>
                <a:lnTo>
                  <a:pt x="1420088" y="0"/>
                </a:lnTo>
                <a:cubicBezTo>
                  <a:pt x="1576950" y="0"/>
                  <a:pt x="1704112" y="127162"/>
                  <a:pt x="1704112" y="284024"/>
                </a:cubicBezTo>
                <a:lnTo>
                  <a:pt x="1704112" y="2641507"/>
                </a:lnTo>
                <a:lnTo>
                  <a:pt x="0" y="2641507"/>
                </a:lnTo>
                <a:lnTo>
                  <a:pt x="0" y="284024"/>
                </a:lnTo>
                <a:cubicBezTo>
                  <a:pt x="0" y="127162"/>
                  <a:pt x="127162" y="0"/>
                  <a:pt x="284024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3" name="Explosion: 14 Points 22">
            <a:extLst>
              <a:ext uri="{FF2B5EF4-FFF2-40B4-BE49-F238E27FC236}">
                <a16:creationId xmlns:a16="http://schemas.microsoft.com/office/drawing/2014/main" id="{2ED1E2D1-68F2-4B36-92B3-3B2A0A0A0B67}"/>
              </a:ext>
            </a:extLst>
          </p:cNvPr>
          <p:cNvSpPr/>
          <p:nvPr/>
        </p:nvSpPr>
        <p:spPr>
          <a:xfrm rot="18900000">
            <a:off x="6916150" y="292849"/>
            <a:ext cx="1871070" cy="2055806"/>
          </a:xfrm>
          <a:prstGeom prst="irregularSeal2">
            <a:avLst/>
          </a:prstGeom>
          <a:solidFill>
            <a:srgbClr val="CB4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1BE38D1-C51E-4F84-9747-4D34B492A7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91676" y="918295"/>
            <a:ext cx="1451176" cy="1150761"/>
          </a:xfrm>
          <a:prstGeom prst="rect">
            <a:avLst/>
          </a:prstGeom>
        </p:spPr>
      </p:pic>
      <p:sp>
        <p:nvSpPr>
          <p:cNvPr id="5" name="Timer Box">
            <a:extLst>
              <a:ext uri="{FF2B5EF4-FFF2-40B4-BE49-F238E27FC236}">
                <a16:creationId xmlns:a16="http://schemas.microsoft.com/office/drawing/2014/main" id="{4BBF0B9D-EEBF-4AB2-A6F2-188588C75147}"/>
              </a:ext>
            </a:extLst>
          </p:cNvPr>
          <p:cNvSpPr/>
          <p:nvPr/>
        </p:nvSpPr>
        <p:spPr>
          <a:xfrm>
            <a:off x="2826324" y="5476856"/>
            <a:ext cx="3637001" cy="679508"/>
          </a:xfrm>
          <a:prstGeom prst="roundRect">
            <a:avLst>
              <a:gd name="adj" fmla="val 3395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me Left">
            <a:extLst>
              <a:ext uri="{FF2B5EF4-FFF2-40B4-BE49-F238E27FC236}">
                <a16:creationId xmlns:a16="http://schemas.microsoft.com/office/drawing/2014/main" id="{6237F5A2-0916-41BC-9BD4-3ADE671832C3}"/>
              </a:ext>
            </a:extLst>
          </p:cNvPr>
          <p:cNvSpPr/>
          <p:nvPr/>
        </p:nvSpPr>
        <p:spPr>
          <a:xfrm>
            <a:off x="2922975" y="5631758"/>
            <a:ext cx="3448071" cy="394282"/>
          </a:xfrm>
          <a:prstGeom prst="roundRect">
            <a:avLst>
              <a:gd name="adj" fmla="val 28723"/>
            </a:avLst>
          </a:prstGeom>
          <a:solidFill>
            <a:srgbClr val="CB4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Clock">
            <a:extLst>
              <a:ext uri="{FF2B5EF4-FFF2-40B4-BE49-F238E27FC236}">
                <a16:creationId xmlns:a16="http://schemas.microsoft.com/office/drawing/2014/main" id="{1D9DEE5E-94EB-4ABC-8013-E768A4B555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909" y="5097253"/>
            <a:ext cx="692097" cy="1076595"/>
          </a:xfrm>
          <a:prstGeom prst="rect">
            <a:avLst/>
          </a:prstGeom>
        </p:spPr>
      </p:pic>
      <p:grpSp>
        <p:nvGrpSpPr>
          <p:cNvPr id="21" name="Clock Hand">
            <a:extLst>
              <a:ext uri="{FF2B5EF4-FFF2-40B4-BE49-F238E27FC236}">
                <a16:creationId xmlns:a16="http://schemas.microsoft.com/office/drawing/2014/main" id="{36E46EE3-1031-4BC6-B7AA-8084E941AFC4}"/>
              </a:ext>
            </a:extLst>
          </p:cNvPr>
          <p:cNvGrpSpPr/>
          <p:nvPr/>
        </p:nvGrpSpPr>
        <p:grpSpPr>
          <a:xfrm>
            <a:off x="2902427" y="5647290"/>
            <a:ext cx="102581" cy="353376"/>
            <a:chOff x="1415069" y="925055"/>
            <a:chExt cx="998290" cy="3438965"/>
          </a:xfrm>
        </p:grpSpPr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FC79D1D0-89BA-4C6B-920C-F316734B455C}"/>
                </a:ext>
              </a:extLst>
            </p:cNvPr>
            <p:cNvSpPr/>
            <p:nvPr/>
          </p:nvSpPr>
          <p:spPr>
            <a:xfrm>
              <a:off x="1415069" y="925055"/>
              <a:ext cx="998290" cy="139141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8473BD0-5CA4-4227-B9B1-5CFCCD4BAEA1}"/>
                </a:ext>
              </a:extLst>
            </p:cNvPr>
            <p:cNvSpPr/>
            <p:nvPr/>
          </p:nvSpPr>
          <p:spPr>
            <a:xfrm>
              <a:off x="1415069" y="2112749"/>
              <a:ext cx="998290" cy="94919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F1A7612-C9EF-47B4-8223-CFF5AE33202F}"/>
                </a:ext>
              </a:extLst>
            </p:cNvPr>
            <p:cNvSpPr/>
            <p:nvPr/>
          </p:nvSpPr>
          <p:spPr>
            <a:xfrm>
              <a:off x="1415069" y="2972603"/>
              <a:ext cx="998290" cy="1391417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START TIMER">
            <a:extLst>
              <a:ext uri="{FF2B5EF4-FFF2-40B4-BE49-F238E27FC236}">
                <a16:creationId xmlns:a16="http://schemas.microsoft.com/office/drawing/2014/main" id="{46E0132C-7228-4235-B32B-EC94F8F30793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Start Timer</a:t>
            </a:r>
          </a:p>
        </p:txBody>
      </p:sp>
      <p:sp>
        <p:nvSpPr>
          <p:cNvPr id="44" name="USE TIMER">
            <a:extLst>
              <a:ext uri="{FF2B5EF4-FFF2-40B4-BE49-F238E27FC236}">
                <a16:creationId xmlns:a16="http://schemas.microsoft.com/office/drawing/2014/main" id="{3779192B-853C-4FC9-976A-3317ABF70AA5}"/>
              </a:ext>
            </a:extLst>
          </p:cNvPr>
          <p:cNvSpPr/>
          <p:nvPr/>
        </p:nvSpPr>
        <p:spPr>
          <a:xfrm>
            <a:off x="781414" y="5576184"/>
            <a:ext cx="1607640" cy="553718"/>
          </a:xfrm>
          <a:prstGeom prst="roundRect">
            <a:avLst/>
          </a:prstGeom>
          <a:solidFill>
            <a:srgbClr val="809A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Use Timer</a:t>
            </a:r>
          </a:p>
        </p:txBody>
      </p:sp>
    </p:spTree>
    <p:extLst>
      <p:ext uri="{BB962C8B-B14F-4D97-AF65-F5344CB8AC3E}">
        <p14:creationId xmlns:p14="http://schemas.microsoft.com/office/powerpoint/2010/main" val="27952543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" dur="1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9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4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ntr" presetSubtype="1" accel="20000" decel="8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accel="20000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6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7" grpId="0" animBg="1"/>
      <p:bldP spid="24" grpId="0" animBg="1"/>
      <p:bldP spid="23" grpId="0" animBg="1"/>
      <p:bldP spid="23" grpId="1" animBg="1"/>
      <p:bldP spid="5" grpId="0" animBg="1"/>
      <p:bldP spid="6" grpId="0" animBg="1"/>
      <p:bldP spid="6" grpId="1" animBg="1"/>
      <p:bldP spid="18" grpId="0" animBg="1"/>
      <p:bldP spid="18" grpId="1" animBg="1"/>
      <p:bldP spid="44" grpId="0" animBg="1"/>
      <p:bldP spid="44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8C058020-CE1A-4275-96FF-3E9B179AFEF1}" vid="{BE2BE99D-79A1-4F73-BB89-E052F53DA92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624</TotalTime>
  <Words>100</Words>
  <Application>Microsoft Office PowerPoint</Application>
  <PresentationFormat>On-screen Show (4:3)</PresentationFormat>
  <Paragraphs>60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Twinkl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Bennett, Riley (Student)</dc:creator>
  <cp:lastModifiedBy>Bennett, Riley (Student)</cp:lastModifiedBy>
  <cp:revision>36</cp:revision>
  <dcterms:created xsi:type="dcterms:W3CDTF">2021-03-18T13:10:42Z</dcterms:created>
  <dcterms:modified xsi:type="dcterms:W3CDTF">2021-11-02T22:02:49Z</dcterms:modified>
</cp:coreProperties>
</file>