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4"/>
  </p:notesMasterIdLst>
  <p:handoutMasterIdLst>
    <p:handoutMasterId r:id="rId105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  <p:sldId id="373" r:id="rId102"/>
    <p:sldId id="267" r:id="rId10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6"/>
      <p:bold r:id="rId107"/>
      <p:italic r:id="rId108"/>
      <p:boldItalic r:id="rId109"/>
    </p:embeddedFont>
    <p:embeddedFont>
      <p:font typeface="Twinkl" pitchFamily="2" charset="0"/>
      <p:regular r:id="rId110"/>
      <p:bold r:id="rId1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88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2251699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4581634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5235724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98461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400818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431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22267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188603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she</a:t>
            </a:r>
          </a:p>
        </p:txBody>
      </p:sp>
    </p:spTree>
    <p:extLst>
      <p:ext uri="{BB962C8B-B14F-4D97-AF65-F5344CB8AC3E}">
        <p14:creationId xmlns:p14="http://schemas.microsoft.com/office/powerpoint/2010/main" val="371701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214656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62130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78490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his</a:t>
            </a:r>
          </a:p>
        </p:txBody>
      </p:sp>
    </p:spTree>
    <p:extLst>
      <p:ext uri="{BB962C8B-B14F-4D97-AF65-F5344CB8AC3E}">
        <p14:creationId xmlns:p14="http://schemas.microsoft.com/office/powerpoint/2010/main" val="2191144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99592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25556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800101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15612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275030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1041351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840592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3302520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had</a:t>
            </a:r>
          </a:p>
        </p:txBody>
      </p:sp>
    </p:spTree>
    <p:extLst>
      <p:ext uri="{BB962C8B-B14F-4D97-AF65-F5344CB8AC3E}">
        <p14:creationId xmlns:p14="http://schemas.microsoft.com/office/powerpoint/2010/main" val="298895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31617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641534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2222405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701022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there</a:t>
            </a:r>
          </a:p>
        </p:txBody>
      </p:sp>
    </p:spTree>
    <p:extLst>
      <p:ext uri="{BB962C8B-B14F-4D97-AF65-F5344CB8AC3E}">
        <p14:creationId xmlns:p14="http://schemas.microsoft.com/office/powerpoint/2010/main" val="2075069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4013985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1728953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have</a:t>
            </a:r>
          </a:p>
        </p:txBody>
      </p:sp>
    </p:spTree>
    <p:extLst>
      <p:ext uri="{BB962C8B-B14F-4D97-AF65-F5344CB8AC3E}">
        <p14:creationId xmlns:p14="http://schemas.microsoft.com/office/powerpoint/2010/main" val="102781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1728584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635739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69638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3275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1175823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592343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2943997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624637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574031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little</a:t>
            </a:r>
            <a:endParaRPr lang="en-GB" sz="3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047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4041087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52997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mum</a:t>
            </a:r>
          </a:p>
        </p:txBody>
      </p:sp>
    </p:spTree>
    <p:extLst>
      <p:ext uri="{BB962C8B-B14F-4D97-AF65-F5344CB8AC3E}">
        <p14:creationId xmlns:p14="http://schemas.microsoft.com/office/powerpoint/2010/main" val="2392773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31258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009525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4213922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4186309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603581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13767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dad</a:t>
            </a:r>
          </a:p>
        </p:txBody>
      </p:sp>
    </p:spTree>
    <p:extLst>
      <p:ext uri="{BB962C8B-B14F-4D97-AF65-F5344CB8AC3E}">
        <p14:creationId xmlns:p14="http://schemas.microsoft.com/office/powerpoint/2010/main" val="3450618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1769397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6853972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it’s</a:t>
            </a:r>
          </a:p>
        </p:txBody>
      </p:sp>
    </p:spTree>
    <p:extLst>
      <p:ext uri="{BB962C8B-B14F-4D97-AF65-F5344CB8AC3E}">
        <p14:creationId xmlns:p14="http://schemas.microsoft.com/office/powerpoint/2010/main" val="2347249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see</a:t>
            </a:r>
          </a:p>
        </p:txBody>
      </p:sp>
    </p:spTree>
    <p:extLst>
      <p:ext uri="{BB962C8B-B14F-4D97-AF65-F5344CB8AC3E}">
        <p14:creationId xmlns:p14="http://schemas.microsoft.com/office/powerpoint/2010/main" val="3076714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6600" dirty="0">
                <a:latin typeface="+mn-lt"/>
              </a:rPr>
              <a:t>looked</a:t>
            </a:r>
          </a:p>
        </p:txBody>
      </p:sp>
    </p:spTree>
    <p:extLst>
      <p:ext uri="{BB962C8B-B14F-4D97-AF65-F5344CB8AC3E}">
        <p14:creationId xmlns:p14="http://schemas.microsoft.com/office/powerpoint/2010/main" val="38154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said</a:t>
            </a:r>
          </a:p>
        </p:txBody>
      </p:sp>
    </p:spTree>
    <p:extLst>
      <p:ext uri="{BB962C8B-B14F-4D97-AF65-F5344CB8AC3E}">
        <p14:creationId xmlns:p14="http://schemas.microsoft.com/office/powerpoint/2010/main" val="137429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very</a:t>
            </a:r>
          </a:p>
        </p:txBody>
      </p:sp>
    </p:spTree>
    <p:extLst>
      <p:ext uri="{BB962C8B-B14F-4D97-AF65-F5344CB8AC3E}">
        <p14:creationId xmlns:p14="http://schemas.microsoft.com/office/powerpoint/2010/main" val="1022424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2595257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6088906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360665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11092672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into</a:t>
            </a:r>
          </a:p>
        </p:txBody>
      </p:sp>
    </p:spTree>
    <p:extLst>
      <p:ext uri="{BB962C8B-B14F-4D97-AF65-F5344CB8AC3E}">
        <p14:creationId xmlns:p14="http://schemas.microsoft.com/office/powerpoint/2010/main" val="1162311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8086091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524529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3800" dirty="0">
                <a:latin typeface="+mn-lt"/>
              </a:rPr>
              <a:t>children</a:t>
            </a:r>
            <a:endParaRPr lang="en-GB" sz="19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0896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him</a:t>
            </a:r>
          </a:p>
        </p:txBody>
      </p:sp>
    </p:spTree>
    <p:extLst>
      <p:ext uri="{BB962C8B-B14F-4D97-AF65-F5344CB8AC3E}">
        <p14:creationId xmlns:p14="http://schemas.microsoft.com/office/powerpoint/2010/main" val="36826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08226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3535112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27420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just</a:t>
            </a:r>
          </a:p>
        </p:txBody>
      </p:sp>
    </p:spTree>
    <p:extLst>
      <p:ext uri="{BB962C8B-B14F-4D97-AF65-F5344CB8AC3E}">
        <p14:creationId xmlns:p14="http://schemas.microsoft.com/office/powerpoint/2010/main" val="25701361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8144101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came</a:t>
            </a:r>
          </a:p>
        </p:txBody>
      </p:sp>
    </p:spTree>
    <p:extLst>
      <p:ext uri="{BB962C8B-B14F-4D97-AF65-F5344CB8AC3E}">
        <p14:creationId xmlns:p14="http://schemas.microsoft.com/office/powerpoint/2010/main" val="14071619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27371036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24064699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got</a:t>
            </a:r>
          </a:p>
        </p:txBody>
      </p:sp>
    </p:spTree>
    <p:extLst>
      <p:ext uri="{BB962C8B-B14F-4D97-AF65-F5344CB8AC3E}">
        <p14:creationId xmlns:p14="http://schemas.microsoft.com/office/powerpoint/2010/main" val="6456564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26105679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59287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17041307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39029344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put</a:t>
            </a:r>
          </a:p>
        </p:txBody>
      </p:sp>
    </p:spTree>
    <p:extLst>
      <p:ext uri="{BB962C8B-B14F-4D97-AF65-F5344CB8AC3E}">
        <p14:creationId xmlns:p14="http://schemas.microsoft.com/office/powerpoint/2010/main" val="18490608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could</a:t>
            </a:r>
          </a:p>
        </p:txBody>
      </p:sp>
    </p:spTree>
    <p:extLst>
      <p:ext uri="{BB962C8B-B14F-4D97-AF65-F5344CB8AC3E}">
        <p14:creationId xmlns:p14="http://schemas.microsoft.com/office/powerpoint/2010/main" val="21248696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17939294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327647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too</a:t>
            </a:r>
          </a:p>
        </p:txBody>
      </p:sp>
    </p:spTree>
    <p:extLst>
      <p:ext uri="{BB962C8B-B14F-4D97-AF65-F5344CB8AC3E}">
        <p14:creationId xmlns:p14="http://schemas.microsoft.com/office/powerpoint/2010/main" val="29062614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9455210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938610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made</a:t>
            </a:r>
          </a:p>
        </p:txBody>
      </p:sp>
    </p:spTree>
    <p:extLst>
      <p:ext uri="{BB962C8B-B14F-4D97-AF65-F5344CB8AC3E}">
        <p14:creationId xmlns:p14="http://schemas.microsoft.com/office/powerpoint/2010/main" val="18207071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53524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090304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I’m</a:t>
            </a:r>
          </a:p>
        </p:txBody>
      </p:sp>
    </p:spTree>
    <p:extLst>
      <p:ext uri="{BB962C8B-B14F-4D97-AF65-F5344CB8AC3E}">
        <p14:creationId xmlns:p14="http://schemas.microsoft.com/office/powerpoint/2010/main" val="26329498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4282507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34582963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Mrs</a:t>
            </a:r>
          </a:p>
        </p:txBody>
      </p:sp>
    </p:spTree>
    <p:extLst>
      <p:ext uri="{BB962C8B-B14F-4D97-AF65-F5344CB8AC3E}">
        <p14:creationId xmlns:p14="http://schemas.microsoft.com/office/powerpoint/2010/main" val="2968098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called</a:t>
            </a:r>
          </a:p>
        </p:txBody>
      </p:sp>
    </p:spTree>
    <p:extLst>
      <p:ext uri="{BB962C8B-B14F-4D97-AF65-F5344CB8AC3E}">
        <p14:creationId xmlns:p14="http://schemas.microsoft.com/office/powerpoint/2010/main" val="10130660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972804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12828093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19900" dirty="0">
                <a:latin typeface="+mn-lt"/>
              </a:rPr>
              <a:t>asked</a:t>
            </a:r>
          </a:p>
        </p:txBody>
      </p:sp>
    </p:spTree>
    <p:extLst>
      <p:ext uri="{BB962C8B-B14F-4D97-AF65-F5344CB8AC3E}">
        <p14:creationId xmlns:p14="http://schemas.microsoft.com/office/powerpoint/2010/main" val="7123568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8700" dirty="0">
                <a:latin typeface="+mn-lt"/>
              </a:rPr>
              <a:t>saw</a:t>
            </a:r>
          </a:p>
        </p:txBody>
      </p:sp>
    </p:spTree>
    <p:extLst>
      <p:ext uri="{BB962C8B-B14F-4D97-AF65-F5344CB8AC3E}">
        <p14:creationId xmlns:p14="http://schemas.microsoft.com/office/powerpoint/2010/main" val="20408149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938683"/>
          </a:xfrm>
        </p:spPr>
        <p:txBody>
          <a:bodyPr/>
          <a:lstStyle/>
          <a:p>
            <a:r>
              <a:rPr lang="en-GB" sz="23900" dirty="0">
                <a:latin typeface="+mn-lt"/>
              </a:rPr>
              <a:t>make</a:t>
            </a:r>
          </a:p>
        </p:txBody>
      </p:sp>
    </p:spTree>
    <p:extLst>
      <p:ext uri="{BB962C8B-B14F-4D97-AF65-F5344CB8AC3E}">
        <p14:creationId xmlns:p14="http://schemas.microsoft.com/office/powerpoint/2010/main" val="40535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</TotalTime>
  <Words>100</Words>
  <Application>Microsoft Office PowerPoint</Application>
  <PresentationFormat>On-screen Show (4:3)</PresentationFormat>
  <Paragraphs>100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Arial</vt:lpstr>
      <vt:lpstr>Calibri</vt:lpstr>
      <vt:lpstr>Twinkl</vt:lpstr>
      <vt:lpstr>Office Theme</vt:lpstr>
      <vt:lpstr>PowerPoint Presentation</vt:lpstr>
      <vt:lpstr>the</vt:lpstr>
      <vt:lpstr>and</vt:lpstr>
      <vt:lpstr>a</vt:lpstr>
      <vt:lpstr>to</vt:lpstr>
      <vt:lpstr>said</vt:lpstr>
      <vt:lpstr>in</vt:lpstr>
      <vt:lpstr>he</vt:lpstr>
      <vt:lpstr>I</vt:lpstr>
      <vt:lpstr>of</vt:lpstr>
      <vt:lpstr>it</vt:lpstr>
      <vt:lpstr>was</vt:lpstr>
      <vt:lpstr>you</vt:lpstr>
      <vt:lpstr>they</vt:lpstr>
      <vt:lpstr>on</vt:lpstr>
      <vt:lpstr>she</vt:lpstr>
      <vt:lpstr>is</vt:lpstr>
      <vt:lpstr>for</vt:lpstr>
      <vt:lpstr>at</vt:lpstr>
      <vt:lpstr>his</vt:lpstr>
      <vt:lpstr>but</vt:lpstr>
      <vt:lpstr>that</vt:lpstr>
      <vt:lpstr>with</vt:lpstr>
      <vt:lpstr>all</vt:lpstr>
      <vt:lpstr>we</vt:lpstr>
      <vt:lpstr>can</vt:lpstr>
      <vt:lpstr>are</vt:lpstr>
      <vt:lpstr>up</vt:lpstr>
      <vt:lpstr>had</vt:lpstr>
      <vt:lpstr>my</vt:lpstr>
      <vt:lpstr>her</vt:lpstr>
      <vt:lpstr>what</vt:lpstr>
      <vt:lpstr>there</vt:lpstr>
      <vt:lpstr>out</vt:lpstr>
      <vt:lpstr>this</vt:lpstr>
      <vt:lpstr>have</vt:lpstr>
      <vt:lpstr>went</vt:lpstr>
      <vt:lpstr>be</vt:lpstr>
      <vt:lpstr>like</vt:lpstr>
      <vt:lpstr>some</vt:lpstr>
      <vt:lpstr>not</vt:lpstr>
      <vt:lpstr>then</vt:lpstr>
      <vt:lpstr>were</vt:lpstr>
      <vt:lpstr>go</vt:lpstr>
      <vt:lpstr>little</vt:lpstr>
      <vt:lpstr>as</vt:lpstr>
      <vt:lpstr>no</vt:lpstr>
      <vt:lpstr>mum</vt:lpstr>
      <vt:lpstr>one</vt:lpstr>
      <vt:lpstr>them</vt:lpstr>
      <vt:lpstr>do</vt:lpstr>
      <vt:lpstr>me</vt:lpstr>
      <vt:lpstr>down</vt:lpstr>
      <vt:lpstr>dad</vt:lpstr>
      <vt:lpstr>big</vt:lpstr>
      <vt:lpstr>when</vt:lpstr>
      <vt:lpstr>it’s</vt:lpstr>
      <vt:lpstr>see</vt:lpstr>
      <vt:lpstr>looked</vt:lpstr>
      <vt:lpstr>very</vt:lpstr>
      <vt:lpstr>look</vt:lpstr>
      <vt:lpstr>don’t</vt:lpstr>
      <vt:lpstr>come</vt:lpstr>
      <vt:lpstr>will</vt:lpstr>
      <vt:lpstr>into</vt:lpstr>
      <vt:lpstr>back</vt:lpstr>
      <vt:lpstr>from</vt:lpstr>
      <vt:lpstr>children</vt:lpstr>
      <vt:lpstr>him</vt:lpstr>
      <vt:lpstr>Mr</vt:lpstr>
      <vt:lpstr>get</vt:lpstr>
      <vt:lpstr>just</vt:lpstr>
      <vt:lpstr>now</vt:lpstr>
      <vt:lpstr>came</vt:lpstr>
      <vt:lpstr>oh</vt:lpstr>
      <vt:lpstr>about</vt:lpstr>
      <vt:lpstr>got</vt:lpstr>
      <vt:lpstr>their</vt:lpstr>
      <vt:lpstr>people</vt:lpstr>
      <vt:lpstr>your</vt:lpstr>
      <vt:lpstr>put</vt:lpstr>
      <vt:lpstr>could</vt:lpstr>
      <vt:lpstr>house</vt:lpstr>
      <vt:lpstr>old</vt:lpstr>
      <vt:lpstr>too</vt:lpstr>
      <vt:lpstr>by</vt:lpstr>
      <vt:lpstr>day</vt:lpstr>
      <vt:lpstr>made</vt:lpstr>
      <vt:lpstr>time</vt:lpstr>
      <vt:lpstr>I’m</vt:lpstr>
      <vt:lpstr>if</vt:lpstr>
      <vt:lpstr>help</vt:lpstr>
      <vt:lpstr>Mrs</vt:lpstr>
      <vt:lpstr>called</vt:lpstr>
      <vt:lpstr>here</vt:lpstr>
      <vt:lpstr>off</vt:lpstr>
      <vt:lpstr>asked</vt:lpstr>
      <vt:lpstr>saw</vt:lpstr>
      <vt:lpstr>make</vt:lpstr>
      <vt:lpstr>an</vt:lpstr>
      <vt:lpstr>so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3</cp:revision>
  <dcterms:created xsi:type="dcterms:W3CDTF">2021-01-15T00:56:12Z</dcterms:created>
  <dcterms:modified xsi:type="dcterms:W3CDTF">2021-01-15T01:06:53Z</dcterms:modified>
</cp:coreProperties>
</file>