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Lst>
  <p:handoutMasterIdLst>
    <p:handoutMasterId r:id="rId25"/>
  </p:handoutMasterIdLst>
  <p:sldIdLst>
    <p:sldId id="294" r:id="rId2"/>
    <p:sldId id="265" r:id="rId3"/>
    <p:sldId id="269"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276" r:id="rId24"/>
  </p:sldIdLst>
  <p:sldSz cx="9144000" cy="6858000" type="screen4x3"/>
  <p:notesSz cx="6858000" cy="9144000"/>
  <p:embeddedFontLst>
    <p:embeddedFont>
      <p:font typeface="Roboto" panose="02000000000000000000" pitchFamily="2" charset="0"/>
      <p:regular r:id="rId26"/>
      <p:bold r:id="rId27"/>
      <p:italic r:id="rId28"/>
      <p:boldItalic r:id="rId29"/>
    </p:embeddedFont>
    <p:embeddedFont>
      <p:font typeface="Twinkl" panose="02000000000000000000" pitchFamily="2"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4794"/>
    <a:srgbClr val="689429"/>
    <a:srgbClr val="CFE09B"/>
    <a:srgbClr val="F1884C"/>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51" d="100"/>
          <a:sy n="151" d="100"/>
        </p:scale>
        <p:origin x="162" y="408"/>
      </p:cViewPr>
      <p:guideLst>
        <p:guide orient="horz" pos="2160"/>
        <p:guide pos="2880"/>
      </p:guideLst>
    </p:cSldViewPr>
  </p:slideViewPr>
  <p:notesTextViewPr>
    <p:cViewPr>
      <p:scale>
        <a:sx n="1" d="1"/>
        <a:sy n="1" d="1"/>
      </p:scale>
      <p:origin x="0" y="0"/>
    </p:cViewPr>
  </p:notesTextViewPr>
  <p:notesViewPr>
    <p:cSldViewPr snapToGrid="0" showGuides="1">
      <p:cViewPr varScale="1">
        <p:scale>
          <a:sx n="74" d="100"/>
          <a:sy n="74" d="100"/>
        </p:scale>
        <p:origin x="26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B4E0D1-99F3-44A7-A5D8-E85384F5E21A}" type="datetimeFigureOut">
              <a:rPr lang="en-GB" smtClean="0">
                <a:latin typeface="Roboto" panose="02000000000000000000" pitchFamily="2" charset="0"/>
              </a:rPr>
              <a:t>15/11/2022</a:t>
            </a:fld>
            <a:endParaRPr lang="en-GB"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E48B79-10E6-48C5-8B17-D1CE54EC1363}"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15167444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twinkl.co.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19028FD-F5F6-C8DF-BBD3-4A0D98E5DA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99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solidFill>
                  <a:srgbClr val="1C1C1C"/>
                </a:solidFill>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solidFill>
                  <a:srgbClr val="1C1C1C"/>
                </a:solidFill>
                <a:latin typeface="Twinkl" pitchFamily="50" charset="0"/>
              </a:rPr>
              <a:t>Aim</a:t>
            </a:r>
          </a:p>
        </p:txBody>
      </p:sp>
      <p:sp>
        <p:nvSpPr>
          <p:cNvPr id="11" name="Content Placeholder 15"/>
          <p:cNvSpPr>
            <a:spLocks noGrp="1"/>
          </p:cNvSpPr>
          <p:nvPr>
            <p:ph idx="1"/>
          </p:nvPr>
        </p:nvSpPr>
        <p:spPr>
          <a:xfrm>
            <a:off x="628650" y="1127760"/>
            <a:ext cx="7886700" cy="1409700"/>
          </a:xfrm>
          <a:prstGeom prst="roundRect">
            <a:avLst>
              <a:gd name="adj" fmla="val 2585"/>
            </a:avLst>
          </a:prstGeo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ea typeface="Roboto" panose="02000000000000000000" pitchFamily="2" charset="0"/>
              </a:rPr>
              <a:t>Statement 1 Lorem ipsum </a:t>
            </a:r>
            <a:r>
              <a:rPr lang="en-GB" dirty="0" err="1">
                <a:latin typeface="Twinkl" pitchFamily="50" charset="0"/>
                <a:ea typeface="Roboto" panose="02000000000000000000" pitchFamily="2" charset="0"/>
              </a:rPr>
              <a:t>dolor</a:t>
            </a:r>
            <a:r>
              <a:rPr lang="en-GB" dirty="0">
                <a:latin typeface="Twinkl" pitchFamily="50" charset="0"/>
                <a:ea typeface="Roboto" panose="02000000000000000000" pitchFamily="2" charset="0"/>
              </a:rPr>
              <a:t> sit </a:t>
            </a:r>
            <a:r>
              <a:rPr lang="en-GB" dirty="0" err="1">
                <a:latin typeface="Twinkl" pitchFamily="50" charset="0"/>
                <a:ea typeface="Roboto" panose="02000000000000000000" pitchFamily="2" charset="0"/>
              </a:rPr>
              <a:t>amet</a:t>
            </a:r>
            <a:r>
              <a:rPr lang="en-GB" dirty="0">
                <a:latin typeface="Twinkl" pitchFamily="50" charset="0"/>
                <a:ea typeface="Roboto" panose="02000000000000000000" pitchFamily="2" charset="0"/>
              </a:rPr>
              <a:t>, </a:t>
            </a:r>
            <a:r>
              <a:rPr lang="en-GB" dirty="0" err="1">
                <a:latin typeface="Twinkl" pitchFamily="50" charset="0"/>
                <a:ea typeface="Roboto" panose="02000000000000000000" pitchFamily="2" charset="0"/>
              </a:rPr>
              <a:t>consectetur</a:t>
            </a:r>
            <a:r>
              <a:rPr lang="en-GB" dirty="0">
                <a:latin typeface="Twinkl" pitchFamily="50" charset="0"/>
                <a:ea typeface="Roboto" panose="02000000000000000000" pitchFamily="2" charset="0"/>
              </a:rPr>
              <a:t> </a:t>
            </a:r>
            <a:r>
              <a:rPr lang="en-GB" dirty="0" err="1">
                <a:latin typeface="Twinkl" pitchFamily="50" charset="0"/>
                <a:ea typeface="Roboto" panose="02000000000000000000" pitchFamily="2" charset="0"/>
              </a:rPr>
              <a:t>adipiscing</a:t>
            </a:r>
            <a:r>
              <a:rPr lang="en-GB" dirty="0">
                <a:latin typeface="Twinkl" pitchFamily="50" charset="0"/>
                <a:ea typeface="Roboto" panose="02000000000000000000" pitchFamily="2" charset="0"/>
              </a:rPr>
              <a:t> </a:t>
            </a:r>
            <a:r>
              <a:rPr lang="en-GB" dirty="0" err="1">
                <a:latin typeface="Twinkl" pitchFamily="50" charset="0"/>
                <a:ea typeface="Roboto" panose="02000000000000000000" pitchFamily="2" charset="0"/>
              </a:rPr>
              <a:t>elit</a:t>
            </a:r>
            <a:r>
              <a:rPr lang="en-GB" dirty="0">
                <a:latin typeface="Twinkl" pitchFamily="50" charset="0"/>
                <a:ea typeface="Roboto" panose="02000000000000000000" pitchFamily="2" charset="0"/>
              </a:rPr>
              <a:t>.</a:t>
            </a:r>
          </a:p>
          <a:p>
            <a:r>
              <a:rPr lang="en-GB" dirty="0">
                <a:latin typeface="Twinkl" pitchFamily="50" charset="0"/>
                <a:ea typeface="Roboto" panose="02000000000000000000" pitchFamily="2" charset="0"/>
              </a:rPr>
              <a:t>Statement 2</a:t>
            </a:r>
          </a:p>
          <a:p>
            <a:pPr lvl="1"/>
            <a:r>
              <a:rPr lang="en-GB" dirty="0">
                <a:latin typeface="Twinkl" pitchFamily="50" charset="0"/>
                <a:ea typeface="Roboto" panose="02000000000000000000" pitchFamily="2" charset="0"/>
              </a:rPr>
              <a:t>Sub statement</a:t>
            </a:r>
          </a:p>
        </p:txBody>
      </p:sp>
    </p:spTree>
    <p:extLst>
      <p:ext uri="{BB962C8B-B14F-4D97-AF65-F5344CB8AC3E}">
        <p14:creationId xmlns:p14="http://schemas.microsoft.com/office/powerpoint/2010/main" val="121046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Rounded Rectangle 4"/>
          <p:cNvSpPr/>
          <p:nvPr userDrawn="1"/>
        </p:nvSpPr>
        <p:spPr bwMode="auto">
          <a:xfrm>
            <a:off x="461963" y="450057"/>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104323768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DC4EA74-86F6-319B-577F-2F8D82598E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950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4" name="Rectangle 3">
            <a:hlinkClick r:id="rId2"/>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196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6614B9-4119-FB0C-3558-1A8C6BBFEFF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9815517"/>
      </p:ext>
    </p:extLst>
  </p:cSld>
  <p:clrMap bg1="lt1" tx1="dk1" bg2="lt2" tx2="dk2" accent1="accent1" accent2="accent2" accent3="accent3" accent4="accent4" accent5="accent5" accent6="accent6" hlink="hlink" folHlink="folHlink"/>
  <p:sldLayoutIdLst>
    <p:sldLayoutId id="2147483689" r:id="rId1"/>
    <p:sldLayoutId id="2147483692" r:id="rId2"/>
    <p:sldLayoutId id="2147483699" r:id="rId3"/>
    <p:sldLayoutId id="2147483693" r:id="rId4"/>
    <p:sldLayoutId id="2147483704"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880" userDrawn="1">
          <p15:clr>
            <a:srgbClr val="F26B43"/>
          </p15:clr>
        </p15:guide>
        <p15:guide id="1" orient="horz" pos="2160">
          <p15:clr>
            <a:srgbClr val="F26B43"/>
          </p15:clr>
        </p15:guide>
        <p15:guide id="2" pos="317" userDrawn="1">
          <p15:clr>
            <a:srgbClr val="F26B43"/>
          </p15:clr>
        </p15:guide>
        <p15:guide id="3" pos="453" userDrawn="1">
          <p15:clr>
            <a:srgbClr val="F26B43"/>
          </p15:clr>
        </p15:guide>
        <p15:guide id="4" pos="5443" userDrawn="1">
          <p15:clr>
            <a:srgbClr val="F26B43"/>
          </p15:clr>
        </p15:guide>
        <p15:guide id="5" pos="5307" userDrawn="1">
          <p15:clr>
            <a:srgbClr val="F26B43"/>
          </p15:clr>
        </p15:guide>
        <p15:guide id="6" orient="horz" pos="323" userDrawn="1">
          <p15:clr>
            <a:srgbClr val="F26B43"/>
          </p15:clr>
        </p15:guide>
        <p15:guide id="7" orient="horz" pos="459" userDrawn="1">
          <p15:clr>
            <a:srgbClr val="F26B43"/>
          </p15:clr>
        </p15:guide>
        <p15:guide id="8" orient="horz" pos="3861" userDrawn="1">
          <p15:clr>
            <a:srgbClr val="F26B43"/>
          </p15:clr>
        </p15:guide>
        <p15:guide id="9"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608013"/>
            <a:ext cx="8220075" cy="652462"/>
          </a:xfrm>
          <a:prstGeom prst="roundRect">
            <a:avLst>
              <a:gd name="adj" fmla="val 9641"/>
            </a:avLst>
          </a:prstGeom>
        </p:spPr>
        <p:txBody>
          <a:bodyPr>
            <a:normAutofit/>
          </a:bodyPr>
          <a:lstStyle/>
          <a:p>
            <a:pPr algn="ctr"/>
            <a:r>
              <a:rPr lang="en-GB" altLang="en-US" sz="2800" dirty="0">
                <a:solidFill>
                  <a:srgbClr val="689429"/>
                </a:solidFill>
                <a:latin typeface="Roboto" panose="02000000000000000000" pitchFamily="2" charset="0"/>
                <a:ea typeface="Roboto" panose="02000000000000000000" pitchFamily="2" charset="0"/>
                <a:cs typeface="Arial" panose="020B0604020202020204" pitchFamily="34" charset="0"/>
              </a:rPr>
              <a:t>Disclaimer</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Animations</a:t>
              </a:r>
            </a:p>
          </p:txBody>
        </p:sp>
        <p:sp>
          <p:nvSpPr>
            <p:cNvPr id="8" name="Rectangle 7"/>
            <p:cNvSpPr/>
            <p:nvPr/>
          </p:nvSpPr>
          <p:spPr>
            <a:xfrm>
              <a:off x="755650" y="1618794"/>
              <a:ext cx="7632700" cy="2021268"/>
            </a:xfrm>
            <a:prstGeom prst="rect">
              <a:avLst/>
            </a:prstGeom>
            <a:noFill/>
            <a:ln w="19050">
              <a:solidFill>
                <a:srgbClr val="689429"/>
              </a:solidFill>
            </a:ln>
          </p:spPr>
          <p:txBody>
            <a:bodyPr wrap="square" lIns="216000" tIns="216000" rIns="216000" bIns="21600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rgbClr val="1C1C1C"/>
                  </a:solidFill>
                  <a:effectLst/>
                  <a:uLnTx/>
                  <a:uFillTx/>
                  <a:latin typeface="Roboto" panose="02000000000000000000" pitchFamily="2" charset="0"/>
                  <a:ea typeface="Roboto" panose="02000000000000000000" pitchFamily="2" charset="0"/>
                  <a:cs typeface="+mn-cs"/>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dirty="0">
                  <a:ln>
                    <a:noFill/>
                  </a:ln>
                  <a:solidFill>
                    <a:srgbClr val="1C1C1C"/>
                  </a:solidFill>
                  <a:effectLst/>
                  <a:uLnTx/>
                  <a:uFillTx/>
                  <a:latin typeface="Roboto" panose="02000000000000000000" pitchFamily="2" charset="0"/>
                  <a:ea typeface="Roboto" panose="02000000000000000000" pitchFamily="2" charset="0"/>
                  <a:cs typeface="+mn-cs"/>
                </a:rPr>
                <a:t>To enter slide show mode, go to the </a:t>
              </a:r>
              <a:r>
                <a:rPr kumimoji="0" lang="en-GB" sz="1400" b="1" i="0" u="none" strike="noStrike" kern="1200" cap="none" spc="0" normalizeH="0" baseline="0" noProof="0" dirty="0">
                  <a:ln>
                    <a:noFill/>
                  </a:ln>
                  <a:solidFill>
                    <a:srgbClr val="1C1C1C"/>
                  </a:solidFill>
                  <a:effectLst/>
                  <a:uLnTx/>
                  <a:uFillTx/>
                  <a:latin typeface="Roboto" panose="02000000000000000000" pitchFamily="2" charset="0"/>
                  <a:ea typeface="Roboto" panose="02000000000000000000" pitchFamily="2" charset="0"/>
                  <a:cs typeface="+mn-cs"/>
                </a:rPr>
                <a:t>slide show menu tab </a:t>
              </a:r>
              <a:r>
                <a:rPr kumimoji="0" lang="en-GB" sz="1400" b="0" i="0" u="none" strike="noStrike" kern="1200" cap="none" spc="0" normalizeH="0" baseline="0" noProof="0" dirty="0">
                  <a:ln>
                    <a:noFill/>
                  </a:ln>
                  <a:solidFill>
                    <a:srgbClr val="1C1C1C"/>
                  </a:solidFill>
                  <a:effectLst/>
                  <a:uLnTx/>
                  <a:uFillTx/>
                  <a:latin typeface="Roboto" panose="02000000000000000000" pitchFamily="2" charset="0"/>
                  <a:ea typeface="Roboto" panose="02000000000000000000" pitchFamily="2" charset="0"/>
                  <a:cs typeface="+mn-cs"/>
                </a:rPr>
                <a:t>and select either </a:t>
              </a:r>
              <a:r>
                <a:rPr kumimoji="0" lang="en-GB" sz="1400" b="1" i="0" u="none" strike="noStrike" kern="1200" cap="none" spc="0" normalizeH="0" baseline="0" noProof="0" dirty="0">
                  <a:ln>
                    <a:noFill/>
                  </a:ln>
                  <a:solidFill>
                    <a:srgbClr val="1C1C1C"/>
                  </a:solidFill>
                  <a:effectLst/>
                  <a:uLnTx/>
                  <a:uFillTx/>
                  <a:latin typeface="Roboto" panose="02000000000000000000" pitchFamily="2" charset="0"/>
                  <a:ea typeface="Roboto" panose="02000000000000000000" pitchFamily="2" charset="0"/>
                  <a:cs typeface="+mn-cs"/>
                </a:rPr>
                <a:t>from beginning</a:t>
              </a:r>
              <a:r>
                <a:rPr kumimoji="0" lang="en-GB" sz="1400" b="0" i="0" u="none" strike="noStrike" kern="1200" cap="none" spc="0" normalizeH="0" baseline="0" noProof="0" dirty="0">
                  <a:ln>
                    <a:noFill/>
                  </a:ln>
                  <a:solidFill>
                    <a:srgbClr val="1C1C1C"/>
                  </a:solidFill>
                  <a:effectLst/>
                  <a:uLnTx/>
                  <a:uFillTx/>
                  <a:latin typeface="Roboto" panose="02000000000000000000" pitchFamily="2" charset="0"/>
                  <a:ea typeface="Roboto" panose="02000000000000000000" pitchFamily="2" charset="0"/>
                  <a:cs typeface="+mn-cs"/>
                </a:rPr>
                <a:t> </a:t>
              </a:r>
              <a:r>
                <a:rPr kumimoji="0" lang="en-GB" sz="1400" b="1" i="0" u="none" strike="noStrike" kern="1200" cap="none" spc="0" normalizeH="0" baseline="0" noProof="0" dirty="0">
                  <a:ln>
                    <a:noFill/>
                  </a:ln>
                  <a:solidFill>
                    <a:srgbClr val="1C1C1C"/>
                  </a:solidFill>
                  <a:effectLst/>
                  <a:uLnTx/>
                  <a:uFillTx/>
                  <a:latin typeface="Roboto" panose="02000000000000000000" pitchFamily="2" charset="0"/>
                  <a:ea typeface="Roboto" panose="02000000000000000000" pitchFamily="2" charset="0"/>
                  <a:cs typeface="+mn-cs"/>
                </a:rPr>
                <a:t>or from current slide</a:t>
              </a:r>
              <a:r>
                <a:rPr kumimoji="0" lang="en-GB" sz="1400" b="0" i="0" u="none" strike="noStrike" kern="1200" cap="none" spc="0" normalizeH="0" baseline="0" noProof="0" dirty="0">
                  <a:ln>
                    <a:noFill/>
                  </a:ln>
                  <a:solidFill>
                    <a:srgbClr val="1C1C1C"/>
                  </a:solidFill>
                  <a:effectLst/>
                  <a:uLnTx/>
                  <a:uFillTx/>
                  <a:latin typeface="Roboto" panose="02000000000000000000" pitchFamily="2" charset="0"/>
                  <a:ea typeface="Roboto" panose="02000000000000000000" pitchFamily="2" charset="0"/>
                  <a:cs typeface="+mn-cs"/>
                </a:rPr>
                <a:t>.</a:t>
              </a:r>
            </a:p>
          </p:txBody>
        </p:sp>
      </p:grpSp>
      <p:sp>
        <p:nvSpPr>
          <p:cNvPr id="2" name="Rectangle 1"/>
          <p:cNvSpPr/>
          <p:nvPr/>
        </p:nvSpPr>
        <p:spPr>
          <a:xfrm>
            <a:off x="743836" y="1163960"/>
            <a:ext cx="7644513"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1C1C1C"/>
                </a:solidFill>
                <a:effectLst/>
                <a:uLnTx/>
                <a:uFillTx/>
                <a:latin typeface="Roboto" panose="02000000000000000000" pitchFamily="2" charset="0"/>
                <a:ea typeface="Roboto" panose="02000000000000000000" pitchFamily="2" charset="0"/>
                <a:cs typeface="+mn-cs"/>
              </a:rPr>
              <a:t>We hope you find the information on our website and resources useful. </a:t>
            </a:r>
            <a:endParaRPr kumimoji="0" lang="en-GB" sz="1400" b="0" i="0" u="none" strike="noStrike" kern="1200" cap="none" spc="0" normalizeH="0" baseline="0" noProof="0" dirty="0">
              <a:ln>
                <a:noFill/>
              </a:ln>
              <a:solidFill>
                <a:srgbClr val="1C1C1C"/>
              </a:solidFill>
              <a:effectLst/>
              <a:uLnTx/>
              <a:uFillTx/>
              <a:latin typeface="Twinkl"/>
              <a:ea typeface="+mn-ea"/>
              <a:cs typeface="+mn-cs"/>
            </a:endParaRPr>
          </a:p>
        </p:txBody>
      </p:sp>
    </p:spTree>
    <p:extLst>
      <p:ext uri="{BB962C8B-B14F-4D97-AF65-F5344CB8AC3E}">
        <p14:creationId xmlns:p14="http://schemas.microsoft.com/office/powerpoint/2010/main" val="2743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628648" y="5527429"/>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ai</a:t>
              </a:r>
            </a:p>
          </p:txBody>
        </p:sp>
      </p:grpSp>
      <p:pic>
        <p:nvPicPr>
          <p:cNvPr id="3" name="Picture 2">
            <a:extLst>
              <a:ext uri="{FF2B5EF4-FFF2-40B4-BE49-F238E27FC236}">
                <a16:creationId xmlns:a16="http://schemas.microsoft.com/office/drawing/2014/main" id="{0056C81B-39D8-95CF-A45A-EEACC309CF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09" t="-24857" r="12105" b="-2392"/>
          <a:stretch/>
        </p:blipFill>
        <p:spPr>
          <a:xfrm>
            <a:off x="2857368" y="1686475"/>
            <a:ext cx="3429264" cy="3429264"/>
          </a:xfrm>
          <a:prstGeom prst="ellipse">
            <a:avLst/>
          </a:prstGeom>
        </p:spPr>
      </p:pic>
    </p:spTree>
    <p:extLst>
      <p:ext uri="{BB962C8B-B14F-4D97-AF65-F5344CB8AC3E}">
        <p14:creationId xmlns:p14="http://schemas.microsoft.com/office/powerpoint/2010/main" val="1308697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29"/>
                                        </p:tgtEl>
                                        <p:attrNameLst>
                                          <p:attrName>r</p:attrName>
                                        </p:attrNameLst>
                                      </p:cBhvr>
                                    </p:animRot>
                                    <p:animRot by="-240000">
                                      <p:cBhvr>
                                        <p:cTn id="13" dur="200" fill="hold">
                                          <p:stCondLst>
                                            <p:cond delay="200"/>
                                          </p:stCondLst>
                                        </p:cTn>
                                        <p:tgtEl>
                                          <p:spTgt spid="29"/>
                                        </p:tgtEl>
                                        <p:attrNameLst>
                                          <p:attrName>r</p:attrName>
                                        </p:attrNameLst>
                                      </p:cBhvr>
                                    </p:animRot>
                                    <p:animRot by="240000">
                                      <p:cBhvr>
                                        <p:cTn id="14" dur="200" fill="hold">
                                          <p:stCondLst>
                                            <p:cond delay="400"/>
                                          </p:stCondLst>
                                        </p:cTn>
                                        <p:tgtEl>
                                          <p:spTgt spid="29"/>
                                        </p:tgtEl>
                                        <p:attrNameLst>
                                          <p:attrName>r</p:attrName>
                                        </p:attrNameLst>
                                      </p:cBhvr>
                                    </p:animRot>
                                    <p:animRot by="-240000">
                                      <p:cBhvr>
                                        <p:cTn id="15" dur="200" fill="hold">
                                          <p:stCondLst>
                                            <p:cond delay="600"/>
                                          </p:stCondLst>
                                        </p:cTn>
                                        <p:tgtEl>
                                          <p:spTgt spid="29"/>
                                        </p:tgtEl>
                                        <p:attrNameLst>
                                          <p:attrName>r</p:attrName>
                                        </p:attrNameLst>
                                      </p:cBhvr>
                                    </p:animRot>
                                    <p:animRot by="120000">
                                      <p:cBhvr>
                                        <p:cTn id="16"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3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0"/>
                                        </p:tgtEl>
                                        <p:attrNameLst>
                                          <p:attrName>r</p:attrName>
                                        </p:attrNameLst>
                                      </p:cBhvr>
                                    </p:animRot>
                                    <p:animRot by="-240000">
                                      <p:cBhvr>
                                        <p:cTn id="22" dur="200" fill="hold">
                                          <p:stCondLst>
                                            <p:cond delay="200"/>
                                          </p:stCondLst>
                                        </p:cTn>
                                        <p:tgtEl>
                                          <p:spTgt spid="30"/>
                                        </p:tgtEl>
                                        <p:attrNameLst>
                                          <p:attrName>r</p:attrName>
                                        </p:attrNameLst>
                                      </p:cBhvr>
                                    </p:animRot>
                                    <p:animRot by="240000">
                                      <p:cBhvr>
                                        <p:cTn id="23" dur="200" fill="hold">
                                          <p:stCondLst>
                                            <p:cond delay="400"/>
                                          </p:stCondLst>
                                        </p:cTn>
                                        <p:tgtEl>
                                          <p:spTgt spid="30"/>
                                        </p:tgtEl>
                                        <p:attrNameLst>
                                          <p:attrName>r</p:attrName>
                                        </p:attrNameLst>
                                      </p:cBhvr>
                                    </p:animRot>
                                    <p:animRot by="-240000">
                                      <p:cBhvr>
                                        <p:cTn id="24" dur="200" fill="hold">
                                          <p:stCondLst>
                                            <p:cond delay="600"/>
                                          </p:stCondLst>
                                        </p:cTn>
                                        <p:tgtEl>
                                          <p:spTgt spid="30"/>
                                        </p:tgtEl>
                                        <p:attrNameLst>
                                          <p:attrName>r</p:attrName>
                                        </p:attrNameLst>
                                      </p:cBhvr>
                                    </p:animRot>
                                    <p:animRot by="120000">
                                      <p:cBhvr>
                                        <p:cTn id="25"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1"/>
                                        </p:tgtEl>
                                        <p:attrNameLst>
                                          <p:attrName>r</p:attrName>
                                        </p:attrNameLst>
                                      </p:cBhvr>
                                    </p:animRot>
                                    <p:animRot by="-240000">
                                      <p:cBhvr>
                                        <p:cTn id="31" dur="200" fill="hold">
                                          <p:stCondLst>
                                            <p:cond delay="200"/>
                                          </p:stCondLst>
                                        </p:cTn>
                                        <p:tgtEl>
                                          <p:spTgt spid="31"/>
                                        </p:tgtEl>
                                        <p:attrNameLst>
                                          <p:attrName>r</p:attrName>
                                        </p:attrNameLst>
                                      </p:cBhvr>
                                    </p:animRot>
                                    <p:animRot by="240000">
                                      <p:cBhvr>
                                        <p:cTn id="32" dur="200" fill="hold">
                                          <p:stCondLst>
                                            <p:cond delay="400"/>
                                          </p:stCondLst>
                                        </p:cTn>
                                        <p:tgtEl>
                                          <p:spTgt spid="31"/>
                                        </p:tgtEl>
                                        <p:attrNameLst>
                                          <p:attrName>r</p:attrName>
                                        </p:attrNameLst>
                                      </p:cBhvr>
                                    </p:animRot>
                                    <p:animRot by="-240000">
                                      <p:cBhvr>
                                        <p:cTn id="33" dur="200" fill="hold">
                                          <p:stCondLst>
                                            <p:cond delay="600"/>
                                          </p:stCondLst>
                                        </p:cTn>
                                        <p:tgtEl>
                                          <p:spTgt spid="31"/>
                                        </p:tgtEl>
                                        <p:attrNameLst>
                                          <p:attrName>r</p:attrName>
                                        </p:attrNameLst>
                                      </p:cBhvr>
                                    </p:animRot>
                                    <p:animRot by="120000">
                                      <p:cBhvr>
                                        <p:cTn id="34"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seq concurrent="1" nextAc="seek">
              <p:cTn id="35" restart="whenNotActive" fill="hold" evtFilter="cancelBubble" nodeType="interactiveSeq">
                <p:stCondLst>
                  <p:cond evt="onClick" delay="0">
                    <p:tgtEl>
                      <p:spTgt spid="32"/>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2"/>
                                        </p:tgtEl>
                                        <p:attrNameLst>
                                          <p:attrName>r</p:attrName>
                                        </p:attrNameLst>
                                      </p:cBhvr>
                                    </p:animRot>
                                    <p:animRot by="-240000">
                                      <p:cBhvr>
                                        <p:cTn id="40" dur="200" fill="hold">
                                          <p:stCondLst>
                                            <p:cond delay="200"/>
                                          </p:stCondLst>
                                        </p:cTn>
                                        <p:tgtEl>
                                          <p:spTgt spid="32"/>
                                        </p:tgtEl>
                                        <p:attrNameLst>
                                          <p:attrName>r</p:attrName>
                                        </p:attrNameLst>
                                      </p:cBhvr>
                                    </p:animRot>
                                    <p:animRot by="240000">
                                      <p:cBhvr>
                                        <p:cTn id="41" dur="200" fill="hold">
                                          <p:stCondLst>
                                            <p:cond delay="400"/>
                                          </p:stCondLst>
                                        </p:cTn>
                                        <p:tgtEl>
                                          <p:spTgt spid="32"/>
                                        </p:tgtEl>
                                        <p:attrNameLst>
                                          <p:attrName>r</p:attrName>
                                        </p:attrNameLst>
                                      </p:cBhvr>
                                    </p:animRot>
                                    <p:animRot by="-240000">
                                      <p:cBhvr>
                                        <p:cTn id="42" dur="200" fill="hold">
                                          <p:stCondLst>
                                            <p:cond delay="600"/>
                                          </p:stCondLst>
                                        </p:cTn>
                                        <p:tgtEl>
                                          <p:spTgt spid="32"/>
                                        </p:tgtEl>
                                        <p:attrNameLst>
                                          <p:attrName>r</p:attrName>
                                        </p:attrNameLst>
                                      </p:cBhvr>
                                    </p:animRot>
                                    <p:animRot by="120000">
                                      <p:cBhvr>
                                        <p:cTn id="43"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5459237"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err="1">
                  <a:solidFill>
                    <a:schemeClr val="bg1"/>
                  </a:solidFill>
                </a:rPr>
                <a:t>eigh</a:t>
              </a:r>
              <a:endParaRPr lang="en-GB" sz="2800" b="1" dirty="0">
                <a:solidFill>
                  <a:schemeClr val="bg1"/>
                </a:solidFill>
              </a:endParaRPr>
            </a:p>
          </p:txBody>
        </p:sp>
      </p:grpSp>
      <p:sp>
        <p:nvSpPr>
          <p:cNvPr id="2" name="TextBox 1">
            <a:extLst>
              <a:ext uri="{FF2B5EF4-FFF2-40B4-BE49-F238E27FC236}">
                <a16:creationId xmlns:a16="http://schemas.microsoft.com/office/drawing/2014/main" id="{D58E4825-47C1-5DFF-D4ED-109A857AF1ED}"/>
              </a:ext>
            </a:extLst>
          </p:cNvPr>
          <p:cNvSpPr txBox="1"/>
          <p:nvPr/>
        </p:nvSpPr>
        <p:spPr>
          <a:xfrm>
            <a:off x="3426067" y="1823752"/>
            <a:ext cx="2291861" cy="3154710"/>
          </a:xfrm>
          <a:prstGeom prst="rect">
            <a:avLst/>
          </a:prstGeom>
          <a:noFill/>
        </p:spPr>
        <p:txBody>
          <a:bodyPr wrap="square" rtlCol="0">
            <a:spAutoFit/>
          </a:bodyPr>
          <a:lstStyle/>
          <a:p>
            <a:pPr algn="ctr"/>
            <a:r>
              <a:rPr lang="en-GB" sz="19900" b="1" dirty="0">
                <a:ln w="76200">
                  <a:solidFill>
                    <a:schemeClr val="bg1"/>
                  </a:solidFill>
                </a:ln>
                <a:solidFill>
                  <a:srgbClr val="689429"/>
                </a:solidFill>
              </a:rPr>
              <a:t>8</a:t>
            </a:r>
          </a:p>
        </p:txBody>
      </p:sp>
      <p:sp>
        <p:nvSpPr>
          <p:cNvPr id="4" name="TextBox 3">
            <a:extLst>
              <a:ext uri="{FF2B5EF4-FFF2-40B4-BE49-F238E27FC236}">
                <a16:creationId xmlns:a16="http://schemas.microsoft.com/office/drawing/2014/main" id="{163205E2-FBAD-B4CF-E073-29B69E72D975}"/>
              </a:ext>
            </a:extLst>
          </p:cNvPr>
          <p:cNvSpPr txBox="1"/>
          <p:nvPr/>
        </p:nvSpPr>
        <p:spPr>
          <a:xfrm>
            <a:off x="3426067" y="1823752"/>
            <a:ext cx="2291861" cy="3154710"/>
          </a:xfrm>
          <a:prstGeom prst="rect">
            <a:avLst/>
          </a:prstGeom>
          <a:noFill/>
        </p:spPr>
        <p:txBody>
          <a:bodyPr wrap="square" rtlCol="0">
            <a:spAutoFit/>
          </a:bodyPr>
          <a:lstStyle/>
          <a:p>
            <a:pPr algn="ctr"/>
            <a:r>
              <a:rPr lang="en-GB" sz="19900" b="1" dirty="0">
                <a:solidFill>
                  <a:srgbClr val="689429"/>
                </a:solidFill>
              </a:rPr>
              <a:t>8</a:t>
            </a:r>
          </a:p>
        </p:txBody>
      </p:sp>
    </p:spTree>
    <p:extLst>
      <p:ext uri="{BB962C8B-B14F-4D97-AF65-F5344CB8AC3E}">
        <p14:creationId xmlns:p14="http://schemas.microsoft.com/office/powerpoint/2010/main" val="2763606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30"/>
                                        </p:tgtEl>
                                        <p:attrNameLst>
                                          <p:attrName>r</p:attrName>
                                        </p:attrNameLst>
                                      </p:cBhvr>
                                    </p:animRot>
                                    <p:animRot by="-240000">
                                      <p:cBhvr>
                                        <p:cTn id="16" dur="200" fill="hold">
                                          <p:stCondLst>
                                            <p:cond delay="200"/>
                                          </p:stCondLst>
                                        </p:cTn>
                                        <p:tgtEl>
                                          <p:spTgt spid="30"/>
                                        </p:tgtEl>
                                        <p:attrNameLst>
                                          <p:attrName>r</p:attrName>
                                        </p:attrNameLst>
                                      </p:cBhvr>
                                    </p:animRot>
                                    <p:animRot by="240000">
                                      <p:cBhvr>
                                        <p:cTn id="17" dur="200" fill="hold">
                                          <p:stCondLst>
                                            <p:cond delay="400"/>
                                          </p:stCondLst>
                                        </p:cTn>
                                        <p:tgtEl>
                                          <p:spTgt spid="30"/>
                                        </p:tgtEl>
                                        <p:attrNameLst>
                                          <p:attrName>r</p:attrName>
                                        </p:attrNameLst>
                                      </p:cBhvr>
                                    </p:animRot>
                                    <p:animRot by="-240000">
                                      <p:cBhvr>
                                        <p:cTn id="18" dur="200" fill="hold">
                                          <p:stCondLst>
                                            <p:cond delay="600"/>
                                          </p:stCondLst>
                                        </p:cTn>
                                        <p:tgtEl>
                                          <p:spTgt spid="30"/>
                                        </p:tgtEl>
                                        <p:attrNameLst>
                                          <p:attrName>r</p:attrName>
                                        </p:attrNameLst>
                                      </p:cBhvr>
                                    </p:animRot>
                                    <p:animRot by="120000">
                                      <p:cBhvr>
                                        <p:cTn id="19"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2"/>
                                        </p:tgtEl>
                                        <p:attrNameLst>
                                          <p:attrName>r</p:attrName>
                                        </p:attrNameLst>
                                      </p:cBhvr>
                                    </p:animRot>
                                    <p:animRot by="-240000">
                                      <p:cBhvr>
                                        <p:cTn id="31" dur="200" fill="hold">
                                          <p:stCondLst>
                                            <p:cond delay="200"/>
                                          </p:stCondLst>
                                        </p:cTn>
                                        <p:tgtEl>
                                          <p:spTgt spid="32"/>
                                        </p:tgtEl>
                                        <p:attrNameLst>
                                          <p:attrName>r</p:attrName>
                                        </p:attrNameLst>
                                      </p:cBhvr>
                                    </p:animRot>
                                    <p:animRot by="240000">
                                      <p:cBhvr>
                                        <p:cTn id="32" dur="200" fill="hold">
                                          <p:stCondLst>
                                            <p:cond delay="400"/>
                                          </p:stCondLst>
                                        </p:cTn>
                                        <p:tgtEl>
                                          <p:spTgt spid="32"/>
                                        </p:tgtEl>
                                        <p:attrNameLst>
                                          <p:attrName>r</p:attrName>
                                        </p:attrNameLst>
                                      </p:cBhvr>
                                    </p:animRot>
                                    <p:animRot by="-240000">
                                      <p:cBhvr>
                                        <p:cTn id="33" dur="200" fill="hold">
                                          <p:stCondLst>
                                            <p:cond delay="600"/>
                                          </p:stCondLst>
                                        </p:cTn>
                                        <p:tgtEl>
                                          <p:spTgt spid="32"/>
                                        </p:tgtEl>
                                        <p:attrNameLst>
                                          <p:attrName>r</p:attrName>
                                        </p:attrNameLst>
                                      </p:cBhvr>
                                    </p:animRot>
                                    <p:animRot by="120000">
                                      <p:cBhvr>
                                        <p:cTn id="34"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35" restart="whenNotActive" fill="hold" evtFilter="cancelBubble" nodeType="interactiveSeq">
                <p:stCondLst>
                  <p:cond evt="onClick" delay="0">
                    <p:tgtEl>
                      <p:spTgt spid="28"/>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28"/>
                                        </p:tgtEl>
                                        <p:attrNameLst>
                                          <p:attrName>r</p:attrName>
                                        </p:attrNameLst>
                                      </p:cBhvr>
                                    </p:animRot>
                                    <p:animRot by="-240000">
                                      <p:cBhvr>
                                        <p:cTn id="40" dur="200" fill="hold">
                                          <p:stCondLst>
                                            <p:cond delay="200"/>
                                          </p:stCondLst>
                                        </p:cTn>
                                        <p:tgtEl>
                                          <p:spTgt spid="28"/>
                                        </p:tgtEl>
                                        <p:attrNameLst>
                                          <p:attrName>r</p:attrName>
                                        </p:attrNameLst>
                                      </p:cBhvr>
                                    </p:animRot>
                                    <p:animRot by="240000">
                                      <p:cBhvr>
                                        <p:cTn id="41" dur="200" fill="hold">
                                          <p:stCondLst>
                                            <p:cond delay="400"/>
                                          </p:stCondLst>
                                        </p:cTn>
                                        <p:tgtEl>
                                          <p:spTgt spid="28"/>
                                        </p:tgtEl>
                                        <p:attrNameLst>
                                          <p:attrName>r</p:attrName>
                                        </p:attrNameLst>
                                      </p:cBhvr>
                                    </p:animRot>
                                    <p:animRot by="-240000">
                                      <p:cBhvr>
                                        <p:cTn id="42" dur="200" fill="hold">
                                          <p:stCondLst>
                                            <p:cond delay="600"/>
                                          </p:stCondLst>
                                        </p:cTn>
                                        <p:tgtEl>
                                          <p:spTgt spid="28"/>
                                        </p:tgtEl>
                                        <p:attrNameLst>
                                          <p:attrName>r</p:attrName>
                                        </p:attrNameLst>
                                      </p:cBhvr>
                                    </p:animRot>
                                    <p:animRot by="120000">
                                      <p:cBhvr>
                                        <p:cTn id="43"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628648" y="5527429"/>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ai</a:t>
              </a:r>
            </a:p>
          </p:txBody>
        </p:sp>
      </p:grpSp>
      <p:pic>
        <p:nvPicPr>
          <p:cNvPr id="4" name="Picture 3">
            <a:extLst>
              <a:ext uri="{FF2B5EF4-FFF2-40B4-BE49-F238E27FC236}">
                <a16:creationId xmlns:a16="http://schemas.microsoft.com/office/drawing/2014/main" id="{918FA6B6-E495-AADC-6ACA-248DADC890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6762" y="1862257"/>
            <a:ext cx="2799870" cy="3408425"/>
          </a:xfrm>
          <a:prstGeom prst="rect">
            <a:avLst/>
          </a:prstGeom>
        </p:spPr>
      </p:pic>
      <p:cxnSp>
        <p:nvCxnSpPr>
          <p:cNvPr id="6" name="Straight Arrow Connector 5">
            <a:extLst>
              <a:ext uri="{FF2B5EF4-FFF2-40B4-BE49-F238E27FC236}">
                <a16:creationId xmlns:a16="http://schemas.microsoft.com/office/drawing/2014/main" id="{D961A2F3-51D3-2AAA-A21B-4FC53E1A8B7E}"/>
              </a:ext>
            </a:extLst>
          </p:cNvPr>
          <p:cNvCxnSpPr>
            <a:cxnSpLocks/>
          </p:cNvCxnSpPr>
          <p:nvPr/>
        </p:nvCxnSpPr>
        <p:spPr>
          <a:xfrm>
            <a:off x="3247292" y="1987062"/>
            <a:ext cx="315670" cy="304799"/>
          </a:xfrm>
          <a:prstGeom prst="straightConnector1">
            <a:avLst/>
          </a:prstGeom>
          <a:ln w="57150" cap="rnd">
            <a:solidFill>
              <a:srgbClr val="CC47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643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29"/>
                                        </p:tgtEl>
                                        <p:attrNameLst>
                                          <p:attrName>r</p:attrName>
                                        </p:attrNameLst>
                                      </p:cBhvr>
                                    </p:animRot>
                                    <p:animRot by="-240000">
                                      <p:cBhvr>
                                        <p:cTn id="13" dur="200" fill="hold">
                                          <p:stCondLst>
                                            <p:cond delay="200"/>
                                          </p:stCondLst>
                                        </p:cTn>
                                        <p:tgtEl>
                                          <p:spTgt spid="29"/>
                                        </p:tgtEl>
                                        <p:attrNameLst>
                                          <p:attrName>r</p:attrName>
                                        </p:attrNameLst>
                                      </p:cBhvr>
                                    </p:animRot>
                                    <p:animRot by="240000">
                                      <p:cBhvr>
                                        <p:cTn id="14" dur="200" fill="hold">
                                          <p:stCondLst>
                                            <p:cond delay="400"/>
                                          </p:stCondLst>
                                        </p:cTn>
                                        <p:tgtEl>
                                          <p:spTgt spid="29"/>
                                        </p:tgtEl>
                                        <p:attrNameLst>
                                          <p:attrName>r</p:attrName>
                                        </p:attrNameLst>
                                      </p:cBhvr>
                                    </p:animRot>
                                    <p:animRot by="-240000">
                                      <p:cBhvr>
                                        <p:cTn id="15" dur="200" fill="hold">
                                          <p:stCondLst>
                                            <p:cond delay="600"/>
                                          </p:stCondLst>
                                        </p:cTn>
                                        <p:tgtEl>
                                          <p:spTgt spid="29"/>
                                        </p:tgtEl>
                                        <p:attrNameLst>
                                          <p:attrName>r</p:attrName>
                                        </p:attrNameLst>
                                      </p:cBhvr>
                                    </p:animRot>
                                    <p:animRot by="120000">
                                      <p:cBhvr>
                                        <p:cTn id="16"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3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0"/>
                                        </p:tgtEl>
                                        <p:attrNameLst>
                                          <p:attrName>r</p:attrName>
                                        </p:attrNameLst>
                                      </p:cBhvr>
                                    </p:animRot>
                                    <p:animRot by="-240000">
                                      <p:cBhvr>
                                        <p:cTn id="22" dur="200" fill="hold">
                                          <p:stCondLst>
                                            <p:cond delay="200"/>
                                          </p:stCondLst>
                                        </p:cTn>
                                        <p:tgtEl>
                                          <p:spTgt spid="30"/>
                                        </p:tgtEl>
                                        <p:attrNameLst>
                                          <p:attrName>r</p:attrName>
                                        </p:attrNameLst>
                                      </p:cBhvr>
                                    </p:animRot>
                                    <p:animRot by="240000">
                                      <p:cBhvr>
                                        <p:cTn id="23" dur="200" fill="hold">
                                          <p:stCondLst>
                                            <p:cond delay="400"/>
                                          </p:stCondLst>
                                        </p:cTn>
                                        <p:tgtEl>
                                          <p:spTgt spid="30"/>
                                        </p:tgtEl>
                                        <p:attrNameLst>
                                          <p:attrName>r</p:attrName>
                                        </p:attrNameLst>
                                      </p:cBhvr>
                                    </p:animRot>
                                    <p:animRot by="-240000">
                                      <p:cBhvr>
                                        <p:cTn id="24" dur="200" fill="hold">
                                          <p:stCondLst>
                                            <p:cond delay="600"/>
                                          </p:stCondLst>
                                        </p:cTn>
                                        <p:tgtEl>
                                          <p:spTgt spid="30"/>
                                        </p:tgtEl>
                                        <p:attrNameLst>
                                          <p:attrName>r</p:attrName>
                                        </p:attrNameLst>
                                      </p:cBhvr>
                                    </p:animRot>
                                    <p:animRot by="120000">
                                      <p:cBhvr>
                                        <p:cTn id="25"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1"/>
                                        </p:tgtEl>
                                        <p:attrNameLst>
                                          <p:attrName>r</p:attrName>
                                        </p:attrNameLst>
                                      </p:cBhvr>
                                    </p:animRot>
                                    <p:animRot by="-240000">
                                      <p:cBhvr>
                                        <p:cTn id="31" dur="200" fill="hold">
                                          <p:stCondLst>
                                            <p:cond delay="200"/>
                                          </p:stCondLst>
                                        </p:cTn>
                                        <p:tgtEl>
                                          <p:spTgt spid="31"/>
                                        </p:tgtEl>
                                        <p:attrNameLst>
                                          <p:attrName>r</p:attrName>
                                        </p:attrNameLst>
                                      </p:cBhvr>
                                    </p:animRot>
                                    <p:animRot by="240000">
                                      <p:cBhvr>
                                        <p:cTn id="32" dur="200" fill="hold">
                                          <p:stCondLst>
                                            <p:cond delay="400"/>
                                          </p:stCondLst>
                                        </p:cTn>
                                        <p:tgtEl>
                                          <p:spTgt spid="31"/>
                                        </p:tgtEl>
                                        <p:attrNameLst>
                                          <p:attrName>r</p:attrName>
                                        </p:attrNameLst>
                                      </p:cBhvr>
                                    </p:animRot>
                                    <p:animRot by="-240000">
                                      <p:cBhvr>
                                        <p:cTn id="33" dur="200" fill="hold">
                                          <p:stCondLst>
                                            <p:cond delay="600"/>
                                          </p:stCondLst>
                                        </p:cTn>
                                        <p:tgtEl>
                                          <p:spTgt spid="31"/>
                                        </p:tgtEl>
                                        <p:attrNameLst>
                                          <p:attrName>r</p:attrName>
                                        </p:attrNameLst>
                                      </p:cBhvr>
                                    </p:animRot>
                                    <p:animRot by="120000">
                                      <p:cBhvr>
                                        <p:cTn id="34"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seq concurrent="1" nextAc="seek">
              <p:cTn id="35" restart="whenNotActive" fill="hold" evtFilter="cancelBubble" nodeType="interactiveSeq">
                <p:stCondLst>
                  <p:cond evt="onClick" delay="0">
                    <p:tgtEl>
                      <p:spTgt spid="32"/>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2"/>
                                        </p:tgtEl>
                                        <p:attrNameLst>
                                          <p:attrName>r</p:attrName>
                                        </p:attrNameLst>
                                      </p:cBhvr>
                                    </p:animRot>
                                    <p:animRot by="-240000">
                                      <p:cBhvr>
                                        <p:cTn id="40" dur="200" fill="hold">
                                          <p:stCondLst>
                                            <p:cond delay="200"/>
                                          </p:stCondLst>
                                        </p:cTn>
                                        <p:tgtEl>
                                          <p:spTgt spid="32"/>
                                        </p:tgtEl>
                                        <p:attrNameLst>
                                          <p:attrName>r</p:attrName>
                                        </p:attrNameLst>
                                      </p:cBhvr>
                                    </p:animRot>
                                    <p:animRot by="240000">
                                      <p:cBhvr>
                                        <p:cTn id="41" dur="200" fill="hold">
                                          <p:stCondLst>
                                            <p:cond delay="400"/>
                                          </p:stCondLst>
                                        </p:cTn>
                                        <p:tgtEl>
                                          <p:spTgt spid="32"/>
                                        </p:tgtEl>
                                        <p:attrNameLst>
                                          <p:attrName>r</p:attrName>
                                        </p:attrNameLst>
                                      </p:cBhvr>
                                    </p:animRot>
                                    <p:animRot by="-240000">
                                      <p:cBhvr>
                                        <p:cTn id="42" dur="200" fill="hold">
                                          <p:stCondLst>
                                            <p:cond delay="600"/>
                                          </p:stCondLst>
                                        </p:cTn>
                                        <p:tgtEl>
                                          <p:spTgt spid="32"/>
                                        </p:tgtEl>
                                        <p:attrNameLst>
                                          <p:attrName>r</p:attrName>
                                        </p:attrNameLst>
                                      </p:cBhvr>
                                    </p:animRot>
                                    <p:animRot by="120000">
                                      <p:cBhvr>
                                        <p:cTn id="43"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3849041"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ay</a:t>
              </a:r>
            </a:p>
          </p:txBody>
        </p:sp>
      </p:grpSp>
      <p:pic>
        <p:nvPicPr>
          <p:cNvPr id="3" name="Picture 2">
            <a:extLst>
              <a:ext uri="{FF2B5EF4-FFF2-40B4-BE49-F238E27FC236}">
                <a16:creationId xmlns:a16="http://schemas.microsoft.com/office/drawing/2014/main" id="{BFA524C4-88E1-F8F1-D611-95EF327164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2449" y="2011893"/>
            <a:ext cx="2959102" cy="2751280"/>
          </a:xfrm>
          <a:prstGeom prst="rect">
            <a:avLst/>
          </a:prstGeom>
        </p:spPr>
      </p:pic>
    </p:spTree>
    <p:extLst>
      <p:ext uri="{BB962C8B-B14F-4D97-AF65-F5344CB8AC3E}">
        <p14:creationId xmlns:p14="http://schemas.microsoft.com/office/powerpoint/2010/main" val="37856990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2"/>
                                        </p:tgtEl>
                                        <p:attrNameLst>
                                          <p:attrName>r</p:attrName>
                                        </p:attrNameLst>
                                      </p:cBhvr>
                                    </p:animRot>
                                    <p:animRot by="-240000">
                                      <p:cBhvr>
                                        <p:cTn id="22" dur="200" fill="hold">
                                          <p:stCondLst>
                                            <p:cond delay="200"/>
                                          </p:stCondLst>
                                        </p:cTn>
                                        <p:tgtEl>
                                          <p:spTgt spid="32"/>
                                        </p:tgtEl>
                                        <p:attrNameLst>
                                          <p:attrName>r</p:attrName>
                                        </p:attrNameLst>
                                      </p:cBhvr>
                                    </p:animRot>
                                    <p:animRot by="240000">
                                      <p:cBhvr>
                                        <p:cTn id="23" dur="200" fill="hold">
                                          <p:stCondLst>
                                            <p:cond delay="400"/>
                                          </p:stCondLst>
                                        </p:cTn>
                                        <p:tgtEl>
                                          <p:spTgt spid="32"/>
                                        </p:tgtEl>
                                        <p:attrNameLst>
                                          <p:attrName>r</p:attrName>
                                        </p:attrNameLst>
                                      </p:cBhvr>
                                    </p:animRot>
                                    <p:animRot by="-240000">
                                      <p:cBhvr>
                                        <p:cTn id="24" dur="200" fill="hold">
                                          <p:stCondLst>
                                            <p:cond delay="600"/>
                                          </p:stCondLst>
                                        </p:cTn>
                                        <p:tgtEl>
                                          <p:spTgt spid="32"/>
                                        </p:tgtEl>
                                        <p:attrNameLst>
                                          <p:attrName>r</p:attrName>
                                        </p:attrNameLst>
                                      </p:cBhvr>
                                    </p:animRot>
                                    <p:animRot by="120000">
                                      <p:cBhvr>
                                        <p:cTn id="25"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1"/>
                                        </p:tgtEl>
                                        <p:attrNameLst>
                                          <p:attrName>r</p:attrName>
                                        </p:attrNameLst>
                                      </p:cBhvr>
                                    </p:animRot>
                                    <p:animRot by="-240000">
                                      <p:cBhvr>
                                        <p:cTn id="40" dur="200" fill="hold">
                                          <p:stCondLst>
                                            <p:cond delay="200"/>
                                          </p:stCondLst>
                                        </p:cTn>
                                        <p:tgtEl>
                                          <p:spTgt spid="31"/>
                                        </p:tgtEl>
                                        <p:attrNameLst>
                                          <p:attrName>r</p:attrName>
                                        </p:attrNameLst>
                                      </p:cBhvr>
                                    </p:animRot>
                                    <p:animRot by="240000">
                                      <p:cBhvr>
                                        <p:cTn id="41" dur="200" fill="hold">
                                          <p:stCondLst>
                                            <p:cond delay="400"/>
                                          </p:stCondLst>
                                        </p:cTn>
                                        <p:tgtEl>
                                          <p:spTgt spid="31"/>
                                        </p:tgtEl>
                                        <p:attrNameLst>
                                          <p:attrName>r</p:attrName>
                                        </p:attrNameLst>
                                      </p:cBhvr>
                                    </p:animRot>
                                    <p:animRot by="-240000">
                                      <p:cBhvr>
                                        <p:cTn id="42" dur="200" fill="hold">
                                          <p:stCondLst>
                                            <p:cond delay="600"/>
                                          </p:stCondLst>
                                        </p:cTn>
                                        <p:tgtEl>
                                          <p:spTgt spid="31"/>
                                        </p:tgtEl>
                                        <p:attrNameLst>
                                          <p:attrName>r</p:attrName>
                                        </p:attrNameLst>
                                      </p:cBhvr>
                                    </p:animRot>
                                    <p:animRot by="120000">
                                      <p:cBhvr>
                                        <p:cTn id="43"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628648" y="5527429"/>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ai</a:t>
              </a:r>
            </a:p>
          </p:txBody>
        </p:sp>
      </p:grpSp>
      <p:pic>
        <p:nvPicPr>
          <p:cNvPr id="3" name="Picture 2">
            <a:extLst>
              <a:ext uri="{FF2B5EF4-FFF2-40B4-BE49-F238E27FC236}">
                <a16:creationId xmlns:a16="http://schemas.microsoft.com/office/drawing/2014/main" id="{81843D9E-842B-F979-393E-7C073255AC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6583" y="1938720"/>
            <a:ext cx="2702718" cy="2795818"/>
          </a:xfrm>
          <a:prstGeom prst="rect">
            <a:avLst/>
          </a:prstGeom>
        </p:spPr>
      </p:pic>
    </p:spTree>
    <p:extLst>
      <p:ext uri="{BB962C8B-B14F-4D97-AF65-F5344CB8AC3E}">
        <p14:creationId xmlns:p14="http://schemas.microsoft.com/office/powerpoint/2010/main" val="692163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29"/>
                                        </p:tgtEl>
                                        <p:attrNameLst>
                                          <p:attrName>r</p:attrName>
                                        </p:attrNameLst>
                                      </p:cBhvr>
                                    </p:animRot>
                                    <p:animRot by="-240000">
                                      <p:cBhvr>
                                        <p:cTn id="13" dur="200" fill="hold">
                                          <p:stCondLst>
                                            <p:cond delay="200"/>
                                          </p:stCondLst>
                                        </p:cTn>
                                        <p:tgtEl>
                                          <p:spTgt spid="29"/>
                                        </p:tgtEl>
                                        <p:attrNameLst>
                                          <p:attrName>r</p:attrName>
                                        </p:attrNameLst>
                                      </p:cBhvr>
                                    </p:animRot>
                                    <p:animRot by="240000">
                                      <p:cBhvr>
                                        <p:cTn id="14" dur="200" fill="hold">
                                          <p:stCondLst>
                                            <p:cond delay="400"/>
                                          </p:stCondLst>
                                        </p:cTn>
                                        <p:tgtEl>
                                          <p:spTgt spid="29"/>
                                        </p:tgtEl>
                                        <p:attrNameLst>
                                          <p:attrName>r</p:attrName>
                                        </p:attrNameLst>
                                      </p:cBhvr>
                                    </p:animRot>
                                    <p:animRot by="-240000">
                                      <p:cBhvr>
                                        <p:cTn id="15" dur="200" fill="hold">
                                          <p:stCondLst>
                                            <p:cond delay="600"/>
                                          </p:stCondLst>
                                        </p:cTn>
                                        <p:tgtEl>
                                          <p:spTgt spid="29"/>
                                        </p:tgtEl>
                                        <p:attrNameLst>
                                          <p:attrName>r</p:attrName>
                                        </p:attrNameLst>
                                      </p:cBhvr>
                                    </p:animRot>
                                    <p:animRot by="120000">
                                      <p:cBhvr>
                                        <p:cTn id="16"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3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0"/>
                                        </p:tgtEl>
                                        <p:attrNameLst>
                                          <p:attrName>r</p:attrName>
                                        </p:attrNameLst>
                                      </p:cBhvr>
                                    </p:animRot>
                                    <p:animRot by="-240000">
                                      <p:cBhvr>
                                        <p:cTn id="22" dur="200" fill="hold">
                                          <p:stCondLst>
                                            <p:cond delay="200"/>
                                          </p:stCondLst>
                                        </p:cTn>
                                        <p:tgtEl>
                                          <p:spTgt spid="30"/>
                                        </p:tgtEl>
                                        <p:attrNameLst>
                                          <p:attrName>r</p:attrName>
                                        </p:attrNameLst>
                                      </p:cBhvr>
                                    </p:animRot>
                                    <p:animRot by="240000">
                                      <p:cBhvr>
                                        <p:cTn id="23" dur="200" fill="hold">
                                          <p:stCondLst>
                                            <p:cond delay="400"/>
                                          </p:stCondLst>
                                        </p:cTn>
                                        <p:tgtEl>
                                          <p:spTgt spid="30"/>
                                        </p:tgtEl>
                                        <p:attrNameLst>
                                          <p:attrName>r</p:attrName>
                                        </p:attrNameLst>
                                      </p:cBhvr>
                                    </p:animRot>
                                    <p:animRot by="-240000">
                                      <p:cBhvr>
                                        <p:cTn id="24" dur="200" fill="hold">
                                          <p:stCondLst>
                                            <p:cond delay="600"/>
                                          </p:stCondLst>
                                        </p:cTn>
                                        <p:tgtEl>
                                          <p:spTgt spid="30"/>
                                        </p:tgtEl>
                                        <p:attrNameLst>
                                          <p:attrName>r</p:attrName>
                                        </p:attrNameLst>
                                      </p:cBhvr>
                                    </p:animRot>
                                    <p:animRot by="120000">
                                      <p:cBhvr>
                                        <p:cTn id="25"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1"/>
                                        </p:tgtEl>
                                        <p:attrNameLst>
                                          <p:attrName>r</p:attrName>
                                        </p:attrNameLst>
                                      </p:cBhvr>
                                    </p:animRot>
                                    <p:animRot by="-240000">
                                      <p:cBhvr>
                                        <p:cTn id="31" dur="200" fill="hold">
                                          <p:stCondLst>
                                            <p:cond delay="200"/>
                                          </p:stCondLst>
                                        </p:cTn>
                                        <p:tgtEl>
                                          <p:spTgt spid="31"/>
                                        </p:tgtEl>
                                        <p:attrNameLst>
                                          <p:attrName>r</p:attrName>
                                        </p:attrNameLst>
                                      </p:cBhvr>
                                    </p:animRot>
                                    <p:animRot by="240000">
                                      <p:cBhvr>
                                        <p:cTn id="32" dur="200" fill="hold">
                                          <p:stCondLst>
                                            <p:cond delay="400"/>
                                          </p:stCondLst>
                                        </p:cTn>
                                        <p:tgtEl>
                                          <p:spTgt spid="31"/>
                                        </p:tgtEl>
                                        <p:attrNameLst>
                                          <p:attrName>r</p:attrName>
                                        </p:attrNameLst>
                                      </p:cBhvr>
                                    </p:animRot>
                                    <p:animRot by="-240000">
                                      <p:cBhvr>
                                        <p:cTn id="33" dur="200" fill="hold">
                                          <p:stCondLst>
                                            <p:cond delay="600"/>
                                          </p:stCondLst>
                                        </p:cTn>
                                        <p:tgtEl>
                                          <p:spTgt spid="31"/>
                                        </p:tgtEl>
                                        <p:attrNameLst>
                                          <p:attrName>r</p:attrName>
                                        </p:attrNameLst>
                                      </p:cBhvr>
                                    </p:animRot>
                                    <p:animRot by="120000">
                                      <p:cBhvr>
                                        <p:cTn id="34"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seq concurrent="1" nextAc="seek">
              <p:cTn id="35" restart="whenNotActive" fill="hold" evtFilter="cancelBubble" nodeType="interactiveSeq">
                <p:stCondLst>
                  <p:cond evt="onClick" delay="0">
                    <p:tgtEl>
                      <p:spTgt spid="32"/>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2"/>
                                        </p:tgtEl>
                                        <p:attrNameLst>
                                          <p:attrName>r</p:attrName>
                                        </p:attrNameLst>
                                      </p:cBhvr>
                                    </p:animRot>
                                    <p:animRot by="-240000">
                                      <p:cBhvr>
                                        <p:cTn id="40" dur="200" fill="hold">
                                          <p:stCondLst>
                                            <p:cond delay="200"/>
                                          </p:stCondLst>
                                        </p:cTn>
                                        <p:tgtEl>
                                          <p:spTgt spid="32"/>
                                        </p:tgtEl>
                                        <p:attrNameLst>
                                          <p:attrName>r</p:attrName>
                                        </p:attrNameLst>
                                      </p:cBhvr>
                                    </p:animRot>
                                    <p:animRot by="240000">
                                      <p:cBhvr>
                                        <p:cTn id="41" dur="200" fill="hold">
                                          <p:stCondLst>
                                            <p:cond delay="400"/>
                                          </p:stCondLst>
                                        </p:cTn>
                                        <p:tgtEl>
                                          <p:spTgt spid="32"/>
                                        </p:tgtEl>
                                        <p:attrNameLst>
                                          <p:attrName>r</p:attrName>
                                        </p:attrNameLst>
                                      </p:cBhvr>
                                    </p:animRot>
                                    <p:animRot by="-240000">
                                      <p:cBhvr>
                                        <p:cTn id="42" dur="200" fill="hold">
                                          <p:stCondLst>
                                            <p:cond delay="600"/>
                                          </p:stCondLst>
                                        </p:cTn>
                                        <p:tgtEl>
                                          <p:spTgt spid="32"/>
                                        </p:tgtEl>
                                        <p:attrNameLst>
                                          <p:attrName>r</p:attrName>
                                        </p:attrNameLst>
                                      </p:cBhvr>
                                    </p:animRot>
                                    <p:animRot by="120000">
                                      <p:cBhvr>
                                        <p:cTn id="43"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2238844"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a-e</a:t>
              </a:r>
            </a:p>
          </p:txBody>
        </p:sp>
      </p:grpSp>
      <p:grpSp>
        <p:nvGrpSpPr>
          <p:cNvPr id="6" name="Group 5">
            <a:extLst>
              <a:ext uri="{FF2B5EF4-FFF2-40B4-BE49-F238E27FC236}">
                <a16:creationId xmlns:a16="http://schemas.microsoft.com/office/drawing/2014/main" id="{3E333317-86DC-EB92-0C53-9FC9FA91974D}"/>
              </a:ext>
            </a:extLst>
          </p:cNvPr>
          <p:cNvGrpSpPr/>
          <p:nvPr/>
        </p:nvGrpSpPr>
        <p:grpSpPr>
          <a:xfrm>
            <a:off x="3314699" y="2059232"/>
            <a:ext cx="2761945" cy="2739536"/>
            <a:chOff x="3441700" y="2482891"/>
            <a:chExt cx="2268954" cy="2250545"/>
          </a:xfrm>
        </p:grpSpPr>
        <p:sp>
          <p:nvSpPr>
            <p:cNvPr id="2" name="Oval 1">
              <a:extLst>
                <a:ext uri="{FF2B5EF4-FFF2-40B4-BE49-F238E27FC236}">
                  <a16:creationId xmlns:a16="http://schemas.microsoft.com/office/drawing/2014/main" id="{B47DBB30-1938-80A2-B7B3-D6599979EE0D}"/>
                </a:ext>
              </a:extLst>
            </p:cNvPr>
            <p:cNvSpPr/>
            <p:nvPr/>
          </p:nvSpPr>
          <p:spPr>
            <a:xfrm>
              <a:off x="3620440" y="3711086"/>
              <a:ext cx="1022350" cy="1022350"/>
            </a:xfrm>
            <a:prstGeom prst="ellipse">
              <a:avLst/>
            </a:prstGeom>
            <a:solidFill>
              <a:schemeClr val="bg1"/>
            </a:solidFill>
            <a:ln w="3810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Extract 3">
              <a:extLst>
                <a:ext uri="{FF2B5EF4-FFF2-40B4-BE49-F238E27FC236}">
                  <a16:creationId xmlns:a16="http://schemas.microsoft.com/office/drawing/2014/main" id="{5E4F99EA-F6F4-E9E8-5289-63C7125014F4}"/>
                </a:ext>
              </a:extLst>
            </p:cNvPr>
            <p:cNvSpPr/>
            <p:nvPr/>
          </p:nvSpPr>
          <p:spPr>
            <a:xfrm>
              <a:off x="3441700" y="2482891"/>
              <a:ext cx="1022349" cy="1022349"/>
            </a:xfrm>
            <a:prstGeom prst="flowChartExtract">
              <a:avLst/>
            </a:prstGeom>
            <a:solidFill>
              <a:schemeClr val="bg1"/>
            </a:solidFill>
            <a:ln w="3810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entagon 4">
              <a:extLst>
                <a:ext uri="{FF2B5EF4-FFF2-40B4-BE49-F238E27FC236}">
                  <a16:creationId xmlns:a16="http://schemas.microsoft.com/office/drawing/2014/main" id="{3AF9F573-0C9C-7BB0-9C6A-6AA1D9DE7E90}"/>
                </a:ext>
              </a:extLst>
            </p:cNvPr>
            <p:cNvSpPr/>
            <p:nvPr/>
          </p:nvSpPr>
          <p:spPr>
            <a:xfrm>
              <a:off x="4618990" y="2800813"/>
              <a:ext cx="1091664" cy="1091664"/>
            </a:xfrm>
            <a:prstGeom prst="pentagon">
              <a:avLst/>
            </a:prstGeom>
            <a:solidFill>
              <a:schemeClr val="bg1"/>
            </a:solidFill>
            <a:ln w="38100">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445386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30"/>
                                        </p:tgtEl>
                                        <p:attrNameLst>
                                          <p:attrName>r</p:attrName>
                                        </p:attrNameLst>
                                      </p:cBhvr>
                                    </p:animRot>
                                    <p:animRot by="-240000">
                                      <p:cBhvr>
                                        <p:cTn id="13" dur="200" fill="hold">
                                          <p:stCondLst>
                                            <p:cond delay="200"/>
                                          </p:stCondLst>
                                        </p:cTn>
                                        <p:tgtEl>
                                          <p:spTgt spid="30"/>
                                        </p:tgtEl>
                                        <p:attrNameLst>
                                          <p:attrName>r</p:attrName>
                                        </p:attrNameLst>
                                      </p:cBhvr>
                                    </p:animRot>
                                    <p:animRot by="240000">
                                      <p:cBhvr>
                                        <p:cTn id="14" dur="200" fill="hold">
                                          <p:stCondLst>
                                            <p:cond delay="400"/>
                                          </p:stCondLst>
                                        </p:cTn>
                                        <p:tgtEl>
                                          <p:spTgt spid="30"/>
                                        </p:tgtEl>
                                        <p:attrNameLst>
                                          <p:attrName>r</p:attrName>
                                        </p:attrNameLst>
                                      </p:cBhvr>
                                    </p:animRot>
                                    <p:animRot by="-240000">
                                      <p:cBhvr>
                                        <p:cTn id="15" dur="200" fill="hold">
                                          <p:stCondLst>
                                            <p:cond delay="600"/>
                                          </p:stCondLst>
                                        </p:cTn>
                                        <p:tgtEl>
                                          <p:spTgt spid="30"/>
                                        </p:tgtEl>
                                        <p:attrNameLst>
                                          <p:attrName>r</p:attrName>
                                        </p:attrNameLst>
                                      </p:cBhvr>
                                    </p:animRot>
                                    <p:animRot by="120000">
                                      <p:cBhvr>
                                        <p:cTn id="16"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2"/>
                                        </p:tgtEl>
                                        <p:attrNameLst>
                                          <p:attrName>r</p:attrName>
                                        </p:attrNameLst>
                                      </p:cBhvr>
                                    </p:animRot>
                                    <p:animRot by="-240000">
                                      <p:cBhvr>
                                        <p:cTn id="22" dur="200" fill="hold">
                                          <p:stCondLst>
                                            <p:cond delay="200"/>
                                          </p:stCondLst>
                                        </p:cTn>
                                        <p:tgtEl>
                                          <p:spTgt spid="32"/>
                                        </p:tgtEl>
                                        <p:attrNameLst>
                                          <p:attrName>r</p:attrName>
                                        </p:attrNameLst>
                                      </p:cBhvr>
                                    </p:animRot>
                                    <p:animRot by="240000">
                                      <p:cBhvr>
                                        <p:cTn id="23" dur="200" fill="hold">
                                          <p:stCondLst>
                                            <p:cond delay="400"/>
                                          </p:stCondLst>
                                        </p:cTn>
                                        <p:tgtEl>
                                          <p:spTgt spid="32"/>
                                        </p:tgtEl>
                                        <p:attrNameLst>
                                          <p:attrName>r</p:attrName>
                                        </p:attrNameLst>
                                      </p:cBhvr>
                                    </p:animRot>
                                    <p:animRot by="-240000">
                                      <p:cBhvr>
                                        <p:cTn id="24" dur="200" fill="hold">
                                          <p:stCondLst>
                                            <p:cond delay="600"/>
                                          </p:stCondLst>
                                        </p:cTn>
                                        <p:tgtEl>
                                          <p:spTgt spid="32"/>
                                        </p:tgtEl>
                                        <p:attrNameLst>
                                          <p:attrName>r</p:attrName>
                                        </p:attrNameLst>
                                      </p:cBhvr>
                                    </p:animRot>
                                    <p:animRot by="120000">
                                      <p:cBhvr>
                                        <p:cTn id="25"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1"/>
                                        </p:tgtEl>
                                        <p:attrNameLst>
                                          <p:attrName>r</p:attrName>
                                        </p:attrNameLst>
                                      </p:cBhvr>
                                    </p:animRot>
                                    <p:animRot by="-240000">
                                      <p:cBhvr>
                                        <p:cTn id="40" dur="200" fill="hold">
                                          <p:stCondLst>
                                            <p:cond delay="200"/>
                                          </p:stCondLst>
                                        </p:cTn>
                                        <p:tgtEl>
                                          <p:spTgt spid="31"/>
                                        </p:tgtEl>
                                        <p:attrNameLst>
                                          <p:attrName>r</p:attrName>
                                        </p:attrNameLst>
                                      </p:cBhvr>
                                    </p:animRot>
                                    <p:animRot by="240000">
                                      <p:cBhvr>
                                        <p:cTn id="41" dur="200" fill="hold">
                                          <p:stCondLst>
                                            <p:cond delay="400"/>
                                          </p:stCondLst>
                                        </p:cTn>
                                        <p:tgtEl>
                                          <p:spTgt spid="31"/>
                                        </p:tgtEl>
                                        <p:attrNameLst>
                                          <p:attrName>r</p:attrName>
                                        </p:attrNameLst>
                                      </p:cBhvr>
                                    </p:animRot>
                                    <p:animRot by="-240000">
                                      <p:cBhvr>
                                        <p:cTn id="42" dur="200" fill="hold">
                                          <p:stCondLst>
                                            <p:cond delay="600"/>
                                          </p:stCondLst>
                                        </p:cTn>
                                        <p:tgtEl>
                                          <p:spTgt spid="31"/>
                                        </p:tgtEl>
                                        <p:attrNameLst>
                                          <p:attrName>r</p:attrName>
                                        </p:attrNameLst>
                                      </p:cBhvr>
                                    </p:animRot>
                                    <p:animRot by="120000">
                                      <p:cBhvr>
                                        <p:cTn id="43"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7069434"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err="1">
                  <a:solidFill>
                    <a:schemeClr val="bg1"/>
                  </a:solidFill>
                </a:rPr>
                <a:t>ey</a:t>
              </a:r>
              <a:endParaRPr lang="en-GB" sz="2800" b="1" dirty="0">
                <a:solidFill>
                  <a:schemeClr val="bg1"/>
                </a:solidFill>
              </a:endParaRPr>
            </a:p>
          </p:txBody>
        </p:sp>
      </p:grpSp>
      <p:pic>
        <p:nvPicPr>
          <p:cNvPr id="3" name="Picture 2">
            <a:extLst>
              <a:ext uri="{FF2B5EF4-FFF2-40B4-BE49-F238E27FC236}">
                <a16:creationId xmlns:a16="http://schemas.microsoft.com/office/drawing/2014/main" id="{D0806EC0-8C0D-0AC0-69BC-AE15711D1D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4185" y="4815262"/>
            <a:ext cx="938025" cy="371483"/>
          </a:xfrm>
          <a:prstGeom prst="rect">
            <a:avLst/>
          </a:prstGeom>
        </p:spPr>
      </p:pic>
      <p:pic>
        <p:nvPicPr>
          <p:cNvPr id="6" name="Picture 5">
            <a:extLst>
              <a:ext uri="{FF2B5EF4-FFF2-40B4-BE49-F238E27FC236}">
                <a16:creationId xmlns:a16="http://schemas.microsoft.com/office/drawing/2014/main" id="{E4AC705B-59A5-6906-32B0-7048006CB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931" y="1501825"/>
            <a:ext cx="3331141" cy="2959696"/>
          </a:xfrm>
          <a:prstGeom prst="rect">
            <a:avLst/>
          </a:prstGeom>
        </p:spPr>
      </p:pic>
      <p:cxnSp>
        <p:nvCxnSpPr>
          <p:cNvPr id="7" name="Straight Arrow Connector 6">
            <a:extLst>
              <a:ext uri="{FF2B5EF4-FFF2-40B4-BE49-F238E27FC236}">
                <a16:creationId xmlns:a16="http://schemas.microsoft.com/office/drawing/2014/main" id="{4E62F39B-B7A0-96E7-C2B6-AFA963F00015}"/>
              </a:ext>
            </a:extLst>
          </p:cNvPr>
          <p:cNvCxnSpPr>
            <a:cxnSpLocks/>
          </p:cNvCxnSpPr>
          <p:nvPr/>
        </p:nvCxnSpPr>
        <p:spPr>
          <a:xfrm>
            <a:off x="3448515" y="4439752"/>
            <a:ext cx="315670" cy="304799"/>
          </a:xfrm>
          <a:prstGeom prst="straightConnector1">
            <a:avLst/>
          </a:prstGeom>
          <a:ln w="57150" cap="rnd">
            <a:solidFill>
              <a:srgbClr val="CC47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947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30"/>
                                        </p:tgtEl>
                                        <p:attrNameLst>
                                          <p:attrName>r</p:attrName>
                                        </p:attrNameLst>
                                      </p:cBhvr>
                                    </p:animRot>
                                    <p:animRot by="-240000">
                                      <p:cBhvr>
                                        <p:cTn id="16" dur="200" fill="hold">
                                          <p:stCondLst>
                                            <p:cond delay="200"/>
                                          </p:stCondLst>
                                        </p:cTn>
                                        <p:tgtEl>
                                          <p:spTgt spid="30"/>
                                        </p:tgtEl>
                                        <p:attrNameLst>
                                          <p:attrName>r</p:attrName>
                                        </p:attrNameLst>
                                      </p:cBhvr>
                                    </p:animRot>
                                    <p:animRot by="240000">
                                      <p:cBhvr>
                                        <p:cTn id="17" dur="200" fill="hold">
                                          <p:stCondLst>
                                            <p:cond delay="400"/>
                                          </p:stCondLst>
                                        </p:cTn>
                                        <p:tgtEl>
                                          <p:spTgt spid="30"/>
                                        </p:tgtEl>
                                        <p:attrNameLst>
                                          <p:attrName>r</p:attrName>
                                        </p:attrNameLst>
                                      </p:cBhvr>
                                    </p:animRot>
                                    <p:animRot by="-240000">
                                      <p:cBhvr>
                                        <p:cTn id="18" dur="200" fill="hold">
                                          <p:stCondLst>
                                            <p:cond delay="600"/>
                                          </p:stCondLst>
                                        </p:cTn>
                                        <p:tgtEl>
                                          <p:spTgt spid="30"/>
                                        </p:tgtEl>
                                        <p:attrNameLst>
                                          <p:attrName>r</p:attrName>
                                        </p:attrNameLst>
                                      </p:cBhvr>
                                    </p:animRot>
                                    <p:animRot by="120000">
                                      <p:cBhvr>
                                        <p:cTn id="19"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1"/>
                                        </p:tgtEl>
                                        <p:attrNameLst>
                                          <p:attrName>r</p:attrName>
                                        </p:attrNameLst>
                                      </p:cBhvr>
                                    </p:animRot>
                                    <p:animRot by="-240000">
                                      <p:cBhvr>
                                        <p:cTn id="40" dur="200" fill="hold">
                                          <p:stCondLst>
                                            <p:cond delay="200"/>
                                          </p:stCondLst>
                                        </p:cTn>
                                        <p:tgtEl>
                                          <p:spTgt spid="31"/>
                                        </p:tgtEl>
                                        <p:attrNameLst>
                                          <p:attrName>r</p:attrName>
                                        </p:attrNameLst>
                                      </p:cBhvr>
                                    </p:animRot>
                                    <p:animRot by="240000">
                                      <p:cBhvr>
                                        <p:cTn id="41" dur="200" fill="hold">
                                          <p:stCondLst>
                                            <p:cond delay="400"/>
                                          </p:stCondLst>
                                        </p:cTn>
                                        <p:tgtEl>
                                          <p:spTgt spid="31"/>
                                        </p:tgtEl>
                                        <p:attrNameLst>
                                          <p:attrName>r</p:attrName>
                                        </p:attrNameLst>
                                      </p:cBhvr>
                                    </p:animRot>
                                    <p:animRot by="-240000">
                                      <p:cBhvr>
                                        <p:cTn id="42" dur="200" fill="hold">
                                          <p:stCondLst>
                                            <p:cond delay="600"/>
                                          </p:stCondLst>
                                        </p:cTn>
                                        <p:tgtEl>
                                          <p:spTgt spid="31"/>
                                        </p:tgtEl>
                                        <p:attrNameLst>
                                          <p:attrName>r</p:attrName>
                                        </p:attrNameLst>
                                      </p:cBhvr>
                                    </p:animRot>
                                    <p:animRot by="120000">
                                      <p:cBhvr>
                                        <p:cTn id="43"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5459237"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err="1">
                  <a:solidFill>
                    <a:schemeClr val="bg1"/>
                  </a:solidFill>
                </a:rPr>
                <a:t>eigh</a:t>
              </a:r>
              <a:endParaRPr lang="en-GB" sz="2800" b="1" dirty="0">
                <a:solidFill>
                  <a:schemeClr val="bg1"/>
                </a:solidFill>
              </a:endParaRPr>
            </a:p>
          </p:txBody>
        </p:sp>
      </p:grpSp>
      <p:pic>
        <p:nvPicPr>
          <p:cNvPr id="5" name="Picture 4">
            <a:extLst>
              <a:ext uri="{FF2B5EF4-FFF2-40B4-BE49-F238E27FC236}">
                <a16:creationId xmlns:a16="http://schemas.microsoft.com/office/drawing/2014/main" id="{4149DFE8-FBC8-1C0E-D3DF-0C392D263C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7150" y="2906420"/>
            <a:ext cx="3849040" cy="1781275"/>
          </a:xfrm>
          <a:prstGeom prst="rect">
            <a:avLst/>
          </a:prstGeom>
        </p:spPr>
      </p:pic>
    </p:spTree>
    <p:extLst>
      <p:ext uri="{BB962C8B-B14F-4D97-AF65-F5344CB8AC3E}">
        <p14:creationId xmlns:p14="http://schemas.microsoft.com/office/powerpoint/2010/main" val="6895670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30"/>
                                        </p:tgtEl>
                                        <p:attrNameLst>
                                          <p:attrName>r</p:attrName>
                                        </p:attrNameLst>
                                      </p:cBhvr>
                                    </p:animRot>
                                    <p:animRot by="-240000">
                                      <p:cBhvr>
                                        <p:cTn id="16" dur="200" fill="hold">
                                          <p:stCondLst>
                                            <p:cond delay="200"/>
                                          </p:stCondLst>
                                        </p:cTn>
                                        <p:tgtEl>
                                          <p:spTgt spid="30"/>
                                        </p:tgtEl>
                                        <p:attrNameLst>
                                          <p:attrName>r</p:attrName>
                                        </p:attrNameLst>
                                      </p:cBhvr>
                                    </p:animRot>
                                    <p:animRot by="240000">
                                      <p:cBhvr>
                                        <p:cTn id="17" dur="200" fill="hold">
                                          <p:stCondLst>
                                            <p:cond delay="400"/>
                                          </p:stCondLst>
                                        </p:cTn>
                                        <p:tgtEl>
                                          <p:spTgt spid="30"/>
                                        </p:tgtEl>
                                        <p:attrNameLst>
                                          <p:attrName>r</p:attrName>
                                        </p:attrNameLst>
                                      </p:cBhvr>
                                    </p:animRot>
                                    <p:animRot by="-240000">
                                      <p:cBhvr>
                                        <p:cTn id="18" dur="200" fill="hold">
                                          <p:stCondLst>
                                            <p:cond delay="600"/>
                                          </p:stCondLst>
                                        </p:cTn>
                                        <p:tgtEl>
                                          <p:spTgt spid="30"/>
                                        </p:tgtEl>
                                        <p:attrNameLst>
                                          <p:attrName>r</p:attrName>
                                        </p:attrNameLst>
                                      </p:cBhvr>
                                    </p:animRot>
                                    <p:animRot by="120000">
                                      <p:cBhvr>
                                        <p:cTn id="19"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2"/>
                                        </p:tgtEl>
                                        <p:attrNameLst>
                                          <p:attrName>r</p:attrName>
                                        </p:attrNameLst>
                                      </p:cBhvr>
                                    </p:animRot>
                                    <p:animRot by="-240000">
                                      <p:cBhvr>
                                        <p:cTn id="31" dur="200" fill="hold">
                                          <p:stCondLst>
                                            <p:cond delay="200"/>
                                          </p:stCondLst>
                                        </p:cTn>
                                        <p:tgtEl>
                                          <p:spTgt spid="32"/>
                                        </p:tgtEl>
                                        <p:attrNameLst>
                                          <p:attrName>r</p:attrName>
                                        </p:attrNameLst>
                                      </p:cBhvr>
                                    </p:animRot>
                                    <p:animRot by="240000">
                                      <p:cBhvr>
                                        <p:cTn id="32" dur="200" fill="hold">
                                          <p:stCondLst>
                                            <p:cond delay="400"/>
                                          </p:stCondLst>
                                        </p:cTn>
                                        <p:tgtEl>
                                          <p:spTgt spid="32"/>
                                        </p:tgtEl>
                                        <p:attrNameLst>
                                          <p:attrName>r</p:attrName>
                                        </p:attrNameLst>
                                      </p:cBhvr>
                                    </p:animRot>
                                    <p:animRot by="-240000">
                                      <p:cBhvr>
                                        <p:cTn id="33" dur="200" fill="hold">
                                          <p:stCondLst>
                                            <p:cond delay="600"/>
                                          </p:stCondLst>
                                        </p:cTn>
                                        <p:tgtEl>
                                          <p:spTgt spid="32"/>
                                        </p:tgtEl>
                                        <p:attrNameLst>
                                          <p:attrName>r</p:attrName>
                                        </p:attrNameLst>
                                      </p:cBhvr>
                                    </p:animRot>
                                    <p:animRot by="120000">
                                      <p:cBhvr>
                                        <p:cTn id="34"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35" restart="whenNotActive" fill="hold" evtFilter="cancelBubble" nodeType="interactiveSeq">
                <p:stCondLst>
                  <p:cond evt="onClick" delay="0">
                    <p:tgtEl>
                      <p:spTgt spid="28"/>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28"/>
                                        </p:tgtEl>
                                        <p:attrNameLst>
                                          <p:attrName>r</p:attrName>
                                        </p:attrNameLst>
                                      </p:cBhvr>
                                    </p:animRot>
                                    <p:animRot by="-240000">
                                      <p:cBhvr>
                                        <p:cTn id="40" dur="200" fill="hold">
                                          <p:stCondLst>
                                            <p:cond delay="200"/>
                                          </p:stCondLst>
                                        </p:cTn>
                                        <p:tgtEl>
                                          <p:spTgt spid="28"/>
                                        </p:tgtEl>
                                        <p:attrNameLst>
                                          <p:attrName>r</p:attrName>
                                        </p:attrNameLst>
                                      </p:cBhvr>
                                    </p:animRot>
                                    <p:animRot by="240000">
                                      <p:cBhvr>
                                        <p:cTn id="41" dur="200" fill="hold">
                                          <p:stCondLst>
                                            <p:cond delay="400"/>
                                          </p:stCondLst>
                                        </p:cTn>
                                        <p:tgtEl>
                                          <p:spTgt spid="28"/>
                                        </p:tgtEl>
                                        <p:attrNameLst>
                                          <p:attrName>r</p:attrName>
                                        </p:attrNameLst>
                                      </p:cBhvr>
                                    </p:animRot>
                                    <p:animRot by="-240000">
                                      <p:cBhvr>
                                        <p:cTn id="42" dur="200" fill="hold">
                                          <p:stCondLst>
                                            <p:cond delay="600"/>
                                          </p:stCondLst>
                                        </p:cTn>
                                        <p:tgtEl>
                                          <p:spTgt spid="28"/>
                                        </p:tgtEl>
                                        <p:attrNameLst>
                                          <p:attrName>r</p:attrName>
                                        </p:attrNameLst>
                                      </p:cBhvr>
                                    </p:animRot>
                                    <p:animRot by="120000">
                                      <p:cBhvr>
                                        <p:cTn id="43"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3849041"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ay</a:t>
              </a:r>
            </a:p>
          </p:txBody>
        </p:sp>
      </p:grpSp>
      <p:pic>
        <p:nvPicPr>
          <p:cNvPr id="4" name="Picture 3">
            <a:extLst>
              <a:ext uri="{FF2B5EF4-FFF2-40B4-BE49-F238E27FC236}">
                <a16:creationId xmlns:a16="http://schemas.microsoft.com/office/drawing/2014/main" id="{C3DE9201-4F90-0524-8F19-227C372144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8844" y="1630146"/>
            <a:ext cx="4345479" cy="3597707"/>
          </a:xfrm>
          <a:prstGeom prst="rect">
            <a:avLst/>
          </a:prstGeom>
        </p:spPr>
      </p:pic>
    </p:spTree>
    <p:extLst>
      <p:ext uri="{BB962C8B-B14F-4D97-AF65-F5344CB8AC3E}">
        <p14:creationId xmlns:p14="http://schemas.microsoft.com/office/powerpoint/2010/main" val="21860303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2"/>
                                        </p:tgtEl>
                                        <p:attrNameLst>
                                          <p:attrName>r</p:attrName>
                                        </p:attrNameLst>
                                      </p:cBhvr>
                                    </p:animRot>
                                    <p:animRot by="-240000">
                                      <p:cBhvr>
                                        <p:cTn id="22" dur="200" fill="hold">
                                          <p:stCondLst>
                                            <p:cond delay="200"/>
                                          </p:stCondLst>
                                        </p:cTn>
                                        <p:tgtEl>
                                          <p:spTgt spid="32"/>
                                        </p:tgtEl>
                                        <p:attrNameLst>
                                          <p:attrName>r</p:attrName>
                                        </p:attrNameLst>
                                      </p:cBhvr>
                                    </p:animRot>
                                    <p:animRot by="240000">
                                      <p:cBhvr>
                                        <p:cTn id="23" dur="200" fill="hold">
                                          <p:stCondLst>
                                            <p:cond delay="400"/>
                                          </p:stCondLst>
                                        </p:cTn>
                                        <p:tgtEl>
                                          <p:spTgt spid="32"/>
                                        </p:tgtEl>
                                        <p:attrNameLst>
                                          <p:attrName>r</p:attrName>
                                        </p:attrNameLst>
                                      </p:cBhvr>
                                    </p:animRot>
                                    <p:animRot by="-240000">
                                      <p:cBhvr>
                                        <p:cTn id="24" dur="200" fill="hold">
                                          <p:stCondLst>
                                            <p:cond delay="600"/>
                                          </p:stCondLst>
                                        </p:cTn>
                                        <p:tgtEl>
                                          <p:spTgt spid="32"/>
                                        </p:tgtEl>
                                        <p:attrNameLst>
                                          <p:attrName>r</p:attrName>
                                        </p:attrNameLst>
                                      </p:cBhvr>
                                    </p:animRot>
                                    <p:animRot by="120000">
                                      <p:cBhvr>
                                        <p:cTn id="25"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1"/>
                                        </p:tgtEl>
                                        <p:attrNameLst>
                                          <p:attrName>r</p:attrName>
                                        </p:attrNameLst>
                                      </p:cBhvr>
                                    </p:animRot>
                                    <p:animRot by="-240000">
                                      <p:cBhvr>
                                        <p:cTn id="40" dur="200" fill="hold">
                                          <p:stCondLst>
                                            <p:cond delay="200"/>
                                          </p:stCondLst>
                                        </p:cTn>
                                        <p:tgtEl>
                                          <p:spTgt spid="31"/>
                                        </p:tgtEl>
                                        <p:attrNameLst>
                                          <p:attrName>r</p:attrName>
                                        </p:attrNameLst>
                                      </p:cBhvr>
                                    </p:animRot>
                                    <p:animRot by="240000">
                                      <p:cBhvr>
                                        <p:cTn id="41" dur="200" fill="hold">
                                          <p:stCondLst>
                                            <p:cond delay="400"/>
                                          </p:stCondLst>
                                        </p:cTn>
                                        <p:tgtEl>
                                          <p:spTgt spid="31"/>
                                        </p:tgtEl>
                                        <p:attrNameLst>
                                          <p:attrName>r</p:attrName>
                                        </p:attrNameLst>
                                      </p:cBhvr>
                                    </p:animRot>
                                    <p:animRot by="-240000">
                                      <p:cBhvr>
                                        <p:cTn id="42" dur="200" fill="hold">
                                          <p:stCondLst>
                                            <p:cond delay="600"/>
                                          </p:stCondLst>
                                        </p:cTn>
                                        <p:tgtEl>
                                          <p:spTgt spid="31"/>
                                        </p:tgtEl>
                                        <p:attrNameLst>
                                          <p:attrName>r</p:attrName>
                                        </p:attrNameLst>
                                      </p:cBhvr>
                                    </p:animRot>
                                    <p:animRot by="120000">
                                      <p:cBhvr>
                                        <p:cTn id="43"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2238844"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a-e</a:t>
              </a:r>
            </a:p>
          </p:txBody>
        </p:sp>
      </p:grpSp>
      <p:pic>
        <p:nvPicPr>
          <p:cNvPr id="7" name="Picture 6">
            <a:extLst>
              <a:ext uri="{FF2B5EF4-FFF2-40B4-BE49-F238E27FC236}">
                <a16:creationId xmlns:a16="http://schemas.microsoft.com/office/drawing/2014/main" id="{7F982FB6-B821-D323-C272-B53B58645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036" y="1815431"/>
            <a:ext cx="3105928" cy="3222625"/>
          </a:xfrm>
          <a:prstGeom prst="rect">
            <a:avLst/>
          </a:prstGeom>
        </p:spPr>
      </p:pic>
    </p:spTree>
    <p:extLst>
      <p:ext uri="{BB962C8B-B14F-4D97-AF65-F5344CB8AC3E}">
        <p14:creationId xmlns:p14="http://schemas.microsoft.com/office/powerpoint/2010/main" val="34876770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30"/>
                                        </p:tgtEl>
                                        <p:attrNameLst>
                                          <p:attrName>r</p:attrName>
                                        </p:attrNameLst>
                                      </p:cBhvr>
                                    </p:animRot>
                                    <p:animRot by="-240000">
                                      <p:cBhvr>
                                        <p:cTn id="13" dur="200" fill="hold">
                                          <p:stCondLst>
                                            <p:cond delay="200"/>
                                          </p:stCondLst>
                                        </p:cTn>
                                        <p:tgtEl>
                                          <p:spTgt spid="30"/>
                                        </p:tgtEl>
                                        <p:attrNameLst>
                                          <p:attrName>r</p:attrName>
                                        </p:attrNameLst>
                                      </p:cBhvr>
                                    </p:animRot>
                                    <p:animRot by="240000">
                                      <p:cBhvr>
                                        <p:cTn id="14" dur="200" fill="hold">
                                          <p:stCondLst>
                                            <p:cond delay="400"/>
                                          </p:stCondLst>
                                        </p:cTn>
                                        <p:tgtEl>
                                          <p:spTgt spid="30"/>
                                        </p:tgtEl>
                                        <p:attrNameLst>
                                          <p:attrName>r</p:attrName>
                                        </p:attrNameLst>
                                      </p:cBhvr>
                                    </p:animRot>
                                    <p:animRot by="-240000">
                                      <p:cBhvr>
                                        <p:cTn id="15" dur="200" fill="hold">
                                          <p:stCondLst>
                                            <p:cond delay="600"/>
                                          </p:stCondLst>
                                        </p:cTn>
                                        <p:tgtEl>
                                          <p:spTgt spid="30"/>
                                        </p:tgtEl>
                                        <p:attrNameLst>
                                          <p:attrName>r</p:attrName>
                                        </p:attrNameLst>
                                      </p:cBhvr>
                                    </p:animRot>
                                    <p:animRot by="120000">
                                      <p:cBhvr>
                                        <p:cTn id="16"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2"/>
                                        </p:tgtEl>
                                        <p:attrNameLst>
                                          <p:attrName>r</p:attrName>
                                        </p:attrNameLst>
                                      </p:cBhvr>
                                    </p:animRot>
                                    <p:animRot by="-240000">
                                      <p:cBhvr>
                                        <p:cTn id="22" dur="200" fill="hold">
                                          <p:stCondLst>
                                            <p:cond delay="200"/>
                                          </p:stCondLst>
                                        </p:cTn>
                                        <p:tgtEl>
                                          <p:spTgt spid="32"/>
                                        </p:tgtEl>
                                        <p:attrNameLst>
                                          <p:attrName>r</p:attrName>
                                        </p:attrNameLst>
                                      </p:cBhvr>
                                    </p:animRot>
                                    <p:animRot by="240000">
                                      <p:cBhvr>
                                        <p:cTn id="23" dur="200" fill="hold">
                                          <p:stCondLst>
                                            <p:cond delay="400"/>
                                          </p:stCondLst>
                                        </p:cTn>
                                        <p:tgtEl>
                                          <p:spTgt spid="32"/>
                                        </p:tgtEl>
                                        <p:attrNameLst>
                                          <p:attrName>r</p:attrName>
                                        </p:attrNameLst>
                                      </p:cBhvr>
                                    </p:animRot>
                                    <p:animRot by="-240000">
                                      <p:cBhvr>
                                        <p:cTn id="24" dur="200" fill="hold">
                                          <p:stCondLst>
                                            <p:cond delay="600"/>
                                          </p:stCondLst>
                                        </p:cTn>
                                        <p:tgtEl>
                                          <p:spTgt spid="32"/>
                                        </p:tgtEl>
                                        <p:attrNameLst>
                                          <p:attrName>r</p:attrName>
                                        </p:attrNameLst>
                                      </p:cBhvr>
                                    </p:animRot>
                                    <p:animRot by="120000">
                                      <p:cBhvr>
                                        <p:cTn id="25"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1"/>
                                        </p:tgtEl>
                                        <p:attrNameLst>
                                          <p:attrName>r</p:attrName>
                                        </p:attrNameLst>
                                      </p:cBhvr>
                                    </p:animRot>
                                    <p:animRot by="-240000">
                                      <p:cBhvr>
                                        <p:cTn id="40" dur="200" fill="hold">
                                          <p:stCondLst>
                                            <p:cond delay="200"/>
                                          </p:stCondLst>
                                        </p:cTn>
                                        <p:tgtEl>
                                          <p:spTgt spid="31"/>
                                        </p:tgtEl>
                                        <p:attrNameLst>
                                          <p:attrName>r</p:attrName>
                                        </p:attrNameLst>
                                      </p:cBhvr>
                                    </p:animRot>
                                    <p:animRot by="240000">
                                      <p:cBhvr>
                                        <p:cTn id="41" dur="200" fill="hold">
                                          <p:stCondLst>
                                            <p:cond delay="400"/>
                                          </p:stCondLst>
                                        </p:cTn>
                                        <p:tgtEl>
                                          <p:spTgt spid="31"/>
                                        </p:tgtEl>
                                        <p:attrNameLst>
                                          <p:attrName>r</p:attrName>
                                        </p:attrNameLst>
                                      </p:cBhvr>
                                    </p:animRot>
                                    <p:animRot by="-240000">
                                      <p:cBhvr>
                                        <p:cTn id="42" dur="200" fill="hold">
                                          <p:stCondLst>
                                            <p:cond delay="600"/>
                                          </p:stCondLst>
                                        </p:cTn>
                                        <p:tgtEl>
                                          <p:spTgt spid="31"/>
                                        </p:tgtEl>
                                        <p:attrNameLst>
                                          <p:attrName>r</p:attrName>
                                        </p:attrNameLst>
                                      </p:cBhvr>
                                    </p:animRot>
                                    <p:animRot by="120000">
                                      <p:cBhvr>
                                        <p:cTn id="43"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184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628648" y="5527429"/>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ai</a:t>
              </a:r>
            </a:p>
          </p:txBody>
        </p:sp>
      </p:grpSp>
      <p:pic>
        <p:nvPicPr>
          <p:cNvPr id="4" name="Picture 3">
            <a:extLst>
              <a:ext uri="{FF2B5EF4-FFF2-40B4-BE49-F238E27FC236}">
                <a16:creationId xmlns:a16="http://schemas.microsoft.com/office/drawing/2014/main" id="{7B5FEE10-B70B-66A6-BF11-28E1B34618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985" t="-7956" r="-36281" b="47062"/>
          <a:stretch/>
        </p:blipFill>
        <p:spPr>
          <a:xfrm>
            <a:off x="2857368" y="1686476"/>
            <a:ext cx="3429264" cy="3429264"/>
          </a:xfrm>
          <a:prstGeom prst="ellipse">
            <a:avLst/>
          </a:prstGeom>
        </p:spPr>
      </p:pic>
    </p:spTree>
    <p:extLst>
      <p:ext uri="{BB962C8B-B14F-4D97-AF65-F5344CB8AC3E}">
        <p14:creationId xmlns:p14="http://schemas.microsoft.com/office/powerpoint/2010/main" val="6317816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29"/>
                                        </p:tgtEl>
                                        <p:attrNameLst>
                                          <p:attrName>r</p:attrName>
                                        </p:attrNameLst>
                                      </p:cBhvr>
                                    </p:animRot>
                                    <p:animRot by="-240000">
                                      <p:cBhvr>
                                        <p:cTn id="13" dur="200" fill="hold">
                                          <p:stCondLst>
                                            <p:cond delay="200"/>
                                          </p:stCondLst>
                                        </p:cTn>
                                        <p:tgtEl>
                                          <p:spTgt spid="29"/>
                                        </p:tgtEl>
                                        <p:attrNameLst>
                                          <p:attrName>r</p:attrName>
                                        </p:attrNameLst>
                                      </p:cBhvr>
                                    </p:animRot>
                                    <p:animRot by="240000">
                                      <p:cBhvr>
                                        <p:cTn id="14" dur="200" fill="hold">
                                          <p:stCondLst>
                                            <p:cond delay="400"/>
                                          </p:stCondLst>
                                        </p:cTn>
                                        <p:tgtEl>
                                          <p:spTgt spid="29"/>
                                        </p:tgtEl>
                                        <p:attrNameLst>
                                          <p:attrName>r</p:attrName>
                                        </p:attrNameLst>
                                      </p:cBhvr>
                                    </p:animRot>
                                    <p:animRot by="-240000">
                                      <p:cBhvr>
                                        <p:cTn id="15" dur="200" fill="hold">
                                          <p:stCondLst>
                                            <p:cond delay="600"/>
                                          </p:stCondLst>
                                        </p:cTn>
                                        <p:tgtEl>
                                          <p:spTgt spid="29"/>
                                        </p:tgtEl>
                                        <p:attrNameLst>
                                          <p:attrName>r</p:attrName>
                                        </p:attrNameLst>
                                      </p:cBhvr>
                                    </p:animRot>
                                    <p:animRot by="120000">
                                      <p:cBhvr>
                                        <p:cTn id="16"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3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0"/>
                                        </p:tgtEl>
                                        <p:attrNameLst>
                                          <p:attrName>r</p:attrName>
                                        </p:attrNameLst>
                                      </p:cBhvr>
                                    </p:animRot>
                                    <p:animRot by="-240000">
                                      <p:cBhvr>
                                        <p:cTn id="22" dur="200" fill="hold">
                                          <p:stCondLst>
                                            <p:cond delay="200"/>
                                          </p:stCondLst>
                                        </p:cTn>
                                        <p:tgtEl>
                                          <p:spTgt spid="30"/>
                                        </p:tgtEl>
                                        <p:attrNameLst>
                                          <p:attrName>r</p:attrName>
                                        </p:attrNameLst>
                                      </p:cBhvr>
                                    </p:animRot>
                                    <p:animRot by="240000">
                                      <p:cBhvr>
                                        <p:cTn id="23" dur="200" fill="hold">
                                          <p:stCondLst>
                                            <p:cond delay="400"/>
                                          </p:stCondLst>
                                        </p:cTn>
                                        <p:tgtEl>
                                          <p:spTgt spid="30"/>
                                        </p:tgtEl>
                                        <p:attrNameLst>
                                          <p:attrName>r</p:attrName>
                                        </p:attrNameLst>
                                      </p:cBhvr>
                                    </p:animRot>
                                    <p:animRot by="-240000">
                                      <p:cBhvr>
                                        <p:cTn id="24" dur="200" fill="hold">
                                          <p:stCondLst>
                                            <p:cond delay="600"/>
                                          </p:stCondLst>
                                        </p:cTn>
                                        <p:tgtEl>
                                          <p:spTgt spid="30"/>
                                        </p:tgtEl>
                                        <p:attrNameLst>
                                          <p:attrName>r</p:attrName>
                                        </p:attrNameLst>
                                      </p:cBhvr>
                                    </p:animRot>
                                    <p:animRot by="120000">
                                      <p:cBhvr>
                                        <p:cTn id="25"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1"/>
                                        </p:tgtEl>
                                        <p:attrNameLst>
                                          <p:attrName>r</p:attrName>
                                        </p:attrNameLst>
                                      </p:cBhvr>
                                    </p:animRot>
                                    <p:animRot by="-240000">
                                      <p:cBhvr>
                                        <p:cTn id="31" dur="200" fill="hold">
                                          <p:stCondLst>
                                            <p:cond delay="200"/>
                                          </p:stCondLst>
                                        </p:cTn>
                                        <p:tgtEl>
                                          <p:spTgt spid="31"/>
                                        </p:tgtEl>
                                        <p:attrNameLst>
                                          <p:attrName>r</p:attrName>
                                        </p:attrNameLst>
                                      </p:cBhvr>
                                    </p:animRot>
                                    <p:animRot by="240000">
                                      <p:cBhvr>
                                        <p:cTn id="32" dur="200" fill="hold">
                                          <p:stCondLst>
                                            <p:cond delay="400"/>
                                          </p:stCondLst>
                                        </p:cTn>
                                        <p:tgtEl>
                                          <p:spTgt spid="31"/>
                                        </p:tgtEl>
                                        <p:attrNameLst>
                                          <p:attrName>r</p:attrName>
                                        </p:attrNameLst>
                                      </p:cBhvr>
                                    </p:animRot>
                                    <p:animRot by="-240000">
                                      <p:cBhvr>
                                        <p:cTn id="33" dur="200" fill="hold">
                                          <p:stCondLst>
                                            <p:cond delay="600"/>
                                          </p:stCondLst>
                                        </p:cTn>
                                        <p:tgtEl>
                                          <p:spTgt spid="31"/>
                                        </p:tgtEl>
                                        <p:attrNameLst>
                                          <p:attrName>r</p:attrName>
                                        </p:attrNameLst>
                                      </p:cBhvr>
                                    </p:animRot>
                                    <p:animRot by="120000">
                                      <p:cBhvr>
                                        <p:cTn id="34"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seq concurrent="1" nextAc="seek">
              <p:cTn id="35" restart="whenNotActive" fill="hold" evtFilter="cancelBubble" nodeType="interactiveSeq">
                <p:stCondLst>
                  <p:cond evt="onClick" delay="0">
                    <p:tgtEl>
                      <p:spTgt spid="32"/>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2"/>
                                        </p:tgtEl>
                                        <p:attrNameLst>
                                          <p:attrName>r</p:attrName>
                                        </p:attrNameLst>
                                      </p:cBhvr>
                                    </p:animRot>
                                    <p:animRot by="-240000">
                                      <p:cBhvr>
                                        <p:cTn id="40" dur="200" fill="hold">
                                          <p:stCondLst>
                                            <p:cond delay="200"/>
                                          </p:stCondLst>
                                        </p:cTn>
                                        <p:tgtEl>
                                          <p:spTgt spid="32"/>
                                        </p:tgtEl>
                                        <p:attrNameLst>
                                          <p:attrName>r</p:attrName>
                                        </p:attrNameLst>
                                      </p:cBhvr>
                                    </p:animRot>
                                    <p:animRot by="240000">
                                      <p:cBhvr>
                                        <p:cTn id="41" dur="200" fill="hold">
                                          <p:stCondLst>
                                            <p:cond delay="400"/>
                                          </p:stCondLst>
                                        </p:cTn>
                                        <p:tgtEl>
                                          <p:spTgt spid="32"/>
                                        </p:tgtEl>
                                        <p:attrNameLst>
                                          <p:attrName>r</p:attrName>
                                        </p:attrNameLst>
                                      </p:cBhvr>
                                    </p:animRot>
                                    <p:animRot by="-240000">
                                      <p:cBhvr>
                                        <p:cTn id="42" dur="200" fill="hold">
                                          <p:stCondLst>
                                            <p:cond delay="600"/>
                                          </p:stCondLst>
                                        </p:cTn>
                                        <p:tgtEl>
                                          <p:spTgt spid="32"/>
                                        </p:tgtEl>
                                        <p:attrNameLst>
                                          <p:attrName>r</p:attrName>
                                        </p:attrNameLst>
                                      </p:cBhvr>
                                    </p:animRot>
                                    <p:animRot by="120000">
                                      <p:cBhvr>
                                        <p:cTn id="43"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2238844"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a-e</a:t>
              </a:r>
            </a:p>
          </p:txBody>
        </p:sp>
      </p:grpSp>
      <p:pic>
        <p:nvPicPr>
          <p:cNvPr id="3" name="Picture 2">
            <a:extLst>
              <a:ext uri="{FF2B5EF4-FFF2-40B4-BE49-F238E27FC236}">
                <a16:creationId xmlns:a16="http://schemas.microsoft.com/office/drawing/2014/main" id="{7D811EC5-03FC-B90A-C616-2BF519E1509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37" r="13751"/>
          <a:stretch/>
        </p:blipFill>
        <p:spPr>
          <a:xfrm>
            <a:off x="2857368" y="1686475"/>
            <a:ext cx="3429264" cy="3429264"/>
          </a:xfrm>
          <a:prstGeom prst="ellipse">
            <a:avLst/>
          </a:prstGeom>
        </p:spPr>
      </p:pic>
    </p:spTree>
    <p:extLst>
      <p:ext uri="{BB962C8B-B14F-4D97-AF65-F5344CB8AC3E}">
        <p14:creationId xmlns:p14="http://schemas.microsoft.com/office/powerpoint/2010/main" val="20388311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30"/>
                                        </p:tgtEl>
                                        <p:attrNameLst>
                                          <p:attrName>r</p:attrName>
                                        </p:attrNameLst>
                                      </p:cBhvr>
                                    </p:animRot>
                                    <p:animRot by="-240000">
                                      <p:cBhvr>
                                        <p:cTn id="13" dur="200" fill="hold">
                                          <p:stCondLst>
                                            <p:cond delay="200"/>
                                          </p:stCondLst>
                                        </p:cTn>
                                        <p:tgtEl>
                                          <p:spTgt spid="30"/>
                                        </p:tgtEl>
                                        <p:attrNameLst>
                                          <p:attrName>r</p:attrName>
                                        </p:attrNameLst>
                                      </p:cBhvr>
                                    </p:animRot>
                                    <p:animRot by="240000">
                                      <p:cBhvr>
                                        <p:cTn id="14" dur="200" fill="hold">
                                          <p:stCondLst>
                                            <p:cond delay="400"/>
                                          </p:stCondLst>
                                        </p:cTn>
                                        <p:tgtEl>
                                          <p:spTgt spid="30"/>
                                        </p:tgtEl>
                                        <p:attrNameLst>
                                          <p:attrName>r</p:attrName>
                                        </p:attrNameLst>
                                      </p:cBhvr>
                                    </p:animRot>
                                    <p:animRot by="-240000">
                                      <p:cBhvr>
                                        <p:cTn id="15" dur="200" fill="hold">
                                          <p:stCondLst>
                                            <p:cond delay="600"/>
                                          </p:stCondLst>
                                        </p:cTn>
                                        <p:tgtEl>
                                          <p:spTgt spid="30"/>
                                        </p:tgtEl>
                                        <p:attrNameLst>
                                          <p:attrName>r</p:attrName>
                                        </p:attrNameLst>
                                      </p:cBhvr>
                                    </p:animRot>
                                    <p:animRot by="120000">
                                      <p:cBhvr>
                                        <p:cTn id="16"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2"/>
                                        </p:tgtEl>
                                        <p:attrNameLst>
                                          <p:attrName>r</p:attrName>
                                        </p:attrNameLst>
                                      </p:cBhvr>
                                    </p:animRot>
                                    <p:animRot by="-240000">
                                      <p:cBhvr>
                                        <p:cTn id="22" dur="200" fill="hold">
                                          <p:stCondLst>
                                            <p:cond delay="200"/>
                                          </p:stCondLst>
                                        </p:cTn>
                                        <p:tgtEl>
                                          <p:spTgt spid="32"/>
                                        </p:tgtEl>
                                        <p:attrNameLst>
                                          <p:attrName>r</p:attrName>
                                        </p:attrNameLst>
                                      </p:cBhvr>
                                    </p:animRot>
                                    <p:animRot by="240000">
                                      <p:cBhvr>
                                        <p:cTn id="23" dur="200" fill="hold">
                                          <p:stCondLst>
                                            <p:cond delay="400"/>
                                          </p:stCondLst>
                                        </p:cTn>
                                        <p:tgtEl>
                                          <p:spTgt spid="32"/>
                                        </p:tgtEl>
                                        <p:attrNameLst>
                                          <p:attrName>r</p:attrName>
                                        </p:attrNameLst>
                                      </p:cBhvr>
                                    </p:animRot>
                                    <p:animRot by="-240000">
                                      <p:cBhvr>
                                        <p:cTn id="24" dur="200" fill="hold">
                                          <p:stCondLst>
                                            <p:cond delay="600"/>
                                          </p:stCondLst>
                                        </p:cTn>
                                        <p:tgtEl>
                                          <p:spTgt spid="32"/>
                                        </p:tgtEl>
                                        <p:attrNameLst>
                                          <p:attrName>r</p:attrName>
                                        </p:attrNameLst>
                                      </p:cBhvr>
                                    </p:animRot>
                                    <p:animRot by="120000">
                                      <p:cBhvr>
                                        <p:cTn id="25"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1"/>
                                        </p:tgtEl>
                                        <p:attrNameLst>
                                          <p:attrName>r</p:attrName>
                                        </p:attrNameLst>
                                      </p:cBhvr>
                                    </p:animRot>
                                    <p:animRot by="-240000">
                                      <p:cBhvr>
                                        <p:cTn id="40" dur="200" fill="hold">
                                          <p:stCondLst>
                                            <p:cond delay="200"/>
                                          </p:stCondLst>
                                        </p:cTn>
                                        <p:tgtEl>
                                          <p:spTgt spid="31"/>
                                        </p:tgtEl>
                                        <p:attrNameLst>
                                          <p:attrName>r</p:attrName>
                                        </p:attrNameLst>
                                      </p:cBhvr>
                                    </p:animRot>
                                    <p:animRot by="240000">
                                      <p:cBhvr>
                                        <p:cTn id="41" dur="200" fill="hold">
                                          <p:stCondLst>
                                            <p:cond delay="400"/>
                                          </p:stCondLst>
                                        </p:cTn>
                                        <p:tgtEl>
                                          <p:spTgt spid="31"/>
                                        </p:tgtEl>
                                        <p:attrNameLst>
                                          <p:attrName>r</p:attrName>
                                        </p:attrNameLst>
                                      </p:cBhvr>
                                    </p:animRot>
                                    <p:animRot by="-240000">
                                      <p:cBhvr>
                                        <p:cTn id="42" dur="200" fill="hold">
                                          <p:stCondLst>
                                            <p:cond delay="600"/>
                                          </p:stCondLst>
                                        </p:cTn>
                                        <p:tgtEl>
                                          <p:spTgt spid="31"/>
                                        </p:tgtEl>
                                        <p:attrNameLst>
                                          <p:attrName>r</p:attrName>
                                        </p:attrNameLst>
                                      </p:cBhvr>
                                    </p:animRot>
                                    <p:animRot by="120000">
                                      <p:cBhvr>
                                        <p:cTn id="43"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5459237"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err="1">
                  <a:solidFill>
                    <a:schemeClr val="bg1"/>
                  </a:solidFill>
                </a:rPr>
                <a:t>eigh</a:t>
              </a:r>
              <a:endParaRPr lang="en-GB" sz="2800" b="1" dirty="0">
                <a:solidFill>
                  <a:schemeClr val="bg1"/>
                </a:solidFill>
              </a:endParaRPr>
            </a:p>
          </p:txBody>
        </p:sp>
      </p:grpSp>
      <p:pic>
        <p:nvPicPr>
          <p:cNvPr id="3" name="Picture 2">
            <a:extLst>
              <a:ext uri="{FF2B5EF4-FFF2-40B4-BE49-F238E27FC236}">
                <a16:creationId xmlns:a16="http://schemas.microsoft.com/office/drawing/2014/main" id="{EF218595-7945-2457-9E92-3F98F4CF9C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2899" y="1843416"/>
            <a:ext cx="4624301" cy="2720569"/>
          </a:xfrm>
          <a:prstGeom prst="rect">
            <a:avLst/>
          </a:prstGeom>
        </p:spPr>
      </p:pic>
      <p:cxnSp>
        <p:nvCxnSpPr>
          <p:cNvPr id="4" name="Straight Arrow Connector 3">
            <a:extLst>
              <a:ext uri="{FF2B5EF4-FFF2-40B4-BE49-F238E27FC236}">
                <a16:creationId xmlns:a16="http://schemas.microsoft.com/office/drawing/2014/main" id="{C9CB7145-C82A-4F06-7D15-50BFAB669948}"/>
              </a:ext>
            </a:extLst>
          </p:cNvPr>
          <p:cNvCxnSpPr>
            <a:cxnSpLocks/>
          </p:cNvCxnSpPr>
          <p:nvPr/>
        </p:nvCxnSpPr>
        <p:spPr>
          <a:xfrm flipV="1">
            <a:off x="4349750" y="4137411"/>
            <a:ext cx="69850" cy="660300"/>
          </a:xfrm>
          <a:prstGeom prst="straightConnector1">
            <a:avLst/>
          </a:prstGeom>
          <a:ln w="57150" cap="rnd">
            <a:solidFill>
              <a:srgbClr val="CC479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4802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30"/>
                                        </p:tgtEl>
                                        <p:attrNameLst>
                                          <p:attrName>r</p:attrName>
                                        </p:attrNameLst>
                                      </p:cBhvr>
                                    </p:animRot>
                                    <p:animRot by="-240000">
                                      <p:cBhvr>
                                        <p:cTn id="16" dur="200" fill="hold">
                                          <p:stCondLst>
                                            <p:cond delay="200"/>
                                          </p:stCondLst>
                                        </p:cTn>
                                        <p:tgtEl>
                                          <p:spTgt spid="30"/>
                                        </p:tgtEl>
                                        <p:attrNameLst>
                                          <p:attrName>r</p:attrName>
                                        </p:attrNameLst>
                                      </p:cBhvr>
                                    </p:animRot>
                                    <p:animRot by="240000">
                                      <p:cBhvr>
                                        <p:cTn id="17" dur="200" fill="hold">
                                          <p:stCondLst>
                                            <p:cond delay="400"/>
                                          </p:stCondLst>
                                        </p:cTn>
                                        <p:tgtEl>
                                          <p:spTgt spid="30"/>
                                        </p:tgtEl>
                                        <p:attrNameLst>
                                          <p:attrName>r</p:attrName>
                                        </p:attrNameLst>
                                      </p:cBhvr>
                                    </p:animRot>
                                    <p:animRot by="-240000">
                                      <p:cBhvr>
                                        <p:cTn id="18" dur="200" fill="hold">
                                          <p:stCondLst>
                                            <p:cond delay="600"/>
                                          </p:stCondLst>
                                        </p:cTn>
                                        <p:tgtEl>
                                          <p:spTgt spid="30"/>
                                        </p:tgtEl>
                                        <p:attrNameLst>
                                          <p:attrName>r</p:attrName>
                                        </p:attrNameLst>
                                      </p:cBhvr>
                                    </p:animRot>
                                    <p:animRot by="120000">
                                      <p:cBhvr>
                                        <p:cTn id="19"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2"/>
                                        </p:tgtEl>
                                        <p:attrNameLst>
                                          <p:attrName>r</p:attrName>
                                        </p:attrNameLst>
                                      </p:cBhvr>
                                    </p:animRot>
                                    <p:animRot by="-240000">
                                      <p:cBhvr>
                                        <p:cTn id="31" dur="200" fill="hold">
                                          <p:stCondLst>
                                            <p:cond delay="200"/>
                                          </p:stCondLst>
                                        </p:cTn>
                                        <p:tgtEl>
                                          <p:spTgt spid="32"/>
                                        </p:tgtEl>
                                        <p:attrNameLst>
                                          <p:attrName>r</p:attrName>
                                        </p:attrNameLst>
                                      </p:cBhvr>
                                    </p:animRot>
                                    <p:animRot by="240000">
                                      <p:cBhvr>
                                        <p:cTn id="32" dur="200" fill="hold">
                                          <p:stCondLst>
                                            <p:cond delay="400"/>
                                          </p:stCondLst>
                                        </p:cTn>
                                        <p:tgtEl>
                                          <p:spTgt spid="32"/>
                                        </p:tgtEl>
                                        <p:attrNameLst>
                                          <p:attrName>r</p:attrName>
                                        </p:attrNameLst>
                                      </p:cBhvr>
                                    </p:animRot>
                                    <p:animRot by="-240000">
                                      <p:cBhvr>
                                        <p:cTn id="33" dur="200" fill="hold">
                                          <p:stCondLst>
                                            <p:cond delay="600"/>
                                          </p:stCondLst>
                                        </p:cTn>
                                        <p:tgtEl>
                                          <p:spTgt spid="32"/>
                                        </p:tgtEl>
                                        <p:attrNameLst>
                                          <p:attrName>r</p:attrName>
                                        </p:attrNameLst>
                                      </p:cBhvr>
                                    </p:animRot>
                                    <p:animRot by="120000">
                                      <p:cBhvr>
                                        <p:cTn id="34"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35" restart="whenNotActive" fill="hold" evtFilter="cancelBubble" nodeType="interactiveSeq">
                <p:stCondLst>
                  <p:cond evt="onClick" delay="0">
                    <p:tgtEl>
                      <p:spTgt spid="28"/>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28"/>
                                        </p:tgtEl>
                                        <p:attrNameLst>
                                          <p:attrName>r</p:attrName>
                                        </p:attrNameLst>
                                      </p:cBhvr>
                                    </p:animRot>
                                    <p:animRot by="-240000">
                                      <p:cBhvr>
                                        <p:cTn id="40" dur="200" fill="hold">
                                          <p:stCondLst>
                                            <p:cond delay="200"/>
                                          </p:stCondLst>
                                        </p:cTn>
                                        <p:tgtEl>
                                          <p:spTgt spid="28"/>
                                        </p:tgtEl>
                                        <p:attrNameLst>
                                          <p:attrName>r</p:attrName>
                                        </p:attrNameLst>
                                      </p:cBhvr>
                                    </p:animRot>
                                    <p:animRot by="240000">
                                      <p:cBhvr>
                                        <p:cTn id="41" dur="200" fill="hold">
                                          <p:stCondLst>
                                            <p:cond delay="400"/>
                                          </p:stCondLst>
                                        </p:cTn>
                                        <p:tgtEl>
                                          <p:spTgt spid="28"/>
                                        </p:tgtEl>
                                        <p:attrNameLst>
                                          <p:attrName>r</p:attrName>
                                        </p:attrNameLst>
                                      </p:cBhvr>
                                    </p:animRot>
                                    <p:animRot by="-240000">
                                      <p:cBhvr>
                                        <p:cTn id="42" dur="200" fill="hold">
                                          <p:stCondLst>
                                            <p:cond delay="600"/>
                                          </p:stCondLst>
                                        </p:cTn>
                                        <p:tgtEl>
                                          <p:spTgt spid="28"/>
                                        </p:tgtEl>
                                        <p:attrNameLst>
                                          <p:attrName>r</p:attrName>
                                        </p:attrNameLst>
                                      </p:cBhvr>
                                    </p:animRot>
                                    <p:animRot by="120000">
                                      <p:cBhvr>
                                        <p:cTn id="43"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56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A5DCB67-866A-7CC3-A2F0-C4FB7F8FBA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781" y="1788281"/>
            <a:ext cx="3319908" cy="3194538"/>
          </a:xfrm>
          <a:prstGeom prst="rect">
            <a:avLst/>
          </a:prstGeom>
        </p:spPr>
      </p:pic>
      <p:grpSp>
        <p:nvGrpSpPr>
          <p:cNvPr id="33" name="Group 32">
            <a:extLst>
              <a:ext uri="{FF2B5EF4-FFF2-40B4-BE49-F238E27FC236}">
                <a16:creationId xmlns:a16="http://schemas.microsoft.com/office/drawing/2014/main" id="{DDA9C403-E539-9688-5065-56388F090321}"/>
              </a:ext>
            </a:extLst>
          </p:cNvPr>
          <p:cNvGrpSpPr/>
          <p:nvPr/>
        </p:nvGrpSpPr>
        <p:grpSpPr>
          <a:xfrm>
            <a:off x="628648" y="5527429"/>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ai</a:t>
              </a:r>
            </a:p>
          </p:txBody>
        </p:sp>
      </p:grpSp>
    </p:spTree>
    <p:extLst>
      <p:ext uri="{BB962C8B-B14F-4D97-AF65-F5344CB8AC3E}">
        <p14:creationId xmlns:p14="http://schemas.microsoft.com/office/powerpoint/2010/main" val="1069900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29"/>
                                        </p:tgtEl>
                                        <p:attrNameLst>
                                          <p:attrName>r</p:attrName>
                                        </p:attrNameLst>
                                      </p:cBhvr>
                                    </p:animRot>
                                    <p:animRot by="-240000">
                                      <p:cBhvr>
                                        <p:cTn id="13" dur="200" fill="hold">
                                          <p:stCondLst>
                                            <p:cond delay="200"/>
                                          </p:stCondLst>
                                        </p:cTn>
                                        <p:tgtEl>
                                          <p:spTgt spid="29"/>
                                        </p:tgtEl>
                                        <p:attrNameLst>
                                          <p:attrName>r</p:attrName>
                                        </p:attrNameLst>
                                      </p:cBhvr>
                                    </p:animRot>
                                    <p:animRot by="240000">
                                      <p:cBhvr>
                                        <p:cTn id="14" dur="200" fill="hold">
                                          <p:stCondLst>
                                            <p:cond delay="400"/>
                                          </p:stCondLst>
                                        </p:cTn>
                                        <p:tgtEl>
                                          <p:spTgt spid="29"/>
                                        </p:tgtEl>
                                        <p:attrNameLst>
                                          <p:attrName>r</p:attrName>
                                        </p:attrNameLst>
                                      </p:cBhvr>
                                    </p:animRot>
                                    <p:animRot by="-240000">
                                      <p:cBhvr>
                                        <p:cTn id="15" dur="200" fill="hold">
                                          <p:stCondLst>
                                            <p:cond delay="600"/>
                                          </p:stCondLst>
                                        </p:cTn>
                                        <p:tgtEl>
                                          <p:spTgt spid="29"/>
                                        </p:tgtEl>
                                        <p:attrNameLst>
                                          <p:attrName>r</p:attrName>
                                        </p:attrNameLst>
                                      </p:cBhvr>
                                    </p:animRot>
                                    <p:animRot by="120000">
                                      <p:cBhvr>
                                        <p:cTn id="16"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3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0"/>
                                        </p:tgtEl>
                                        <p:attrNameLst>
                                          <p:attrName>r</p:attrName>
                                        </p:attrNameLst>
                                      </p:cBhvr>
                                    </p:animRot>
                                    <p:animRot by="-240000">
                                      <p:cBhvr>
                                        <p:cTn id="22" dur="200" fill="hold">
                                          <p:stCondLst>
                                            <p:cond delay="200"/>
                                          </p:stCondLst>
                                        </p:cTn>
                                        <p:tgtEl>
                                          <p:spTgt spid="30"/>
                                        </p:tgtEl>
                                        <p:attrNameLst>
                                          <p:attrName>r</p:attrName>
                                        </p:attrNameLst>
                                      </p:cBhvr>
                                    </p:animRot>
                                    <p:animRot by="240000">
                                      <p:cBhvr>
                                        <p:cTn id="23" dur="200" fill="hold">
                                          <p:stCondLst>
                                            <p:cond delay="400"/>
                                          </p:stCondLst>
                                        </p:cTn>
                                        <p:tgtEl>
                                          <p:spTgt spid="30"/>
                                        </p:tgtEl>
                                        <p:attrNameLst>
                                          <p:attrName>r</p:attrName>
                                        </p:attrNameLst>
                                      </p:cBhvr>
                                    </p:animRot>
                                    <p:animRot by="-240000">
                                      <p:cBhvr>
                                        <p:cTn id="24" dur="200" fill="hold">
                                          <p:stCondLst>
                                            <p:cond delay="600"/>
                                          </p:stCondLst>
                                        </p:cTn>
                                        <p:tgtEl>
                                          <p:spTgt spid="30"/>
                                        </p:tgtEl>
                                        <p:attrNameLst>
                                          <p:attrName>r</p:attrName>
                                        </p:attrNameLst>
                                      </p:cBhvr>
                                    </p:animRot>
                                    <p:animRot by="120000">
                                      <p:cBhvr>
                                        <p:cTn id="25"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1"/>
                                        </p:tgtEl>
                                        <p:attrNameLst>
                                          <p:attrName>r</p:attrName>
                                        </p:attrNameLst>
                                      </p:cBhvr>
                                    </p:animRot>
                                    <p:animRot by="-240000">
                                      <p:cBhvr>
                                        <p:cTn id="31" dur="200" fill="hold">
                                          <p:stCondLst>
                                            <p:cond delay="200"/>
                                          </p:stCondLst>
                                        </p:cTn>
                                        <p:tgtEl>
                                          <p:spTgt spid="31"/>
                                        </p:tgtEl>
                                        <p:attrNameLst>
                                          <p:attrName>r</p:attrName>
                                        </p:attrNameLst>
                                      </p:cBhvr>
                                    </p:animRot>
                                    <p:animRot by="240000">
                                      <p:cBhvr>
                                        <p:cTn id="32" dur="200" fill="hold">
                                          <p:stCondLst>
                                            <p:cond delay="400"/>
                                          </p:stCondLst>
                                        </p:cTn>
                                        <p:tgtEl>
                                          <p:spTgt spid="31"/>
                                        </p:tgtEl>
                                        <p:attrNameLst>
                                          <p:attrName>r</p:attrName>
                                        </p:attrNameLst>
                                      </p:cBhvr>
                                    </p:animRot>
                                    <p:animRot by="-240000">
                                      <p:cBhvr>
                                        <p:cTn id="33" dur="200" fill="hold">
                                          <p:stCondLst>
                                            <p:cond delay="600"/>
                                          </p:stCondLst>
                                        </p:cTn>
                                        <p:tgtEl>
                                          <p:spTgt spid="31"/>
                                        </p:tgtEl>
                                        <p:attrNameLst>
                                          <p:attrName>r</p:attrName>
                                        </p:attrNameLst>
                                      </p:cBhvr>
                                    </p:animRot>
                                    <p:animRot by="120000">
                                      <p:cBhvr>
                                        <p:cTn id="34"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seq concurrent="1" nextAc="seek">
              <p:cTn id="35" restart="whenNotActive" fill="hold" evtFilter="cancelBubble" nodeType="interactiveSeq">
                <p:stCondLst>
                  <p:cond evt="onClick" delay="0">
                    <p:tgtEl>
                      <p:spTgt spid="32"/>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2"/>
                                        </p:tgtEl>
                                        <p:attrNameLst>
                                          <p:attrName>r</p:attrName>
                                        </p:attrNameLst>
                                      </p:cBhvr>
                                    </p:animRot>
                                    <p:animRot by="-240000">
                                      <p:cBhvr>
                                        <p:cTn id="40" dur="200" fill="hold">
                                          <p:stCondLst>
                                            <p:cond delay="200"/>
                                          </p:stCondLst>
                                        </p:cTn>
                                        <p:tgtEl>
                                          <p:spTgt spid="32"/>
                                        </p:tgtEl>
                                        <p:attrNameLst>
                                          <p:attrName>r</p:attrName>
                                        </p:attrNameLst>
                                      </p:cBhvr>
                                    </p:animRot>
                                    <p:animRot by="240000">
                                      <p:cBhvr>
                                        <p:cTn id="41" dur="200" fill="hold">
                                          <p:stCondLst>
                                            <p:cond delay="400"/>
                                          </p:stCondLst>
                                        </p:cTn>
                                        <p:tgtEl>
                                          <p:spTgt spid="32"/>
                                        </p:tgtEl>
                                        <p:attrNameLst>
                                          <p:attrName>r</p:attrName>
                                        </p:attrNameLst>
                                      </p:cBhvr>
                                    </p:animRot>
                                    <p:animRot by="-240000">
                                      <p:cBhvr>
                                        <p:cTn id="42" dur="200" fill="hold">
                                          <p:stCondLst>
                                            <p:cond delay="600"/>
                                          </p:stCondLst>
                                        </p:cTn>
                                        <p:tgtEl>
                                          <p:spTgt spid="32"/>
                                        </p:tgtEl>
                                        <p:attrNameLst>
                                          <p:attrName>r</p:attrName>
                                        </p:attrNameLst>
                                      </p:cBhvr>
                                    </p:animRot>
                                    <p:animRot by="120000">
                                      <p:cBhvr>
                                        <p:cTn id="43"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5459237"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err="1">
                  <a:solidFill>
                    <a:schemeClr val="bg1"/>
                  </a:solidFill>
                </a:rPr>
                <a:t>eigh</a:t>
              </a:r>
              <a:endParaRPr lang="en-GB" sz="2800" b="1" dirty="0">
                <a:solidFill>
                  <a:schemeClr val="bg1"/>
                </a:solidFill>
              </a:endParaRPr>
            </a:p>
          </p:txBody>
        </p:sp>
      </p:grpSp>
      <p:pic>
        <p:nvPicPr>
          <p:cNvPr id="3" name="Picture 2">
            <a:extLst>
              <a:ext uri="{FF2B5EF4-FFF2-40B4-BE49-F238E27FC236}">
                <a16:creationId xmlns:a16="http://schemas.microsoft.com/office/drawing/2014/main" id="{21F926C5-0B7F-8873-53A9-3849828B10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6852" y="1850090"/>
            <a:ext cx="4150295" cy="3394605"/>
          </a:xfrm>
          <a:prstGeom prst="rect">
            <a:avLst/>
          </a:prstGeom>
        </p:spPr>
      </p:pic>
    </p:spTree>
    <p:extLst>
      <p:ext uri="{BB962C8B-B14F-4D97-AF65-F5344CB8AC3E}">
        <p14:creationId xmlns:p14="http://schemas.microsoft.com/office/powerpoint/2010/main" val="15016216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30"/>
                                        </p:tgtEl>
                                        <p:attrNameLst>
                                          <p:attrName>r</p:attrName>
                                        </p:attrNameLst>
                                      </p:cBhvr>
                                    </p:animRot>
                                    <p:animRot by="-240000">
                                      <p:cBhvr>
                                        <p:cTn id="16" dur="200" fill="hold">
                                          <p:stCondLst>
                                            <p:cond delay="200"/>
                                          </p:stCondLst>
                                        </p:cTn>
                                        <p:tgtEl>
                                          <p:spTgt spid="30"/>
                                        </p:tgtEl>
                                        <p:attrNameLst>
                                          <p:attrName>r</p:attrName>
                                        </p:attrNameLst>
                                      </p:cBhvr>
                                    </p:animRot>
                                    <p:animRot by="240000">
                                      <p:cBhvr>
                                        <p:cTn id="17" dur="200" fill="hold">
                                          <p:stCondLst>
                                            <p:cond delay="400"/>
                                          </p:stCondLst>
                                        </p:cTn>
                                        <p:tgtEl>
                                          <p:spTgt spid="30"/>
                                        </p:tgtEl>
                                        <p:attrNameLst>
                                          <p:attrName>r</p:attrName>
                                        </p:attrNameLst>
                                      </p:cBhvr>
                                    </p:animRot>
                                    <p:animRot by="-240000">
                                      <p:cBhvr>
                                        <p:cTn id="18" dur="200" fill="hold">
                                          <p:stCondLst>
                                            <p:cond delay="600"/>
                                          </p:stCondLst>
                                        </p:cTn>
                                        <p:tgtEl>
                                          <p:spTgt spid="30"/>
                                        </p:tgtEl>
                                        <p:attrNameLst>
                                          <p:attrName>r</p:attrName>
                                        </p:attrNameLst>
                                      </p:cBhvr>
                                    </p:animRot>
                                    <p:animRot by="120000">
                                      <p:cBhvr>
                                        <p:cTn id="19"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32"/>
                                        </p:tgtEl>
                                        <p:attrNameLst>
                                          <p:attrName>r</p:attrName>
                                        </p:attrNameLst>
                                      </p:cBhvr>
                                    </p:animRot>
                                    <p:animRot by="-240000">
                                      <p:cBhvr>
                                        <p:cTn id="31" dur="200" fill="hold">
                                          <p:stCondLst>
                                            <p:cond delay="200"/>
                                          </p:stCondLst>
                                        </p:cTn>
                                        <p:tgtEl>
                                          <p:spTgt spid="32"/>
                                        </p:tgtEl>
                                        <p:attrNameLst>
                                          <p:attrName>r</p:attrName>
                                        </p:attrNameLst>
                                      </p:cBhvr>
                                    </p:animRot>
                                    <p:animRot by="240000">
                                      <p:cBhvr>
                                        <p:cTn id="32" dur="200" fill="hold">
                                          <p:stCondLst>
                                            <p:cond delay="400"/>
                                          </p:stCondLst>
                                        </p:cTn>
                                        <p:tgtEl>
                                          <p:spTgt spid="32"/>
                                        </p:tgtEl>
                                        <p:attrNameLst>
                                          <p:attrName>r</p:attrName>
                                        </p:attrNameLst>
                                      </p:cBhvr>
                                    </p:animRot>
                                    <p:animRot by="-240000">
                                      <p:cBhvr>
                                        <p:cTn id="33" dur="200" fill="hold">
                                          <p:stCondLst>
                                            <p:cond delay="600"/>
                                          </p:stCondLst>
                                        </p:cTn>
                                        <p:tgtEl>
                                          <p:spTgt spid="32"/>
                                        </p:tgtEl>
                                        <p:attrNameLst>
                                          <p:attrName>r</p:attrName>
                                        </p:attrNameLst>
                                      </p:cBhvr>
                                    </p:animRot>
                                    <p:animRot by="120000">
                                      <p:cBhvr>
                                        <p:cTn id="34"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35" restart="whenNotActive" fill="hold" evtFilter="cancelBubble" nodeType="interactiveSeq">
                <p:stCondLst>
                  <p:cond evt="onClick" delay="0">
                    <p:tgtEl>
                      <p:spTgt spid="28"/>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28"/>
                                        </p:tgtEl>
                                        <p:attrNameLst>
                                          <p:attrName>r</p:attrName>
                                        </p:attrNameLst>
                                      </p:cBhvr>
                                    </p:animRot>
                                    <p:animRot by="-240000">
                                      <p:cBhvr>
                                        <p:cTn id="40" dur="200" fill="hold">
                                          <p:stCondLst>
                                            <p:cond delay="200"/>
                                          </p:stCondLst>
                                        </p:cTn>
                                        <p:tgtEl>
                                          <p:spTgt spid="28"/>
                                        </p:tgtEl>
                                        <p:attrNameLst>
                                          <p:attrName>r</p:attrName>
                                        </p:attrNameLst>
                                      </p:cBhvr>
                                    </p:animRot>
                                    <p:animRot by="240000">
                                      <p:cBhvr>
                                        <p:cTn id="41" dur="200" fill="hold">
                                          <p:stCondLst>
                                            <p:cond delay="400"/>
                                          </p:stCondLst>
                                        </p:cTn>
                                        <p:tgtEl>
                                          <p:spTgt spid="28"/>
                                        </p:tgtEl>
                                        <p:attrNameLst>
                                          <p:attrName>r</p:attrName>
                                        </p:attrNameLst>
                                      </p:cBhvr>
                                    </p:animRot>
                                    <p:animRot by="-240000">
                                      <p:cBhvr>
                                        <p:cTn id="42" dur="200" fill="hold">
                                          <p:stCondLst>
                                            <p:cond delay="600"/>
                                          </p:stCondLst>
                                        </p:cTn>
                                        <p:tgtEl>
                                          <p:spTgt spid="28"/>
                                        </p:tgtEl>
                                        <p:attrNameLst>
                                          <p:attrName>r</p:attrName>
                                        </p:attrNameLst>
                                      </p:cBhvr>
                                    </p:animRot>
                                    <p:animRot by="120000">
                                      <p:cBhvr>
                                        <p:cTn id="43"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2238844"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a-e</a:t>
              </a:r>
            </a:p>
          </p:txBody>
        </p:sp>
      </p:grpSp>
      <p:pic>
        <p:nvPicPr>
          <p:cNvPr id="4" name="Picture 3">
            <a:extLst>
              <a:ext uri="{FF2B5EF4-FFF2-40B4-BE49-F238E27FC236}">
                <a16:creationId xmlns:a16="http://schemas.microsoft.com/office/drawing/2014/main" id="{4AA50FDB-C341-B390-1138-CE075FA1B8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8898" y="1917107"/>
            <a:ext cx="4280893" cy="3285009"/>
          </a:xfrm>
          <a:prstGeom prst="rect">
            <a:avLst/>
          </a:prstGeom>
        </p:spPr>
      </p:pic>
    </p:spTree>
    <p:extLst>
      <p:ext uri="{BB962C8B-B14F-4D97-AF65-F5344CB8AC3E}">
        <p14:creationId xmlns:p14="http://schemas.microsoft.com/office/powerpoint/2010/main" val="2748847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30"/>
                                        </p:tgtEl>
                                        <p:attrNameLst>
                                          <p:attrName>r</p:attrName>
                                        </p:attrNameLst>
                                      </p:cBhvr>
                                    </p:animRot>
                                    <p:animRot by="-240000">
                                      <p:cBhvr>
                                        <p:cTn id="13" dur="200" fill="hold">
                                          <p:stCondLst>
                                            <p:cond delay="200"/>
                                          </p:stCondLst>
                                        </p:cTn>
                                        <p:tgtEl>
                                          <p:spTgt spid="30"/>
                                        </p:tgtEl>
                                        <p:attrNameLst>
                                          <p:attrName>r</p:attrName>
                                        </p:attrNameLst>
                                      </p:cBhvr>
                                    </p:animRot>
                                    <p:animRot by="240000">
                                      <p:cBhvr>
                                        <p:cTn id="14" dur="200" fill="hold">
                                          <p:stCondLst>
                                            <p:cond delay="400"/>
                                          </p:stCondLst>
                                        </p:cTn>
                                        <p:tgtEl>
                                          <p:spTgt spid="30"/>
                                        </p:tgtEl>
                                        <p:attrNameLst>
                                          <p:attrName>r</p:attrName>
                                        </p:attrNameLst>
                                      </p:cBhvr>
                                    </p:animRot>
                                    <p:animRot by="-240000">
                                      <p:cBhvr>
                                        <p:cTn id="15" dur="200" fill="hold">
                                          <p:stCondLst>
                                            <p:cond delay="600"/>
                                          </p:stCondLst>
                                        </p:cTn>
                                        <p:tgtEl>
                                          <p:spTgt spid="30"/>
                                        </p:tgtEl>
                                        <p:attrNameLst>
                                          <p:attrName>r</p:attrName>
                                        </p:attrNameLst>
                                      </p:cBhvr>
                                    </p:animRot>
                                    <p:animRot by="120000">
                                      <p:cBhvr>
                                        <p:cTn id="16"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2"/>
                                        </p:tgtEl>
                                        <p:attrNameLst>
                                          <p:attrName>r</p:attrName>
                                        </p:attrNameLst>
                                      </p:cBhvr>
                                    </p:animRot>
                                    <p:animRot by="-240000">
                                      <p:cBhvr>
                                        <p:cTn id="22" dur="200" fill="hold">
                                          <p:stCondLst>
                                            <p:cond delay="200"/>
                                          </p:stCondLst>
                                        </p:cTn>
                                        <p:tgtEl>
                                          <p:spTgt spid="32"/>
                                        </p:tgtEl>
                                        <p:attrNameLst>
                                          <p:attrName>r</p:attrName>
                                        </p:attrNameLst>
                                      </p:cBhvr>
                                    </p:animRot>
                                    <p:animRot by="240000">
                                      <p:cBhvr>
                                        <p:cTn id="23" dur="200" fill="hold">
                                          <p:stCondLst>
                                            <p:cond delay="400"/>
                                          </p:stCondLst>
                                        </p:cTn>
                                        <p:tgtEl>
                                          <p:spTgt spid="32"/>
                                        </p:tgtEl>
                                        <p:attrNameLst>
                                          <p:attrName>r</p:attrName>
                                        </p:attrNameLst>
                                      </p:cBhvr>
                                    </p:animRot>
                                    <p:animRot by="-240000">
                                      <p:cBhvr>
                                        <p:cTn id="24" dur="200" fill="hold">
                                          <p:stCondLst>
                                            <p:cond delay="600"/>
                                          </p:stCondLst>
                                        </p:cTn>
                                        <p:tgtEl>
                                          <p:spTgt spid="32"/>
                                        </p:tgtEl>
                                        <p:attrNameLst>
                                          <p:attrName>r</p:attrName>
                                        </p:attrNameLst>
                                      </p:cBhvr>
                                    </p:animRot>
                                    <p:animRot by="120000">
                                      <p:cBhvr>
                                        <p:cTn id="25"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1"/>
                                        </p:tgtEl>
                                        <p:attrNameLst>
                                          <p:attrName>r</p:attrName>
                                        </p:attrNameLst>
                                      </p:cBhvr>
                                    </p:animRot>
                                    <p:animRot by="-240000">
                                      <p:cBhvr>
                                        <p:cTn id="40" dur="200" fill="hold">
                                          <p:stCondLst>
                                            <p:cond delay="200"/>
                                          </p:stCondLst>
                                        </p:cTn>
                                        <p:tgtEl>
                                          <p:spTgt spid="31"/>
                                        </p:tgtEl>
                                        <p:attrNameLst>
                                          <p:attrName>r</p:attrName>
                                        </p:attrNameLst>
                                      </p:cBhvr>
                                    </p:animRot>
                                    <p:animRot by="240000">
                                      <p:cBhvr>
                                        <p:cTn id="41" dur="200" fill="hold">
                                          <p:stCondLst>
                                            <p:cond delay="400"/>
                                          </p:stCondLst>
                                        </p:cTn>
                                        <p:tgtEl>
                                          <p:spTgt spid="31"/>
                                        </p:tgtEl>
                                        <p:attrNameLst>
                                          <p:attrName>r</p:attrName>
                                        </p:attrNameLst>
                                      </p:cBhvr>
                                    </p:animRot>
                                    <p:animRot by="-240000">
                                      <p:cBhvr>
                                        <p:cTn id="42" dur="200" fill="hold">
                                          <p:stCondLst>
                                            <p:cond delay="600"/>
                                          </p:stCondLst>
                                        </p:cTn>
                                        <p:tgtEl>
                                          <p:spTgt spid="31"/>
                                        </p:tgtEl>
                                        <p:attrNameLst>
                                          <p:attrName>r</p:attrName>
                                        </p:attrNameLst>
                                      </p:cBhvr>
                                    </p:animRot>
                                    <p:animRot by="120000">
                                      <p:cBhvr>
                                        <p:cTn id="43"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3849041"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ay</a:t>
              </a:r>
            </a:p>
          </p:txBody>
        </p:sp>
      </p:grpSp>
      <p:pic>
        <p:nvPicPr>
          <p:cNvPr id="3" name="Picture 2">
            <a:extLst>
              <a:ext uri="{FF2B5EF4-FFF2-40B4-BE49-F238E27FC236}">
                <a16:creationId xmlns:a16="http://schemas.microsoft.com/office/drawing/2014/main" id="{8206F17A-A106-5485-9777-1E951D0036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99" t="-1484" r="-1" b="1484"/>
          <a:stretch/>
        </p:blipFill>
        <p:spPr>
          <a:xfrm>
            <a:off x="2857368" y="1686476"/>
            <a:ext cx="3429264" cy="3429264"/>
          </a:xfrm>
          <a:prstGeom prst="ellipse">
            <a:avLst/>
          </a:prstGeom>
        </p:spPr>
      </p:pic>
      <p:pic>
        <p:nvPicPr>
          <p:cNvPr id="5" name="Picture 4">
            <a:extLst>
              <a:ext uri="{FF2B5EF4-FFF2-40B4-BE49-F238E27FC236}">
                <a16:creationId xmlns:a16="http://schemas.microsoft.com/office/drawing/2014/main" id="{FA00534A-B343-5C4E-D790-AF96B178BD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98" t="24203" r="-8287" b="-3000"/>
          <a:stretch/>
        </p:blipFill>
        <p:spPr>
          <a:xfrm>
            <a:off x="2857368" y="2567353"/>
            <a:ext cx="3695832" cy="2702169"/>
          </a:xfrm>
          <a:prstGeom prst="rect">
            <a:avLst/>
          </a:prstGeom>
        </p:spPr>
      </p:pic>
    </p:spTree>
    <p:extLst>
      <p:ext uri="{BB962C8B-B14F-4D97-AF65-F5344CB8AC3E}">
        <p14:creationId xmlns:p14="http://schemas.microsoft.com/office/powerpoint/2010/main" val="2031683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2"/>
                                        </p:tgtEl>
                                        <p:attrNameLst>
                                          <p:attrName>r</p:attrName>
                                        </p:attrNameLst>
                                      </p:cBhvr>
                                    </p:animRot>
                                    <p:animRot by="-240000">
                                      <p:cBhvr>
                                        <p:cTn id="22" dur="200" fill="hold">
                                          <p:stCondLst>
                                            <p:cond delay="200"/>
                                          </p:stCondLst>
                                        </p:cTn>
                                        <p:tgtEl>
                                          <p:spTgt spid="32"/>
                                        </p:tgtEl>
                                        <p:attrNameLst>
                                          <p:attrName>r</p:attrName>
                                        </p:attrNameLst>
                                      </p:cBhvr>
                                    </p:animRot>
                                    <p:animRot by="240000">
                                      <p:cBhvr>
                                        <p:cTn id="23" dur="200" fill="hold">
                                          <p:stCondLst>
                                            <p:cond delay="400"/>
                                          </p:stCondLst>
                                        </p:cTn>
                                        <p:tgtEl>
                                          <p:spTgt spid="32"/>
                                        </p:tgtEl>
                                        <p:attrNameLst>
                                          <p:attrName>r</p:attrName>
                                        </p:attrNameLst>
                                      </p:cBhvr>
                                    </p:animRot>
                                    <p:animRot by="-240000">
                                      <p:cBhvr>
                                        <p:cTn id="24" dur="200" fill="hold">
                                          <p:stCondLst>
                                            <p:cond delay="600"/>
                                          </p:stCondLst>
                                        </p:cTn>
                                        <p:tgtEl>
                                          <p:spTgt spid="32"/>
                                        </p:tgtEl>
                                        <p:attrNameLst>
                                          <p:attrName>r</p:attrName>
                                        </p:attrNameLst>
                                      </p:cBhvr>
                                    </p:animRot>
                                    <p:animRot by="120000">
                                      <p:cBhvr>
                                        <p:cTn id="25"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1"/>
                                        </p:tgtEl>
                                        <p:attrNameLst>
                                          <p:attrName>r</p:attrName>
                                        </p:attrNameLst>
                                      </p:cBhvr>
                                    </p:animRot>
                                    <p:animRot by="-240000">
                                      <p:cBhvr>
                                        <p:cTn id="40" dur="200" fill="hold">
                                          <p:stCondLst>
                                            <p:cond delay="200"/>
                                          </p:stCondLst>
                                        </p:cTn>
                                        <p:tgtEl>
                                          <p:spTgt spid="31"/>
                                        </p:tgtEl>
                                        <p:attrNameLst>
                                          <p:attrName>r</p:attrName>
                                        </p:attrNameLst>
                                      </p:cBhvr>
                                    </p:animRot>
                                    <p:animRot by="240000">
                                      <p:cBhvr>
                                        <p:cTn id="41" dur="200" fill="hold">
                                          <p:stCondLst>
                                            <p:cond delay="400"/>
                                          </p:stCondLst>
                                        </p:cTn>
                                        <p:tgtEl>
                                          <p:spTgt spid="31"/>
                                        </p:tgtEl>
                                        <p:attrNameLst>
                                          <p:attrName>r</p:attrName>
                                        </p:attrNameLst>
                                      </p:cBhvr>
                                    </p:animRot>
                                    <p:animRot by="-240000">
                                      <p:cBhvr>
                                        <p:cTn id="42" dur="200" fill="hold">
                                          <p:stCondLst>
                                            <p:cond delay="600"/>
                                          </p:stCondLst>
                                        </p:cTn>
                                        <p:tgtEl>
                                          <p:spTgt spid="31"/>
                                        </p:tgtEl>
                                        <p:attrNameLst>
                                          <p:attrName>r</p:attrName>
                                        </p:attrNameLst>
                                      </p:cBhvr>
                                    </p:animRot>
                                    <p:animRot by="120000">
                                      <p:cBhvr>
                                        <p:cTn id="43"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2238844"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a-e</a:t>
              </a:r>
            </a:p>
          </p:txBody>
        </p:sp>
      </p:grpSp>
      <p:pic>
        <p:nvPicPr>
          <p:cNvPr id="3" name="Picture 2">
            <a:extLst>
              <a:ext uri="{FF2B5EF4-FFF2-40B4-BE49-F238E27FC236}">
                <a16:creationId xmlns:a16="http://schemas.microsoft.com/office/drawing/2014/main" id="{F6F5FF77-EAB5-C489-52A9-54FD8FFCB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948013" y="1815431"/>
            <a:ext cx="4434641" cy="3074071"/>
          </a:xfrm>
          <a:prstGeom prst="rect">
            <a:avLst/>
          </a:prstGeom>
        </p:spPr>
      </p:pic>
    </p:spTree>
    <p:extLst>
      <p:ext uri="{BB962C8B-B14F-4D97-AF65-F5344CB8AC3E}">
        <p14:creationId xmlns:p14="http://schemas.microsoft.com/office/powerpoint/2010/main" val="1385610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30"/>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30"/>
                                        </p:tgtEl>
                                        <p:attrNameLst>
                                          <p:attrName>r</p:attrName>
                                        </p:attrNameLst>
                                      </p:cBhvr>
                                    </p:animRot>
                                    <p:animRot by="-240000">
                                      <p:cBhvr>
                                        <p:cTn id="13" dur="200" fill="hold">
                                          <p:stCondLst>
                                            <p:cond delay="200"/>
                                          </p:stCondLst>
                                        </p:cTn>
                                        <p:tgtEl>
                                          <p:spTgt spid="30"/>
                                        </p:tgtEl>
                                        <p:attrNameLst>
                                          <p:attrName>r</p:attrName>
                                        </p:attrNameLst>
                                      </p:cBhvr>
                                    </p:animRot>
                                    <p:animRot by="240000">
                                      <p:cBhvr>
                                        <p:cTn id="14" dur="200" fill="hold">
                                          <p:stCondLst>
                                            <p:cond delay="400"/>
                                          </p:stCondLst>
                                        </p:cTn>
                                        <p:tgtEl>
                                          <p:spTgt spid="30"/>
                                        </p:tgtEl>
                                        <p:attrNameLst>
                                          <p:attrName>r</p:attrName>
                                        </p:attrNameLst>
                                      </p:cBhvr>
                                    </p:animRot>
                                    <p:animRot by="-240000">
                                      <p:cBhvr>
                                        <p:cTn id="15" dur="200" fill="hold">
                                          <p:stCondLst>
                                            <p:cond delay="600"/>
                                          </p:stCondLst>
                                        </p:cTn>
                                        <p:tgtEl>
                                          <p:spTgt spid="30"/>
                                        </p:tgtEl>
                                        <p:attrNameLst>
                                          <p:attrName>r</p:attrName>
                                        </p:attrNameLst>
                                      </p:cBhvr>
                                    </p:animRot>
                                    <p:animRot by="120000">
                                      <p:cBhvr>
                                        <p:cTn id="16"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2"/>
                                        </p:tgtEl>
                                        <p:attrNameLst>
                                          <p:attrName>r</p:attrName>
                                        </p:attrNameLst>
                                      </p:cBhvr>
                                    </p:animRot>
                                    <p:animRot by="-240000">
                                      <p:cBhvr>
                                        <p:cTn id="22" dur="200" fill="hold">
                                          <p:stCondLst>
                                            <p:cond delay="200"/>
                                          </p:stCondLst>
                                        </p:cTn>
                                        <p:tgtEl>
                                          <p:spTgt spid="32"/>
                                        </p:tgtEl>
                                        <p:attrNameLst>
                                          <p:attrName>r</p:attrName>
                                        </p:attrNameLst>
                                      </p:cBhvr>
                                    </p:animRot>
                                    <p:animRot by="240000">
                                      <p:cBhvr>
                                        <p:cTn id="23" dur="200" fill="hold">
                                          <p:stCondLst>
                                            <p:cond delay="400"/>
                                          </p:stCondLst>
                                        </p:cTn>
                                        <p:tgtEl>
                                          <p:spTgt spid="32"/>
                                        </p:tgtEl>
                                        <p:attrNameLst>
                                          <p:attrName>r</p:attrName>
                                        </p:attrNameLst>
                                      </p:cBhvr>
                                    </p:animRot>
                                    <p:animRot by="-240000">
                                      <p:cBhvr>
                                        <p:cTn id="24" dur="200" fill="hold">
                                          <p:stCondLst>
                                            <p:cond delay="600"/>
                                          </p:stCondLst>
                                        </p:cTn>
                                        <p:tgtEl>
                                          <p:spTgt spid="32"/>
                                        </p:tgtEl>
                                        <p:attrNameLst>
                                          <p:attrName>r</p:attrName>
                                        </p:attrNameLst>
                                      </p:cBhvr>
                                    </p:animRot>
                                    <p:animRot by="120000">
                                      <p:cBhvr>
                                        <p:cTn id="25"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1"/>
                                        </p:tgtEl>
                                        <p:attrNameLst>
                                          <p:attrName>r</p:attrName>
                                        </p:attrNameLst>
                                      </p:cBhvr>
                                    </p:animRot>
                                    <p:animRot by="-240000">
                                      <p:cBhvr>
                                        <p:cTn id="40" dur="200" fill="hold">
                                          <p:stCondLst>
                                            <p:cond delay="200"/>
                                          </p:stCondLst>
                                        </p:cTn>
                                        <p:tgtEl>
                                          <p:spTgt spid="31"/>
                                        </p:tgtEl>
                                        <p:attrNameLst>
                                          <p:attrName>r</p:attrName>
                                        </p:attrNameLst>
                                      </p:cBhvr>
                                    </p:animRot>
                                    <p:animRot by="240000">
                                      <p:cBhvr>
                                        <p:cTn id="41" dur="200" fill="hold">
                                          <p:stCondLst>
                                            <p:cond delay="400"/>
                                          </p:stCondLst>
                                        </p:cTn>
                                        <p:tgtEl>
                                          <p:spTgt spid="31"/>
                                        </p:tgtEl>
                                        <p:attrNameLst>
                                          <p:attrName>r</p:attrName>
                                        </p:attrNameLst>
                                      </p:cBhvr>
                                    </p:animRot>
                                    <p:animRot by="-240000">
                                      <p:cBhvr>
                                        <p:cTn id="42" dur="200" fill="hold">
                                          <p:stCondLst>
                                            <p:cond delay="600"/>
                                          </p:stCondLst>
                                        </p:cTn>
                                        <p:tgtEl>
                                          <p:spTgt spid="31"/>
                                        </p:tgtEl>
                                        <p:attrNameLst>
                                          <p:attrName>r</p:attrName>
                                        </p:attrNameLst>
                                      </p:cBhvr>
                                    </p:animRot>
                                    <p:animRot by="120000">
                                      <p:cBhvr>
                                        <p:cTn id="43"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7069434"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err="1">
                  <a:solidFill>
                    <a:schemeClr val="bg1"/>
                  </a:solidFill>
                </a:rPr>
                <a:t>ey</a:t>
              </a:r>
              <a:endParaRPr lang="en-GB" sz="2800" b="1" dirty="0">
                <a:solidFill>
                  <a:schemeClr val="bg1"/>
                </a:solidFill>
              </a:endParaRPr>
            </a:p>
          </p:txBody>
        </p:sp>
      </p:grpSp>
      <p:pic>
        <p:nvPicPr>
          <p:cNvPr id="4" name="Picture 3">
            <a:extLst>
              <a:ext uri="{FF2B5EF4-FFF2-40B4-BE49-F238E27FC236}">
                <a16:creationId xmlns:a16="http://schemas.microsoft.com/office/drawing/2014/main" id="{371757A2-E761-4009-68AB-07CA0BD4B0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7804" y="1659965"/>
            <a:ext cx="3545766" cy="3511560"/>
          </a:xfrm>
          <a:prstGeom prst="rect">
            <a:avLst/>
          </a:prstGeom>
        </p:spPr>
      </p:pic>
    </p:spTree>
    <p:extLst>
      <p:ext uri="{BB962C8B-B14F-4D97-AF65-F5344CB8AC3E}">
        <p14:creationId xmlns:p14="http://schemas.microsoft.com/office/powerpoint/2010/main" val="33671237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30"/>
                                        </p:tgtEl>
                                        <p:attrNameLst>
                                          <p:attrName>r</p:attrName>
                                        </p:attrNameLst>
                                      </p:cBhvr>
                                    </p:animRot>
                                    <p:animRot by="-240000">
                                      <p:cBhvr>
                                        <p:cTn id="16" dur="200" fill="hold">
                                          <p:stCondLst>
                                            <p:cond delay="200"/>
                                          </p:stCondLst>
                                        </p:cTn>
                                        <p:tgtEl>
                                          <p:spTgt spid="30"/>
                                        </p:tgtEl>
                                        <p:attrNameLst>
                                          <p:attrName>r</p:attrName>
                                        </p:attrNameLst>
                                      </p:cBhvr>
                                    </p:animRot>
                                    <p:animRot by="240000">
                                      <p:cBhvr>
                                        <p:cTn id="17" dur="200" fill="hold">
                                          <p:stCondLst>
                                            <p:cond delay="400"/>
                                          </p:stCondLst>
                                        </p:cTn>
                                        <p:tgtEl>
                                          <p:spTgt spid="30"/>
                                        </p:tgtEl>
                                        <p:attrNameLst>
                                          <p:attrName>r</p:attrName>
                                        </p:attrNameLst>
                                      </p:cBhvr>
                                    </p:animRot>
                                    <p:animRot by="-240000">
                                      <p:cBhvr>
                                        <p:cTn id="18" dur="200" fill="hold">
                                          <p:stCondLst>
                                            <p:cond delay="600"/>
                                          </p:stCondLst>
                                        </p:cTn>
                                        <p:tgtEl>
                                          <p:spTgt spid="30"/>
                                        </p:tgtEl>
                                        <p:attrNameLst>
                                          <p:attrName>r</p:attrName>
                                        </p:attrNameLst>
                                      </p:cBhvr>
                                    </p:animRot>
                                    <p:animRot by="120000">
                                      <p:cBhvr>
                                        <p:cTn id="19" dur="200" fill="hold">
                                          <p:stCondLst>
                                            <p:cond delay="800"/>
                                          </p:stCondLst>
                                        </p:cTn>
                                        <p:tgtEl>
                                          <p:spTgt spid="30"/>
                                        </p:tgtEl>
                                        <p:attrNameLst>
                                          <p:attrName>r</p:attrName>
                                        </p:attrNameLst>
                                      </p:cBhvr>
                                    </p:animRo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1"/>
                                        </p:tgtEl>
                                        <p:attrNameLst>
                                          <p:attrName>r</p:attrName>
                                        </p:attrNameLst>
                                      </p:cBhvr>
                                    </p:animRot>
                                    <p:animRot by="-240000">
                                      <p:cBhvr>
                                        <p:cTn id="40" dur="200" fill="hold">
                                          <p:stCondLst>
                                            <p:cond delay="200"/>
                                          </p:stCondLst>
                                        </p:cTn>
                                        <p:tgtEl>
                                          <p:spTgt spid="31"/>
                                        </p:tgtEl>
                                        <p:attrNameLst>
                                          <p:attrName>r</p:attrName>
                                        </p:attrNameLst>
                                      </p:cBhvr>
                                    </p:animRot>
                                    <p:animRot by="240000">
                                      <p:cBhvr>
                                        <p:cTn id="41" dur="200" fill="hold">
                                          <p:stCondLst>
                                            <p:cond delay="400"/>
                                          </p:stCondLst>
                                        </p:cTn>
                                        <p:tgtEl>
                                          <p:spTgt spid="31"/>
                                        </p:tgtEl>
                                        <p:attrNameLst>
                                          <p:attrName>r</p:attrName>
                                        </p:attrNameLst>
                                      </p:cBhvr>
                                    </p:animRot>
                                    <p:animRot by="-240000">
                                      <p:cBhvr>
                                        <p:cTn id="42" dur="200" fill="hold">
                                          <p:stCondLst>
                                            <p:cond delay="600"/>
                                          </p:stCondLst>
                                        </p:cTn>
                                        <p:tgtEl>
                                          <p:spTgt spid="31"/>
                                        </p:tgtEl>
                                        <p:attrNameLst>
                                          <p:attrName>r</p:attrName>
                                        </p:attrNameLst>
                                      </p:cBhvr>
                                    </p:animRot>
                                    <p:animRot by="120000">
                                      <p:cBhvr>
                                        <p:cTn id="43"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720A281A-4FD0-9D44-DC88-93B4D98D8968}"/>
              </a:ext>
            </a:extLst>
          </p:cNvPr>
          <p:cNvSpPr/>
          <p:nvPr/>
        </p:nvSpPr>
        <p:spPr>
          <a:xfrm>
            <a:off x="2857368" y="1686475"/>
            <a:ext cx="3429264" cy="3429264"/>
          </a:xfrm>
          <a:prstGeom prst="ellipse">
            <a:avLst/>
          </a:prstGeom>
          <a:solidFill>
            <a:srgbClr val="CFE09B"/>
          </a:solidFill>
          <a:ln>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dirty="0">
                <a:ln w="57150">
                  <a:noFill/>
                </a:ln>
                <a:latin typeface="+mn-lt"/>
              </a:rPr>
              <a:t>/ai/, /a-e/, /ay/, /</a:t>
            </a:r>
            <a:r>
              <a:rPr lang="en-GB" sz="3600" dirty="0" err="1">
                <a:ln w="57150">
                  <a:noFill/>
                </a:ln>
                <a:latin typeface="+mn-lt"/>
              </a:rPr>
              <a:t>eigh</a:t>
            </a:r>
            <a:r>
              <a:rPr lang="en-GB" sz="3600" dirty="0">
                <a:ln w="57150">
                  <a:noFill/>
                </a:ln>
                <a:latin typeface="+mn-lt"/>
              </a:rPr>
              <a:t>/ or /</a:t>
            </a:r>
            <a:r>
              <a:rPr lang="en-GB" sz="3600" dirty="0" err="1">
                <a:ln w="57150">
                  <a:noFill/>
                </a:ln>
                <a:latin typeface="+mn-lt"/>
              </a:rPr>
              <a:t>ey</a:t>
            </a:r>
            <a:r>
              <a:rPr lang="en-GB" sz="3600" dirty="0">
                <a:ln w="57150">
                  <a:noFill/>
                </a:ln>
                <a:latin typeface="+mn-lt"/>
              </a:rPr>
              <a:t>/?</a:t>
            </a:r>
            <a:endParaRPr lang="en-US" sz="3600" dirty="0">
              <a:ln w="57150">
                <a:noFill/>
              </a:ln>
              <a:latin typeface="+mn-lt"/>
            </a:endParaRPr>
          </a:p>
        </p:txBody>
      </p:sp>
      <p:grpSp>
        <p:nvGrpSpPr>
          <p:cNvPr id="28" name="Group 27">
            <a:extLst>
              <a:ext uri="{FF2B5EF4-FFF2-40B4-BE49-F238E27FC236}">
                <a16:creationId xmlns:a16="http://schemas.microsoft.com/office/drawing/2014/main" id="{8C2217F3-08EC-594F-2048-DAC3B03CDD51}"/>
              </a:ext>
            </a:extLst>
          </p:cNvPr>
          <p:cNvGrpSpPr/>
          <p:nvPr/>
        </p:nvGrpSpPr>
        <p:grpSpPr>
          <a:xfrm>
            <a:off x="628648" y="5527430"/>
            <a:ext cx="1494274" cy="726831"/>
            <a:chOff x="628648" y="5527430"/>
            <a:chExt cx="1494274" cy="726831"/>
          </a:xfrm>
        </p:grpSpPr>
        <p:sp>
          <p:nvSpPr>
            <p:cNvPr id="10" name="Rectangle: Rounded Corners 9">
              <a:extLst>
                <a:ext uri="{FF2B5EF4-FFF2-40B4-BE49-F238E27FC236}">
                  <a16:creationId xmlns:a16="http://schemas.microsoft.com/office/drawing/2014/main" id="{8F3B8622-F997-3897-B755-116AC65873F4}"/>
                </a:ext>
              </a:extLst>
            </p:cNvPr>
            <p:cNvSpPr/>
            <p:nvPr/>
          </p:nvSpPr>
          <p:spPr>
            <a:xfrm>
              <a:off x="628648"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D2F6B84-B8E4-4024-D970-DAC86CD7F53F}"/>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t>ai</a:t>
              </a:r>
            </a:p>
          </p:txBody>
        </p:sp>
      </p:grpSp>
      <p:grpSp>
        <p:nvGrpSpPr>
          <p:cNvPr id="29" name="Group 28">
            <a:extLst>
              <a:ext uri="{FF2B5EF4-FFF2-40B4-BE49-F238E27FC236}">
                <a16:creationId xmlns:a16="http://schemas.microsoft.com/office/drawing/2014/main" id="{C9F54110-4F7D-C6D2-D851-D23D3052DEDA}"/>
              </a:ext>
            </a:extLst>
          </p:cNvPr>
          <p:cNvGrpSpPr/>
          <p:nvPr/>
        </p:nvGrpSpPr>
        <p:grpSpPr>
          <a:xfrm>
            <a:off x="2238844" y="5527430"/>
            <a:ext cx="1494274" cy="726831"/>
            <a:chOff x="2238844" y="5527430"/>
            <a:chExt cx="1494274" cy="726831"/>
          </a:xfrm>
        </p:grpSpPr>
        <p:sp>
          <p:nvSpPr>
            <p:cNvPr id="11" name="Rectangle: Rounded Corners 10">
              <a:extLst>
                <a:ext uri="{FF2B5EF4-FFF2-40B4-BE49-F238E27FC236}">
                  <a16:creationId xmlns:a16="http://schemas.microsoft.com/office/drawing/2014/main" id="{06D3BC03-C055-C65E-4B00-D04D2A4BB4EC}"/>
                </a:ext>
              </a:extLst>
            </p:cNvPr>
            <p:cNvSpPr/>
            <p:nvPr/>
          </p:nvSpPr>
          <p:spPr>
            <a:xfrm>
              <a:off x="223884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B326DD7-B628-7B60-8004-11779C2AFBA9}"/>
                </a:ext>
              </a:extLst>
            </p:cNvPr>
            <p:cNvSpPr txBox="1"/>
            <p:nvPr/>
          </p:nvSpPr>
          <p:spPr>
            <a:xfrm>
              <a:off x="2238846" y="5629235"/>
              <a:ext cx="1494272" cy="523220"/>
            </a:xfrm>
            <a:prstGeom prst="rect">
              <a:avLst/>
            </a:prstGeom>
            <a:noFill/>
          </p:spPr>
          <p:txBody>
            <a:bodyPr wrap="square" rtlCol="0">
              <a:spAutoFit/>
            </a:bodyPr>
            <a:lstStyle/>
            <a:p>
              <a:pPr algn="ctr"/>
              <a:r>
                <a:rPr lang="en-GB" sz="2800" b="1" dirty="0"/>
                <a:t>a-e</a:t>
              </a:r>
            </a:p>
          </p:txBody>
        </p:sp>
      </p:grpSp>
      <p:grpSp>
        <p:nvGrpSpPr>
          <p:cNvPr id="30" name="Group 29">
            <a:extLst>
              <a:ext uri="{FF2B5EF4-FFF2-40B4-BE49-F238E27FC236}">
                <a16:creationId xmlns:a16="http://schemas.microsoft.com/office/drawing/2014/main" id="{72BE2C9F-003B-E35C-6710-C81F75FA33F9}"/>
              </a:ext>
            </a:extLst>
          </p:cNvPr>
          <p:cNvGrpSpPr/>
          <p:nvPr/>
        </p:nvGrpSpPr>
        <p:grpSpPr>
          <a:xfrm>
            <a:off x="3849040" y="5527430"/>
            <a:ext cx="1494275" cy="726831"/>
            <a:chOff x="3849040" y="5527430"/>
            <a:chExt cx="1494275" cy="726831"/>
          </a:xfrm>
        </p:grpSpPr>
        <p:sp>
          <p:nvSpPr>
            <p:cNvPr id="12" name="Rectangle: Rounded Corners 11">
              <a:extLst>
                <a:ext uri="{FF2B5EF4-FFF2-40B4-BE49-F238E27FC236}">
                  <a16:creationId xmlns:a16="http://schemas.microsoft.com/office/drawing/2014/main" id="{D6C08867-FC75-5F5C-3BF2-4A813A502E28}"/>
                </a:ext>
              </a:extLst>
            </p:cNvPr>
            <p:cNvSpPr/>
            <p:nvPr/>
          </p:nvSpPr>
          <p:spPr>
            <a:xfrm>
              <a:off x="3849041"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EFC2BEC-62BB-0BE5-0AC3-15E3FBC59B0E}"/>
                </a:ext>
              </a:extLst>
            </p:cNvPr>
            <p:cNvSpPr txBox="1"/>
            <p:nvPr/>
          </p:nvSpPr>
          <p:spPr>
            <a:xfrm>
              <a:off x="3849040" y="5629235"/>
              <a:ext cx="1494272" cy="523220"/>
            </a:xfrm>
            <a:prstGeom prst="rect">
              <a:avLst/>
            </a:prstGeom>
            <a:noFill/>
          </p:spPr>
          <p:txBody>
            <a:bodyPr wrap="square" rtlCol="0">
              <a:spAutoFit/>
            </a:bodyPr>
            <a:lstStyle/>
            <a:p>
              <a:pPr algn="ctr"/>
              <a:r>
                <a:rPr lang="en-GB" sz="2800" b="1" dirty="0"/>
                <a:t>ay</a:t>
              </a:r>
            </a:p>
          </p:txBody>
        </p:sp>
      </p:grpSp>
      <p:grpSp>
        <p:nvGrpSpPr>
          <p:cNvPr id="31" name="Group 30">
            <a:extLst>
              <a:ext uri="{FF2B5EF4-FFF2-40B4-BE49-F238E27FC236}">
                <a16:creationId xmlns:a16="http://schemas.microsoft.com/office/drawing/2014/main" id="{C21A84DC-B80B-FF46-78D0-D1EE8C30405C}"/>
              </a:ext>
            </a:extLst>
          </p:cNvPr>
          <p:cNvGrpSpPr/>
          <p:nvPr/>
        </p:nvGrpSpPr>
        <p:grpSpPr>
          <a:xfrm>
            <a:off x="5459237" y="5527430"/>
            <a:ext cx="1494274" cy="726831"/>
            <a:chOff x="5459237" y="5527430"/>
            <a:chExt cx="1494274" cy="726831"/>
          </a:xfrm>
        </p:grpSpPr>
        <p:sp>
          <p:nvSpPr>
            <p:cNvPr id="13" name="Rectangle: Rounded Corners 12">
              <a:extLst>
                <a:ext uri="{FF2B5EF4-FFF2-40B4-BE49-F238E27FC236}">
                  <a16:creationId xmlns:a16="http://schemas.microsoft.com/office/drawing/2014/main" id="{FE3C01DA-49FB-4B4E-162D-62B8697F8DF6}"/>
                </a:ext>
              </a:extLst>
            </p:cNvPr>
            <p:cNvSpPr/>
            <p:nvPr/>
          </p:nvSpPr>
          <p:spPr>
            <a:xfrm>
              <a:off x="5459237"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0018F52-A5C0-3785-0FD8-E5ADBE7AAD36}"/>
                </a:ext>
              </a:extLst>
            </p:cNvPr>
            <p:cNvSpPr txBox="1"/>
            <p:nvPr/>
          </p:nvSpPr>
          <p:spPr>
            <a:xfrm>
              <a:off x="5459239" y="5629235"/>
              <a:ext cx="1494272" cy="523220"/>
            </a:xfrm>
            <a:prstGeom prst="rect">
              <a:avLst/>
            </a:prstGeom>
            <a:noFill/>
          </p:spPr>
          <p:txBody>
            <a:bodyPr wrap="square" rtlCol="0">
              <a:spAutoFit/>
            </a:bodyPr>
            <a:lstStyle/>
            <a:p>
              <a:pPr algn="ctr"/>
              <a:r>
                <a:rPr lang="en-GB" sz="2800" b="1" dirty="0" err="1"/>
                <a:t>eigh</a:t>
              </a:r>
              <a:endParaRPr lang="en-GB" sz="2800" b="1" dirty="0"/>
            </a:p>
          </p:txBody>
        </p:sp>
      </p:grpSp>
      <p:grpSp>
        <p:nvGrpSpPr>
          <p:cNvPr id="32" name="Group 31">
            <a:extLst>
              <a:ext uri="{FF2B5EF4-FFF2-40B4-BE49-F238E27FC236}">
                <a16:creationId xmlns:a16="http://schemas.microsoft.com/office/drawing/2014/main" id="{07548EFA-BA2B-444B-9B4D-1D9CD0E2399D}"/>
              </a:ext>
            </a:extLst>
          </p:cNvPr>
          <p:cNvGrpSpPr/>
          <p:nvPr/>
        </p:nvGrpSpPr>
        <p:grpSpPr>
          <a:xfrm>
            <a:off x="7069434" y="5527430"/>
            <a:ext cx="1494274" cy="726831"/>
            <a:chOff x="7069434" y="5527430"/>
            <a:chExt cx="1494274" cy="726831"/>
          </a:xfrm>
        </p:grpSpPr>
        <p:sp>
          <p:nvSpPr>
            <p:cNvPr id="14" name="Rectangle: Rounded Corners 13">
              <a:extLst>
                <a:ext uri="{FF2B5EF4-FFF2-40B4-BE49-F238E27FC236}">
                  <a16:creationId xmlns:a16="http://schemas.microsoft.com/office/drawing/2014/main" id="{E5EDDA38-6414-A963-754F-D21A0196AF40}"/>
                </a:ext>
              </a:extLst>
            </p:cNvPr>
            <p:cNvSpPr/>
            <p:nvPr/>
          </p:nvSpPr>
          <p:spPr>
            <a:xfrm>
              <a:off x="7069434" y="5527430"/>
              <a:ext cx="1494274" cy="726831"/>
            </a:xfrm>
            <a:prstGeom prst="roundRect">
              <a:avLst/>
            </a:prstGeom>
            <a:solidFill>
              <a:schemeClr val="bg1"/>
            </a:solidFill>
            <a:ln w="28575">
              <a:solidFill>
                <a:srgbClr val="CC47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642CA30-AAD7-9698-F88D-167F035C30B9}"/>
                </a:ext>
              </a:extLst>
            </p:cNvPr>
            <p:cNvSpPr txBox="1"/>
            <p:nvPr/>
          </p:nvSpPr>
          <p:spPr>
            <a:xfrm>
              <a:off x="7069436" y="5629235"/>
              <a:ext cx="1494272" cy="523220"/>
            </a:xfrm>
            <a:prstGeom prst="rect">
              <a:avLst/>
            </a:prstGeom>
            <a:noFill/>
          </p:spPr>
          <p:txBody>
            <a:bodyPr wrap="square" rtlCol="0">
              <a:spAutoFit/>
            </a:bodyPr>
            <a:lstStyle/>
            <a:p>
              <a:pPr algn="ctr"/>
              <a:r>
                <a:rPr lang="en-GB" sz="2800" b="1" dirty="0" err="1"/>
                <a:t>ey</a:t>
              </a:r>
              <a:endParaRPr lang="en-GB" sz="2800" b="1" dirty="0"/>
            </a:p>
          </p:txBody>
        </p:sp>
      </p:grpSp>
      <p:cxnSp>
        <p:nvCxnSpPr>
          <p:cNvPr id="23" name="Straight Connector 22">
            <a:extLst>
              <a:ext uri="{FF2B5EF4-FFF2-40B4-BE49-F238E27FC236}">
                <a16:creationId xmlns:a16="http://schemas.microsoft.com/office/drawing/2014/main" id="{CE39EE01-1B9D-31FF-A90B-54EFE9D5BA7B}"/>
              </a:ext>
            </a:extLst>
          </p:cNvPr>
          <p:cNvCxnSpPr>
            <a:cxnSpLocks/>
          </p:cNvCxnSpPr>
          <p:nvPr/>
        </p:nvCxnSpPr>
        <p:spPr>
          <a:xfrm>
            <a:off x="719138" y="1403739"/>
            <a:ext cx="7705725" cy="0"/>
          </a:xfrm>
          <a:prstGeom prst="line">
            <a:avLst/>
          </a:prstGeom>
          <a:ln w="57150" cap="rnd">
            <a:solidFill>
              <a:srgbClr val="CFE09B"/>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DA9C403-E539-9688-5065-56388F090321}"/>
              </a:ext>
            </a:extLst>
          </p:cNvPr>
          <p:cNvGrpSpPr/>
          <p:nvPr/>
        </p:nvGrpSpPr>
        <p:grpSpPr>
          <a:xfrm>
            <a:off x="3849041" y="5527430"/>
            <a:ext cx="1494274" cy="726831"/>
            <a:chOff x="628648" y="5527430"/>
            <a:chExt cx="1494274" cy="726831"/>
          </a:xfrm>
        </p:grpSpPr>
        <p:sp>
          <p:nvSpPr>
            <p:cNvPr id="34" name="Rectangle: Rounded Corners 33">
              <a:extLst>
                <a:ext uri="{FF2B5EF4-FFF2-40B4-BE49-F238E27FC236}">
                  <a16:creationId xmlns:a16="http://schemas.microsoft.com/office/drawing/2014/main" id="{A6280381-93AB-30B1-5C31-83039C2EF0CE}"/>
                </a:ext>
              </a:extLst>
            </p:cNvPr>
            <p:cNvSpPr/>
            <p:nvPr/>
          </p:nvSpPr>
          <p:spPr>
            <a:xfrm>
              <a:off x="628648" y="5527430"/>
              <a:ext cx="1494274" cy="726831"/>
            </a:xfrm>
            <a:prstGeom prst="roundRect">
              <a:avLst/>
            </a:prstGeom>
            <a:solidFill>
              <a:srgbClr val="689429"/>
            </a:solidFill>
            <a:ln w="28575">
              <a:solidFill>
                <a:srgbClr val="CFE0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EBDB3EF4-60C2-015E-678E-F8CBD99BC5FD}"/>
                </a:ext>
              </a:extLst>
            </p:cNvPr>
            <p:cNvSpPr txBox="1"/>
            <p:nvPr/>
          </p:nvSpPr>
          <p:spPr>
            <a:xfrm>
              <a:off x="628649" y="5629235"/>
              <a:ext cx="1494272" cy="523220"/>
            </a:xfrm>
            <a:prstGeom prst="rect">
              <a:avLst/>
            </a:prstGeom>
            <a:noFill/>
          </p:spPr>
          <p:txBody>
            <a:bodyPr wrap="square" rtlCol="0">
              <a:spAutoFit/>
            </a:bodyPr>
            <a:lstStyle/>
            <a:p>
              <a:pPr algn="ctr"/>
              <a:r>
                <a:rPr lang="en-GB" sz="2800" b="1" dirty="0">
                  <a:solidFill>
                    <a:schemeClr val="bg1"/>
                  </a:solidFill>
                </a:rPr>
                <a:t>ay</a:t>
              </a:r>
            </a:p>
          </p:txBody>
        </p:sp>
      </p:grpSp>
      <p:pic>
        <p:nvPicPr>
          <p:cNvPr id="4" name="Picture 3">
            <a:extLst>
              <a:ext uri="{FF2B5EF4-FFF2-40B4-BE49-F238E27FC236}">
                <a16:creationId xmlns:a16="http://schemas.microsoft.com/office/drawing/2014/main" id="{A017D942-3461-9335-7E52-5F4F2F27B3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367" y="2690023"/>
            <a:ext cx="3821987" cy="1293214"/>
          </a:xfrm>
          <a:prstGeom prst="rect">
            <a:avLst/>
          </a:prstGeom>
        </p:spPr>
      </p:pic>
    </p:spTree>
    <p:extLst>
      <p:ext uri="{BB962C8B-B14F-4D97-AF65-F5344CB8AC3E}">
        <p14:creationId xmlns:p14="http://schemas.microsoft.com/office/powerpoint/2010/main" val="14598684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childTnLst>
              </p:cTn>
              <p:nextCondLst>
                <p:cond evt="onClick" delay="0">
                  <p:tgtEl>
                    <p:spTgt spid="29"/>
                  </p:tgtEl>
                </p:cond>
              </p:nextCondLst>
            </p:seq>
            <p:seq concurrent="1" nextAc="seek">
              <p:cTn id="11" restart="whenNotActive" fill="hold" evtFilter="cancelBubble" nodeType="interactiveSeq">
                <p:stCondLst>
                  <p:cond evt="onClick" delay="0">
                    <p:tgtEl>
                      <p:spTgt spid="30"/>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3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32"/>
                                        </p:tgtEl>
                                        <p:attrNameLst>
                                          <p:attrName>r</p:attrName>
                                        </p:attrNameLst>
                                      </p:cBhvr>
                                    </p:animRot>
                                    <p:animRot by="-240000">
                                      <p:cBhvr>
                                        <p:cTn id="22" dur="200" fill="hold">
                                          <p:stCondLst>
                                            <p:cond delay="200"/>
                                          </p:stCondLst>
                                        </p:cTn>
                                        <p:tgtEl>
                                          <p:spTgt spid="32"/>
                                        </p:tgtEl>
                                        <p:attrNameLst>
                                          <p:attrName>r</p:attrName>
                                        </p:attrNameLst>
                                      </p:cBhvr>
                                    </p:animRot>
                                    <p:animRot by="240000">
                                      <p:cBhvr>
                                        <p:cTn id="23" dur="200" fill="hold">
                                          <p:stCondLst>
                                            <p:cond delay="400"/>
                                          </p:stCondLst>
                                        </p:cTn>
                                        <p:tgtEl>
                                          <p:spTgt spid="32"/>
                                        </p:tgtEl>
                                        <p:attrNameLst>
                                          <p:attrName>r</p:attrName>
                                        </p:attrNameLst>
                                      </p:cBhvr>
                                    </p:animRot>
                                    <p:animRot by="-240000">
                                      <p:cBhvr>
                                        <p:cTn id="24" dur="200" fill="hold">
                                          <p:stCondLst>
                                            <p:cond delay="600"/>
                                          </p:stCondLst>
                                        </p:cTn>
                                        <p:tgtEl>
                                          <p:spTgt spid="32"/>
                                        </p:tgtEl>
                                        <p:attrNameLst>
                                          <p:attrName>r</p:attrName>
                                        </p:attrNameLst>
                                      </p:cBhvr>
                                    </p:animRot>
                                    <p:animRot by="120000">
                                      <p:cBhvr>
                                        <p:cTn id="25" dur="200" fill="hold">
                                          <p:stCondLst>
                                            <p:cond delay="800"/>
                                          </p:stCondLst>
                                        </p:cTn>
                                        <p:tgtEl>
                                          <p:spTgt spid="32"/>
                                        </p:tgtEl>
                                        <p:attrNameLst>
                                          <p:attrName>r</p:attrName>
                                        </p:attrNameLst>
                                      </p:cBhvr>
                                    </p:animRot>
                                  </p:child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28"/>
                                        </p:tgtEl>
                                        <p:attrNameLst>
                                          <p:attrName>r</p:attrName>
                                        </p:attrNameLst>
                                      </p:cBhvr>
                                    </p:animRot>
                                    <p:animRot by="-240000">
                                      <p:cBhvr>
                                        <p:cTn id="31" dur="200" fill="hold">
                                          <p:stCondLst>
                                            <p:cond delay="200"/>
                                          </p:stCondLst>
                                        </p:cTn>
                                        <p:tgtEl>
                                          <p:spTgt spid="28"/>
                                        </p:tgtEl>
                                        <p:attrNameLst>
                                          <p:attrName>r</p:attrName>
                                        </p:attrNameLst>
                                      </p:cBhvr>
                                    </p:animRot>
                                    <p:animRot by="240000">
                                      <p:cBhvr>
                                        <p:cTn id="32" dur="200" fill="hold">
                                          <p:stCondLst>
                                            <p:cond delay="400"/>
                                          </p:stCondLst>
                                        </p:cTn>
                                        <p:tgtEl>
                                          <p:spTgt spid="28"/>
                                        </p:tgtEl>
                                        <p:attrNameLst>
                                          <p:attrName>r</p:attrName>
                                        </p:attrNameLst>
                                      </p:cBhvr>
                                    </p:animRot>
                                    <p:animRot by="-240000">
                                      <p:cBhvr>
                                        <p:cTn id="33" dur="200" fill="hold">
                                          <p:stCondLst>
                                            <p:cond delay="600"/>
                                          </p:stCondLst>
                                        </p:cTn>
                                        <p:tgtEl>
                                          <p:spTgt spid="28"/>
                                        </p:tgtEl>
                                        <p:attrNameLst>
                                          <p:attrName>r</p:attrName>
                                        </p:attrNameLst>
                                      </p:cBhvr>
                                    </p:animRot>
                                    <p:animRot by="120000">
                                      <p:cBhvr>
                                        <p:cTn id="34" dur="200" fill="hold">
                                          <p:stCondLst>
                                            <p:cond delay="800"/>
                                          </p:stCondLst>
                                        </p:cTn>
                                        <p:tgtEl>
                                          <p:spTgt spid="28"/>
                                        </p:tgtEl>
                                        <p:attrNameLst>
                                          <p:attrName>r</p:attrName>
                                        </p:attrNameLst>
                                      </p:cBhvr>
                                    </p:animRot>
                                  </p:childTnLst>
                                </p:cTn>
                              </p:par>
                            </p:childTnLst>
                          </p:cTn>
                        </p:par>
                      </p:childTnLst>
                    </p:cTn>
                  </p:par>
                </p:childTnLst>
              </p:cTn>
              <p:nextCondLst>
                <p:cond evt="onClick" delay="0">
                  <p:tgtEl>
                    <p:spTgt spid="28"/>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31"/>
                                        </p:tgtEl>
                                        <p:attrNameLst>
                                          <p:attrName>r</p:attrName>
                                        </p:attrNameLst>
                                      </p:cBhvr>
                                    </p:animRot>
                                    <p:animRot by="-240000">
                                      <p:cBhvr>
                                        <p:cTn id="40" dur="200" fill="hold">
                                          <p:stCondLst>
                                            <p:cond delay="200"/>
                                          </p:stCondLst>
                                        </p:cTn>
                                        <p:tgtEl>
                                          <p:spTgt spid="31"/>
                                        </p:tgtEl>
                                        <p:attrNameLst>
                                          <p:attrName>r</p:attrName>
                                        </p:attrNameLst>
                                      </p:cBhvr>
                                    </p:animRot>
                                    <p:animRot by="240000">
                                      <p:cBhvr>
                                        <p:cTn id="41" dur="200" fill="hold">
                                          <p:stCondLst>
                                            <p:cond delay="400"/>
                                          </p:stCondLst>
                                        </p:cTn>
                                        <p:tgtEl>
                                          <p:spTgt spid="31"/>
                                        </p:tgtEl>
                                        <p:attrNameLst>
                                          <p:attrName>r</p:attrName>
                                        </p:attrNameLst>
                                      </p:cBhvr>
                                    </p:animRot>
                                    <p:animRot by="-240000">
                                      <p:cBhvr>
                                        <p:cTn id="42" dur="200" fill="hold">
                                          <p:stCondLst>
                                            <p:cond delay="600"/>
                                          </p:stCondLst>
                                        </p:cTn>
                                        <p:tgtEl>
                                          <p:spTgt spid="31"/>
                                        </p:tgtEl>
                                        <p:attrNameLst>
                                          <p:attrName>r</p:attrName>
                                        </p:attrNameLst>
                                      </p:cBhvr>
                                    </p:animRot>
                                    <p:animRot by="120000">
                                      <p:cBhvr>
                                        <p:cTn id="43" dur="200" fill="hold">
                                          <p:stCondLst>
                                            <p:cond delay="800"/>
                                          </p:stCondLst>
                                        </p:cTn>
                                        <p:tgtEl>
                                          <p:spTgt spid="31"/>
                                        </p:tgtEl>
                                        <p:attrNameLst>
                                          <p:attrName>r</p:attrName>
                                        </p:attrNameLst>
                                      </p:cBhvr>
                                    </p:animRot>
                                  </p:childTnLst>
                                </p:cTn>
                              </p:par>
                            </p:childTnLst>
                          </p:cTn>
                        </p:par>
                      </p:childTnLst>
                    </p:cTn>
                  </p:par>
                </p:childTnLst>
              </p:cTn>
              <p:nextCondLst>
                <p:cond evt="onClick" delay="0">
                  <p:tgtEl>
                    <p:spTgt spid="31"/>
                  </p:tgtEl>
                </p:cond>
              </p:nextCondLst>
            </p:seq>
          </p:childTnLst>
        </p:cTn>
      </p:par>
    </p:tnLst>
  </p:timing>
</p:sld>
</file>

<file path=ppt/theme/theme1.xml><?xml version="1.0" encoding="utf-8"?>
<a:theme xmlns:a="http://schemas.openxmlformats.org/drawingml/2006/main" name="2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3">
      <a:majorFont>
        <a:latin typeface="Twinkl"/>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ove PowerPoint Template" id="{45F5E214-4265-433E-A8A9-27D35D6955AC}" vid="{E5D504E5-061B-463E-A4B8-EB139FEE46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Move Template PE</Template>
  <TotalTime>45</TotalTime>
  <Words>570</Words>
  <Application>Microsoft Office PowerPoint</Application>
  <PresentationFormat>On-screen Show (4:3)</PresentationFormat>
  <Paragraphs>148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Twinkl</vt:lpstr>
      <vt:lpstr>Roboto</vt:lpstr>
      <vt:lpstr>Arial</vt:lpstr>
      <vt:lpstr>2_Office Theme</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Philip Tinkler</dc:creator>
  <cp:lastModifiedBy>Philip Tinkler</cp:lastModifiedBy>
  <cp:revision>1</cp:revision>
  <dcterms:created xsi:type="dcterms:W3CDTF">2022-11-15T10:58:15Z</dcterms:created>
  <dcterms:modified xsi:type="dcterms:W3CDTF">2022-11-15T11:43:35Z</dcterms:modified>
</cp:coreProperties>
</file>