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EF9"/>
    <a:srgbClr val="8ACBC0"/>
    <a:srgbClr val="D8E8A6"/>
    <a:srgbClr val="FDD182"/>
    <a:srgbClr val="F08215"/>
    <a:srgbClr val="00A8E7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33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2/phase-2-powerpoint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2/phase-2-powerpoint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8046B6C-3D80-4718-B525-D6839B1D2E9C}"/>
              </a:ext>
            </a:extLst>
          </p:cNvPr>
          <p:cNvSpPr/>
          <p:nvPr/>
        </p:nvSpPr>
        <p:spPr>
          <a:xfrm>
            <a:off x="107004" y="5972783"/>
            <a:ext cx="1147864" cy="749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>
                <a:solidFill>
                  <a:schemeClr val="tx1"/>
                </a:solidFill>
              </a:rPr>
              <a:t>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E4FBD-90F4-43DB-9038-96C651B7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63" y="3761553"/>
            <a:ext cx="2040873" cy="20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arrot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C3A43-1DEC-413F-A489-727A0D2E9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893">
            <a:off x="2483139" y="3036276"/>
            <a:ext cx="4597168" cy="35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ey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40AE9-0E63-4D51-BF1D-26FE6F37D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6802" y="2487334"/>
            <a:ext cx="1690394" cy="44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lephant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08744-4E73-4F5D-B381-98DA3AB1A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5" y="3644723"/>
            <a:ext cx="2617368" cy="23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obot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CF257-0B63-4F28-90C2-9350C63BD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66" y="3565321"/>
            <a:ext cx="1522468" cy="25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>
                <a:solidFill>
                  <a:schemeClr val="tx1"/>
                </a:solidFill>
              </a:rPr>
              <a:t>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78919-EEC0-40D0-B4B8-79176E28C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96" y="3082954"/>
            <a:ext cx="4263303" cy="39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ird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D7C96-5697-4BB8-B3D4-72F9EB14F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2" y="3543073"/>
            <a:ext cx="3036814" cy="25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>
                <a:solidFill>
                  <a:schemeClr val="tx1"/>
                </a:solidFill>
              </a:rPr>
              <a:t>lowers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89833-CE6A-481A-9612-96B938438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71" y="3729175"/>
            <a:ext cx="5444455" cy="21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eaf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1A65E-C075-42A4-B306-68C248E14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4" y="3592585"/>
            <a:ext cx="2736311" cy="2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F6A466FE-6391-4A8F-AE58-CC198FBABD32}"/>
              </a:ext>
            </a:extLst>
          </p:cNvPr>
          <p:cNvSpPr/>
          <p:nvPr/>
        </p:nvSpPr>
        <p:spPr>
          <a:xfrm>
            <a:off x="107004" y="5972783"/>
            <a:ext cx="1147864" cy="749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ocks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7DA94-687C-4EB9-9813-55C46BA09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95" y="3663892"/>
            <a:ext cx="2022808" cy="22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pple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D091A-4075-4E3F-B7D2-C593360A6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65" y="3788033"/>
            <a:ext cx="1929468" cy="20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8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omato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C8AF7-29C7-4C8E-A335-C9992088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88" y="3661795"/>
            <a:ext cx="2336222" cy="21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ig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46373-F83D-4A59-8B51-961A1C437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619948"/>
            <a:ext cx="3993160" cy="23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8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gloo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BCDD2-C845-497C-8384-50E23A7E7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89" y="3835281"/>
            <a:ext cx="3338820" cy="19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ose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FBCD9-8260-4D7B-82B3-C83E75650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7" y="3633100"/>
            <a:ext cx="1778466" cy="23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1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>
                <a:solidFill>
                  <a:schemeClr val="tx1"/>
                </a:solidFill>
              </a:rPr>
              <a:t>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94CBD-E46C-436F-9E99-BE8F89F6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6" y="3608869"/>
            <a:ext cx="3036814" cy="24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5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A9AE6-C1C5-4721-B2F1-1F083DE53D41}"/>
              </a:ext>
            </a:extLst>
          </p:cNvPr>
          <p:cNvSpPr/>
          <p:nvPr/>
        </p:nvSpPr>
        <p:spPr>
          <a:xfrm>
            <a:off x="750814" y="3514987"/>
            <a:ext cx="7642371" cy="2592198"/>
          </a:xfrm>
          <a:prstGeom prst="roundRect">
            <a:avLst>
              <a:gd name="adj" fmla="val 5704"/>
            </a:avLst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D6B793-FCF0-4FE1-839C-30E1EA1B0D8C}"/>
              </a:ext>
            </a:extLst>
          </p:cNvPr>
          <p:cNvSpPr/>
          <p:nvPr/>
        </p:nvSpPr>
        <p:spPr>
          <a:xfrm>
            <a:off x="750814" y="750815"/>
            <a:ext cx="7642371" cy="2592198"/>
          </a:xfrm>
          <a:prstGeom prst="roundRect">
            <a:avLst>
              <a:gd name="adj" fmla="val 5704"/>
            </a:avLst>
          </a:prstGeom>
          <a:noFill/>
          <a:ln w="38100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800" dirty="0">
                <a:solidFill>
                  <a:srgbClr val="FF0000"/>
                </a:solidFill>
              </a:rPr>
              <a:t>_</a:t>
            </a:r>
            <a:r>
              <a:rPr lang="en-AU" sz="13800" dirty="0" err="1">
                <a:solidFill>
                  <a:schemeClr val="tx1"/>
                </a:solidFill>
              </a:rPr>
              <a:t>inosaur</a:t>
            </a:r>
            <a:endParaRPr lang="en-AU" sz="13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B1D9F-3ABB-4E09-9C36-8B0D08281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3565649"/>
            <a:ext cx="5436066" cy="249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</TotalTime>
  <Words>34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Twinkl-A6</dc:creator>
  <cp:lastModifiedBy>Twinkl-A6</cp:lastModifiedBy>
  <cp:revision>5</cp:revision>
  <dcterms:created xsi:type="dcterms:W3CDTF">2020-11-04T23:21:23Z</dcterms:created>
  <dcterms:modified xsi:type="dcterms:W3CDTF">2020-11-05T00:05:10Z</dcterms:modified>
</cp:coreProperties>
</file>