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81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, Riley (Student)" initials="BR(" lastIdx="1" clrIdx="0">
    <p:extLst>
      <p:ext uri="{19B8F6BF-5375-455C-9EA6-DF929625EA0E}">
        <p15:presenceInfo xmlns:p15="http://schemas.microsoft.com/office/powerpoint/2012/main" userId="S::b7023203@hallam.shu.ac.uk::5e2a8c66-bf2f-479f-b1f3-c807e85441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793"/>
    <a:srgbClr val="FF8EC6"/>
    <a:srgbClr val="257DBA"/>
    <a:srgbClr val="B380FF"/>
    <a:srgbClr val="1392BC"/>
    <a:srgbClr val="A1CB47"/>
    <a:srgbClr val="653C8E"/>
    <a:srgbClr val="7BBABF"/>
    <a:srgbClr val="C3C3C3"/>
    <a:srgbClr val="A7B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6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f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v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0" b="-6221"/>
          <a:stretch/>
        </p:blipFill>
        <p:spPr>
          <a:xfrm rot="16200000">
            <a:off x="7231442" y="759719"/>
            <a:ext cx="1171645" cy="1489310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3758267" y="3971432"/>
            <a:ext cx="252370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t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m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5" b="-3626"/>
          <a:stretch/>
        </p:blipFill>
        <p:spPr>
          <a:xfrm>
            <a:off x="7224280" y="446734"/>
            <a:ext cx="1191980" cy="1959545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3758267" y="3971432"/>
            <a:ext cx="252370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1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tr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f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5609" y="724058"/>
            <a:ext cx="870310" cy="141961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4379907" y="4175975"/>
            <a:ext cx="226417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b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k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5" b="-5387"/>
          <a:stretch/>
        </p:blipFill>
        <p:spPr>
          <a:xfrm>
            <a:off x="7028366" y="918551"/>
            <a:ext cx="1577795" cy="1476469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3847342" y="3971432"/>
            <a:ext cx="252370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gl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n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242" y="874979"/>
            <a:ext cx="1118795" cy="111054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4379907" y="4175975"/>
            <a:ext cx="226417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inv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t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5" b="-3859"/>
          <a:stretch/>
        </p:blipFill>
        <p:spPr>
          <a:xfrm>
            <a:off x="7099264" y="566626"/>
            <a:ext cx="1436000" cy="1723802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5201473" y="3971432"/>
            <a:ext cx="2348619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wh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t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21" t="-4223" r="-120997" b="-3473"/>
          <a:stretch/>
        </p:blipFill>
        <p:spPr>
          <a:xfrm rot="20191358">
            <a:off x="6914865" y="32997"/>
            <a:ext cx="1804798" cy="2526721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5134361" y="3952694"/>
            <a:ext cx="2348619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kr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t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415" y="903087"/>
            <a:ext cx="1433697" cy="97225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4379907" y="4175975"/>
            <a:ext cx="226417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9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sl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d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8" b="-2867"/>
          <a:stretch/>
        </p:blipFill>
        <p:spPr>
          <a:xfrm>
            <a:off x="7051692" y="318782"/>
            <a:ext cx="1531143" cy="2146719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3802800" y="3971432"/>
            <a:ext cx="2807725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k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d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2594" y="687325"/>
            <a:ext cx="1102507" cy="139791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3794411" y="4175975"/>
            <a:ext cx="3170797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g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m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982" y="897424"/>
            <a:ext cx="1392694" cy="98358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3467482" y="4175975"/>
            <a:ext cx="3497726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29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k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t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8" b="-2917"/>
          <a:stretch/>
        </p:blipFill>
        <p:spPr>
          <a:xfrm>
            <a:off x="7165468" y="-4040"/>
            <a:ext cx="1303591" cy="2641506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4068661" y="3971432"/>
            <a:ext cx="239466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2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qu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b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9824" y="724058"/>
            <a:ext cx="1288714" cy="137251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4622183" y="4175975"/>
            <a:ext cx="2776722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6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30547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pr</a:t>
            </a:r>
            <a:r>
              <a:rPr lang="en-GB" sz="19900" b="1" dirty="0">
                <a:solidFill>
                  <a:srgbClr val="CB4793"/>
                </a:solidFill>
              </a:rPr>
              <a:t>i</a:t>
            </a:r>
            <a:r>
              <a:rPr lang="en-GB" sz="19900" b="1" dirty="0"/>
              <a:t>z</a:t>
            </a:r>
            <a:r>
              <a:rPr lang="en-GB" sz="19900" b="1" dirty="0">
                <a:solidFill>
                  <a:srgbClr val="CB4793"/>
                </a:solidFill>
              </a:rPr>
              <a:t>e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50" t="-7383" r="-42076" b="-9304"/>
          <a:stretch/>
        </p:blipFill>
        <p:spPr>
          <a:xfrm>
            <a:off x="6674403" y="58724"/>
            <a:ext cx="2372883" cy="2516696"/>
          </a:xfrm>
          <a:prstGeom prst="rect">
            <a:avLst/>
          </a:prstGeom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F92792F1-75A1-4881-8841-CEE4982EFC82}"/>
              </a:ext>
            </a:extLst>
          </p:cNvPr>
          <p:cNvSpPr/>
          <p:nvPr/>
        </p:nvSpPr>
        <p:spPr>
          <a:xfrm>
            <a:off x="4571999" y="3971432"/>
            <a:ext cx="2523704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0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h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n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383" y="485749"/>
            <a:ext cx="1107762" cy="180693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3867174" y="4175975"/>
            <a:ext cx="2776722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92143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dr</a:t>
            </a:r>
            <a:r>
              <a:rPr lang="en-GB" sz="19900" b="1" dirty="0" err="1">
                <a:solidFill>
                  <a:srgbClr val="CB4793"/>
                </a:solidFill>
              </a:rPr>
              <a:t>i</a:t>
            </a:r>
            <a:r>
              <a:rPr lang="en-GB" sz="19900" b="1" dirty="0" err="1"/>
              <a:t>k</a:t>
            </a:r>
            <a:r>
              <a:rPr lang="en-GB" sz="19900" b="1" dirty="0" err="1">
                <a:solidFill>
                  <a:srgbClr val="CB4793"/>
                </a:solidFill>
              </a:rPr>
              <a:t>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5875" y="682162"/>
            <a:ext cx="1342778" cy="140126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257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0FA60B10-6A4D-4628-9A31-83F3F0EA9195}"/>
              </a:ext>
            </a:extLst>
          </p:cNvPr>
          <p:cNvSpPr/>
          <p:nvPr/>
        </p:nvSpPr>
        <p:spPr>
          <a:xfrm>
            <a:off x="4522520" y="4175975"/>
            <a:ext cx="2776722" cy="592374"/>
          </a:xfrm>
          <a:prstGeom prst="curvedUpArrow">
            <a:avLst>
              <a:gd name="adj1" fmla="val 42039"/>
              <a:gd name="adj2" fmla="val 84737"/>
              <a:gd name="adj3" fmla="val 36017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5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672</TotalTime>
  <Words>160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42</cp:revision>
  <dcterms:created xsi:type="dcterms:W3CDTF">2021-03-18T13:10:42Z</dcterms:created>
  <dcterms:modified xsi:type="dcterms:W3CDTF">2021-10-04T17:09:57Z</dcterms:modified>
</cp:coreProperties>
</file>