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comment1.xml" ContentType="application/vnd.openxmlformats-officedocument.presentationml.comments+xml"/>
  <Override PartName="/ppt/commentAuthors.xml" ContentType="application/vnd.openxmlformats-officedocument.presentationml.commentAuthor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embedTrueTypeFonts="1">
  <p:sldMasterIdLst>
    <p:sldMasterId r:id="rId1" id="2147483660"/>
  </p:sldMasterIdLst>
  <p:notesMasterIdLst>
    <p:notesMasterId r:id="rId14"/>
  </p:notesMasterIdLst>
  <p:handoutMasterIdLst>
    <p:handoutMasterId r:id="rId15"/>
  </p:handoutMasterIdLst>
  <p:sldIdLst>
    <p:sldId r:id="rId2" id="268"/>
    <p:sldId r:id="rId3" id="282"/>
    <p:sldId r:id="rId4" id="280"/>
    <p:sldId r:id="rId5" id="283"/>
    <p:sldId r:id="rId6" id="284"/>
    <p:sldId r:id="rId7" id="285"/>
    <p:sldId r:id="rId8" id="286"/>
    <p:sldId r:id="rId9" id="287"/>
    <p:sldId r:id="rId10" id="288"/>
    <p:sldId r:id="rId11" id="289"/>
    <p:sldId r:id="rId12" id="290"/>
    <p:sldId r:id="rId13" id="267"/>
  </p:sldIdLst>
  <p:sldSz cx="9144000" cy="6858000" type="screen4x3"/>
  <p:notesSz cx="6858000" cy="9144000"/>
  <p:embeddedFontLst>
    <p:embeddedFont>
      <p:font charset="0" panose="020F0502020204030204" pitchFamily="34" typeface="Calibri"/>
      <p:regular r:id="rId16"/>
      <p:bold r:id="rId17"/>
      <p:italic r:id="rId18"/>
      <p:boldItalic r:id="rId19"/>
    </p:embeddedFont>
    <p:embeddedFont>
      <p:font charset="0" pitchFamily="2" typeface="Twinkl"/>
      <p:regular r:id="rId20"/>
      <p:bold r:id="rId21"/>
    </p:embeddedFont>
  </p:embeddedFontLst>
  <p:defaultTextStyle>
    <a:defPPr>
      <a:defRPr lang="en-US"/>
    </a:defPPr>
    <a:lvl1pPr eaLnBrk="1" defTabSz="914400" latinLnBrk="0" rtl="0" marL="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eaLnBrk="1" defTabSz="914400" latinLnBrk="0" rtl="0" marL="457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eaLnBrk="1" defTabSz="914400" latinLnBrk="0" rtl="0" marL="914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eaLnBrk="1" defTabSz="914400" latinLnBrk="0" rtl="0" marL="1371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eaLnBrk="1" defTabSz="914400" latinLnBrk="0" rtl="0" marL="18288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eaLnBrk="1" defTabSz="914400" latinLnBrk="0" rtl="0" marL="22860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eaLnBrk="1" defTabSz="914400" latinLnBrk="0" rtl="0" marL="2743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eaLnBrk="1" defTabSz="914400" latinLnBrk="0" rtl="0" marL="3200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eaLnBrk="1" defTabSz="914400" latinLnBrk="0" rtl="0" marL="3657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userDrawn="1" orient="horz" pos="2160" id="1">
          <p15:clr>
            <a:srgbClr val="A4A3A4"/>
          </p15:clr>
        </p15:guide>
        <p15:guide userDrawn="1" pos="2880" id="2">
          <p15:clr>
            <a:srgbClr val="A4A3A4"/>
          </p15:clr>
        </p15:guide>
        <p15:guide userDrawn="1" pos="340" id="4">
          <p15:clr>
            <a:srgbClr val="A4A3A4"/>
          </p15:clr>
        </p15:guide>
        <p15:guide userDrawn="1" orient="horz" pos="3974" id="5">
          <p15:clr>
            <a:srgbClr val="A4A3A4"/>
          </p15:clr>
        </p15:guide>
        <p15:guide userDrawn="1" pos="5420" id="6">
          <p15:clr>
            <a:srgbClr val="A4A3A4"/>
          </p15:clr>
        </p15:guide>
        <p15:guide userDrawn="1" orient="horz" pos="346" id="7">
          <p15:clr>
            <a:srgbClr val="A4A3A4"/>
          </p15:clr>
        </p15:guide>
        <p15:guide userDrawn="1" pos="476" id="8">
          <p15:clr>
            <a:srgbClr val="A4A3A4"/>
          </p15:clr>
        </p15:guide>
        <p15:guide userDrawn="1" orient="horz" pos="482" id="9">
          <p15:clr>
            <a:srgbClr val="A4A3A4"/>
          </p15:clr>
        </p15:guide>
        <p15:guide userDrawn="1" orient="horz" pos="3838" id="10">
          <p15:clr>
            <a:srgbClr val="A4A3A4"/>
          </p15:clr>
        </p15:guide>
        <p15:guide userDrawn="1" pos="5284" id="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roundtripDataSignature="AMtx7mgLP8A0+FP0sGfcFDa0clX3Sm++sw==" r:id="rId27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793"/>
    <a:srgbClr val="F8B636"/>
    <a:srgbClr val="EA6310"/>
    <a:srgbClr val="33A7C4"/>
    <a:srgbClr val="653C8E"/>
    <a:srgbClr val="700025"/>
    <a:srgbClr val="9B0067"/>
    <a:srgbClr val="9D0034"/>
    <a:srgbClr val="3E47BE"/>
    <a:srgbClr val="055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
<Relationships xmlns="http://schemas.openxmlformats.org/package/2006/relationships"><Relationship Type="http://schemas.openxmlformats.org/officeDocument/2006/relationships/slide" Target="slides/slide7.xml" Id="rId8"></Relationship><Relationship Type="http://schemas.openxmlformats.org/officeDocument/2006/relationships/slide" Target="slides/slide12.xml" Id="rId13"></Relationship><Relationship Type="http://schemas.openxmlformats.org/officeDocument/2006/relationships/font" Target="fonts/font3.fntdata" Id="rId18"></Relationship><Relationship Type="http://schemas.openxmlformats.org/officeDocument/2006/relationships/slide" Target="slides/slide2.xml" Id="rId3"></Relationship><Relationship Type="http://schemas.openxmlformats.org/officeDocument/2006/relationships/font" Target="fonts/font6.fntdata" Id="rId21"></Relationship><Relationship Type="http://schemas.openxmlformats.org/officeDocument/2006/relationships/slide" Target="slides/slide6.xml" Id="rId7"></Relationship><Relationship Type="http://schemas.openxmlformats.org/officeDocument/2006/relationships/slide" Target="slides/slide11.xml" Id="rId12"></Relationship><Relationship Type="http://schemas.openxmlformats.org/officeDocument/2006/relationships/font" Target="fonts/font2.fntdata" Id="rId17"></Relationship><Relationship Type="http://schemas.openxmlformats.org/officeDocument/2006/relationships/tableStyles" Target="tableStyles.xml" Id="rId25"></Relationship><Relationship Type="http://schemas.openxmlformats.org/officeDocument/2006/relationships/slide" Target="slides/slide1.xml" Id="rId2"></Relationship><Relationship Type="http://schemas.openxmlformats.org/officeDocument/2006/relationships/font" Target="fonts/font1.fntdata" Id="rId16"></Relationship><Relationship Type="http://schemas.openxmlformats.org/officeDocument/2006/relationships/font" Target="fonts/font5.fntdata" Id="rId20"></Relationship><Relationship Type="http://schemas.openxmlformats.org/officeDocument/2006/relationships/slideMaster" Target="slideMasters/slideMaster1.xml" Id="rId1"></Relationship><Relationship Type="http://schemas.openxmlformats.org/officeDocument/2006/relationships/slide" Target="slides/slide5.xml" Id="rId6"></Relationship><Relationship Type="http://schemas.openxmlformats.org/officeDocument/2006/relationships/slide" Target="slides/slide10.xml" Id="rId11"></Relationship><Relationship Type="http://schemas.openxmlformats.org/officeDocument/2006/relationships/theme" Target="theme/theme1.xml" Id="rId24"></Relationship><Relationship Type="http://schemas.openxmlformats.org/officeDocument/2006/relationships/slide" Target="slides/slide4.xml" Id="rId5"></Relationship><Relationship Type="http://schemas.openxmlformats.org/officeDocument/2006/relationships/handoutMaster" Target="handoutMasters/handoutMaster1.xml" Id="rId15"></Relationship><Relationship Type="http://schemas.openxmlformats.org/officeDocument/2006/relationships/viewProps" Target="viewProps.xml" Id="rId23"></Relationship><Relationship Type="http://schemas.openxmlformats.org/officeDocument/2006/relationships/slide" Target="slides/slide9.xml" Id="rId10"></Relationship><Relationship Type="http://schemas.openxmlformats.org/officeDocument/2006/relationships/font" Target="fonts/font4.fntdata" Id="rId19"></Relationship><Relationship Type="http://schemas.openxmlformats.org/officeDocument/2006/relationships/slide" Target="slides/slide3.xml" Id="rId4"></Relationship><Relationship Type="http://schemas.openxmlformats.org/officeDocument/2006/relationships/slide" Target="slides/slide8.xml" Id="rId9"></Relationship><Relationship Type="http://schemas.openxmlformats.org/officeDocument/2006/relationships/notesMaster" Target="notesMasters/notesMaster1.xml" Id="rId14"></Relationship><Relationship Type="http://schemas.openxmlformats.org/officeDocument/2006/relationships/presProps" Target="presProps.xml" Id="rId22"></Relationship><Relationship Target="commentAuthors.xml" Type="http://schemas.openxmlformats.org/officeDocument/2006/relationships/commentAuthors" Id="rId26"></Relationship><Relationship Target="metadata" Type="http://customschemas.google.com/relationships/presentationmetadata" Id="rId27"></Relationship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/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iteracy/literacy-phonics/letters-and-sound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literacy/literacy-phonics/letters-and-sound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8275320" y="6085809"/>
            <a:ext cx="868680" cy="640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12BCF38-A5E3-4006-97A3-824C0E7BD10A}"/>
              </a:ext>
            </a:extLst>
          </p:cNvPr>
          <p:cNvSpPr/>
          <p:nvPr userDrawn="1"/>
        </p:nvSpPr>
        <p:spPr>
          <a:xfrm>
            <a:off x="7703442" y="131276"/>
            <a:ext cx="1132739" cy="78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AF2D9194-2221-407C-9E91-3421D3871A43}"/>
              </a:ext>
            </a:extLst>
          </p:cNvPr>
          <p:cNvSpPr/>
          <p:nvPr userDrawn="1"/>
        </p:nvSpPr>
        <p:spPr>
          <a:xfrm>
            <a:off x="5323890" y="3064597"/>
            <a:ext cx="1104070" cy="755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
<Relationships xmlns="http://schemas.openxmlformats.org/package/2006/relationships"><Relationship Type="http://schemas.openxmlformats.org/officeDocument/2006/relationships/slideLayout" Target="../slideLayouts/slideLayout1.xml" Id="rId1"></Relationship><Relationship Target="../comments/comment1.xml" Type="http://schemas.openxmlformats.org/officeDocument/2006/relationships/comments" Id="rId2"></Relationship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pl</a:t>
            </a:r>
            <a:r>
              <a:rPr lang="en-GB" sz="23900" b="1" dirty="0">
                <a:solidFill>
                  <a:srgbClr val="CB4793"/>
                </a:solidFill>
              </a:rPr>
              <a:t>ay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A6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3" t="-65862" r="-6361" b="-19787"/>
          <a:stretch/>
        </p:blipFill>
        <p:spPr>
          <a:xfrm>
            <a:off x="6973753" y="-425"/>
            <a:ext cx="1704113" cy="26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28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str</a:t>
            </a:r>
            <a:r>
              <a:rPr lang="en-GB" sz="23900" b="1" dirty="0">
                <a:solidFill>
                  <a:srgbClr val="CB4793"/>
                </a:solidFill>
              </a:rPr>
              <a:t>ay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A6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2" t="-72662" r="-5679" b="-12287"/>
          <a:stretch/>
        </p:blipFill>
        <p:spPr>
          <a:xfrm>
            <a:off x="6973753" y="-425"/>
            <a:ext cx="1704113" cy="26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35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p</a:t>
            </a:r>
            <a:r>
              <a:rPr lang="en-GB" sz="23900" b="1" dirty="0">
                <a:solidFill>
                  <a:srgbClr val="CB4793"/>
                </a:solidFill>
              </a:rPr>
              <a:t>ay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A6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73" t="-130845" r="-9761" b="-59903"/>
          <a:stretch/>
        </p:blipFill>
        <p:spPr>
          <a:xfrm>
            <a:off x="6973753" y="-425"/>
            <a:ext cx="1704113" cy="26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89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10524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 err="1"/>
              <a:t>k</a:t>
            </a:r>
            <a:r>
              <a:rPr lang="en-GB" sz="19900" b="1" dirty="0" err="1">
                <a:solidFill>
                  <a:srgbClr val="CB4793"/>
                </a:solidFill>
              </a:rPr>
              <a:t>ay</a:t>
            </a:r>
            <a:r>
              <a:rPr lang="en-GB" sz="19900" b="1" dirty="0" err="1"/>
              <a:t>on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142" y="706214"/>
            <a:ext cx="1431085" cy="1357781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A6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811043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171292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bl</a:t>
            </a:r>
            <a:r>
              <a:rPr lang="en-GB" sz="23900" b="1" dirty="0">
                <a:solidFill>
                  <a:srgbClr val="CB4793"/>
                </a:solidFill>
              </a:rPr>
              <a:t>ay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142" y="817689"/>
            <a:ext cx="1431085" cy="1134830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A6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843377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spr</a:t>
            </a:r>
            <a:r>
              <a:rPr lang="en-GB" sz="23900" b="1" dirty="0">
                <a:solidFill>
                  <a:srgbClr val="CB4793"/>
                </a:solidFill>
              </a:rPr>
              <a:t>ay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A6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616" t="-29654" r="-139073" b="-13898"/>
          <a:stretch/>
        </p:blipFill>
        <p:spPr>
          <a:xfrm>
            <a:off x="6973753" y="-425"/>
            <a:ext cx="1704113" cy="26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75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tr</a:t>
            </a:r>
            <a:r>
              <a:rPr lang="en-GB" sz="23900" b="1" dirty="0">
                <a:solidFill>
                  <a:srgbClr val="CB4793"/>
                </a:solidFill>
              </a:rPr>
              <a:t>ay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A6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80" t="-21914" r="-15419" b="9018"/>
          <a:stretch/>
        </p:blipFill>
        <p:spPr>
          <a:xfrm>
            <a:off x="6973753" y="-425"/>
            <a:ext cx="1704113" cy="26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81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171292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/>
              <a:t>ch</a:t>
            </a:r>
            <a:r>
              <a:rPr lang="en-GB" sz="23900" b="1" dirty="0" err="1">
                <a:solidFill>
                  <a:srgbClr val="CB4793"/>
                </a:solidFill>
              </a:rPr>
              <a:t>ay</a:t>
            </a:r>
            <a:endParaRPr lang="en-GB" sz="23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9130" y="706214"/>
            <a:ext cx="1245108" cy="1357781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A6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586871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w</a:t>
            </a:r>
            <a:r>
              <a:rPr lang="en-GB" sz="23900" b="1" dirty="0">
                <a:solidFill>
                  <a:srgbClr val="CB4793"/>
                </a:solidFill>
              </a:rPr>
              <a:t>ay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A6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81" t="-149802" r="-13442" b="-75391"/>
          <a:stretch/>
        </p:blipFill>
        <p:spPr>
          <a:xfrm>
            <a:off x="6973753" y="-425"/>
            <a:ext cx="1704113" cy="26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86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171292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/>
              <a:t>sc</a:t>
            </a:r>
            <a:r>
              <a:rPr lang="en-GB" sz="23900" b="1" dirty="0" err="1">
                <a:solidFill>
                  <a:srgbClr val="CB4793"/>
                </a:solidFill>
              </a:rPr>
              <a:t>ay</a:t>
            </a:r>
            <a:endParaRPr lang="en-GB" sz="23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7752" y="706214"/>
            <a:ext cx="1367865" cy="1357781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8B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A6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3618930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449</TotalTime>
  <Words>100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Riley (Student)</dc:creator>
  <cp:lastModifiedBy>Bennett, Riley (Student)</cp:lastModifiedBy>
  <cp:revision>32</cp:revision>
  <dcterms:created xsi:type="dcterms:W3CDTF">2021-03-18T13:10:42Z</dcterms:created>
  <dcterms:modified xsi:type="dcterms:W3CDTF">2021-11-02T08:03:26Z</dcterms:modified>
</cp:coreProperties>
</file>