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267" r:id="rId52"/>
  </p:sldIdLst>
  <p:sldSz cx="9144000" cy="6858000" type="screen4x3"/>
  <p:notesSz cx="6858000" cy="9144000"/>
  <p:embeddedFontLst>
    <p:embeddedFont>
      <p:font typeface="Twinkl" pitchFamily="2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4"/>
            <a:ext cx="7632700" cy="4145646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g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713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9625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c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178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k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40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ck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776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e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1711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u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5207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662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15736"/>
            <a:ext cx="7632700" cy="4977088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3940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956345"/>
            <a:ext cx="7632700" cy="513647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b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01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s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956346"/>
            <a:ext cx="7632700" cy="4689446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f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3015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956346"/>
            <a:ext cx="7632700" cy="4689446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ff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0646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711354"/>
            <a:ext cx="7632700" cy="3934438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l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52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711354"/>
            <a:ext cx="7632700" cy="3934438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ll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078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ss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652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j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912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v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518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w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79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880617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x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289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075273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y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92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a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3441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5327650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z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391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5327650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zz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6700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5175"/>
            <a:ext cx="7632700" cy="4721225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qu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75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469877"/>
            <a:ext cx="7632700" cy="4016523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ch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01837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469877"/>
            <a:ext cx="7632700" cy="4016523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sh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08138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469877"/>
            <a:ext cx="7632700" cy="4016523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th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3299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00755"/>
            <a:ext cx="7632700" cy="4785645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ng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14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ai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974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ee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93899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0" y="953183"/>
            <a:ext cx="80645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ig</a:t>
            </a:r>
            <a:r>
              <a:rPr lang="en-AU" sz="34400" dirty="0" err="1">
                <a:latin typeface="+mn-lt"/>
              </a:rPr>
              <a:t>h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949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t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7044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oa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18323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oo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3866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ar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26621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93830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 err="1">
                <a:latin typeface="+mn-lt"/>
              </a:rPr>
              <a:t>ur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024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39751" y="1157681"/>
            <a:ext cx="7848599" cy="432871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ow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87503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oi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367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34400" dirty="0">
                <a:latin typeface="+mn-lt"/>
              </a:rPr>
              <a:t>ear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687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34400" dirty="0">
                <a:latin typeface="+mn-lt"/>
              </a:rPr>
              <a:t>air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200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34400" dirty="0" err="1">
                <a:latin typeface="+mn-lt"/>
              </a:rPr>
              <a:t>ure</a:t>
            </a:r>
            <a:endParaRPr lang="en-GB" sz="3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8261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4405705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p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53876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1157681"/>
            <a:ext cx="7632700" cy="4328719"/>
          </a:xfrm>
        </p:spPr>
        <p:txBody>
          <a:bodyPr/>
          <a:lstStyle/>
          <a:p>
            <a:r>
              <a:rPr lang="en-AU" sz="41300">
                <a:latin typeface="+mn-lt"/>
              </a:rPr>
              <a:t>er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8177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i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95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n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663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m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977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55651" y="761913"/>
            <a:ext cx="7632700" cy="5330911"/>
          </a:xfrm>
        </p:spPr>
        <p:txBody>
          <a:bodyPr/>
          <a:lstStyle/>
          <a:p>
            <a:r>
              <a:rPr lang="en-AU" sz="41300" dirty="0">
                <a:latin typeface="+mn-lt"/>
              </a:rPr>
              <a:t>d</a:t>
            </a:r>
            <a:endParaRPr lang="en-GB" sz="413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70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12</TotalTime>
  <Words>49</Words>
  <Application>Microsoft Office PowerPoint</Application>
  <PresentationFormat>On-screen Show (4:3)</PresentationFormat>
  <Paragraphs>49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Twinkl</vt:lpstr>
      <vt:lpstr>Arial</vt:lpstr>
      <vt:lpstr>Calibri</vt:lpstr>
      <vt:lpstr>Office Theme</vt:lpstr>
      <vt:lpstr>PowerPoint Presentation</vt:lpstr>
      <vt:lpstr>s</vt:lpstr>
      <vt:lpstr>a</vt:lpstr>
      <vt:lpstr>t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ff</vt:lpstr>
      <vt:lpstr>l</vt:lpstr>
      <vt:lpstr>ll</vt:lpstr>
      <vt:lpstr>ss</vt:lpstr>
      <vt:lpstr>j</vt:lpstr>
      <vt:lpstr>v</vt:lpstr>
      <vt:lpstr>w</vt:lpstr>
      <vt:lpstr>x</vt:lpstr>
      <vt:lpstr>y</vt:lpstr>
      <vt:lpstr>z</vt:lpstr>
      <vt:lpstr>zz</vt:lpstr>
      <vt:lpstr>qu</vt:lpstr>
      <vt:lpstr>ch</vt:lpstr>
      <vt:lpstr>sh</vt:lpstr>
      <vt:lpstr>th</vt:lpstr>
      <vt:lpstr>ng</vt:lpstr>
      <vt:lpstr>ai</vt:lpstr>
      <vt:lpstr>ee</vt:lpstr>
      <vt:lpstr>igh</vt:lpstr>
      <vt:lpstr>oa</vt:lpstr>
      <vt:lpstr>oo</vt:lpstr>
      <vt:lpstr>ar</vt:lpstr>
      <vt:lpstr>or</vt:lpstr>
      <vt:lpstr>ur</vt:lpstr>
      <vt:lpstr>ow</vt:lpstr>
      <vt:lpstr>oi</vt:lpstr>
      <vt:lpstr>ear</vt:lpstr>
      <vt:lpstr>air</vt:lpstr>
      <vt:lpstr>ure</vt:lpstr>
      <vt:lpstr>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Meghan Hardie</dc:creator>
  <cp:lastModifiedBy>Meghan Hardie</cp:lastModifiedBy>
  <cp:revision>2</cp:revision>
  <dcterms:created xsi:type="dcterms:W3CDTF">2019-02-25T04:08:24Z</dcterms:created>
  <dcterms:modified xsi:type="dcterms:W3CDTF">2019-02-25T04:20:35Z</dcterms:modified>
</cp:coreProperties>
</file>