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305" r:id="rId2"/>
    <p:sldId id="258" r:id="rId3"/>
    <p:sldId id="264" r:id="rId4"/>
    <p:sldId id="270" r:id="rId5"/>
    <p:sldId id="271" r:id="rId6"/>
    <p:sldId id="272" r:id="rId7"/>
    <p:sldId id="274" r:id="rId8"/>
    <p:sldId id="275" r:id="rId9"/>
    <p:sldId id="276" r:id="rId10"/>
    <p:sldId id="277" r:id="rId11"/>
    <p:sldId id="278" r:id="rId12"/>
    <p:sldId id="279" r:id="rId13"/>
    <p:sldId id="280" r:id="rId14"/>
    <p:sldId id="281" r:id="rId15"/>
    <p:sldId id="282" r:id="rId16"/>
    <p:sldId id="283" r:id="rId17"/>
    <p:sldId id="284" r:id="rId18"/>
    <p:sldId id="273" r:id="rId19"/>
    <p:sldId id="267"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Twinkl" pitchFamily="2" charset="0"/>
      <p:regular r:id="rId31"/>
      <p:bold r:id="rId32"/>
    </p:embeddedFont>
    <p:embeddedFont>
      <p:font typeface="Twinkl ExtraBold" pitchFamily="2"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B46"/>
    <a:srgbClr val="FFD75C"/>
    <a:srgbClr val="FFFFFF"/>
    <a:srgbClr val="E94E13"/>
    <a:srgbClr val="18A0DB"/>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38" autoAdjust="0"/>
    <p:restoredTop sz="94660"/>
  </p:normalViewPr>
  <p:slideViewPr>
    <p:cSldViewPr snapToGrid="0" showGuides="1">
      <p:cViewPr varScale="1">
        <p:scale>
          <a:sx n="77" d="100"/>
          <a:sy n="77" d="100"/>
        </p:scale>
        <p:origin x="120" y="21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esl-resource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esl-resource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501464"/>
            <a:ext cx="8220075" cy="585507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slide" Target="slide11.xml"/><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slide" Target="slide12.xml"/><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 Target="slide13.xml"/><Relationship Id="rId5" Type="http://schemas.openxmlformats.org/officeDocument/2006/relationships/image" Target="../media/image2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slide" Target="slide14.xml"/><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6.tiff"/><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 Target="slide15.xml"/><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slide" Target="slide1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image" Target="../media/image34.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6.tiff"/><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slide" Target="slide18.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16.tiff"/><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slide" Target="slide9.xml"/><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6.tiff"/><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F1449562-8F89-4A71-9B78-B7AC974C5394}"/>
              </a:ext>
            </a:extLst>
          </p:cNvPr>
          <p:cNvSpPr txBox="1">
            <a:spLocks/>
          </p:cNvSpPr>
          <p:nvPr/>
        </p:nvSpPr>
        <p:spPr>
          <a:xfrm>
            <a:off x="457198" y="558796"/>
            <a:ext cx="8220075" cy="994306"/>
          </a:xfrm>
          <a:prstGeom prst="roundRect">
            <a:avLst>
              <a:gd name="adj" fmla="val 9641"/>
            </a:avLst>
          </a:prstGeom>
        </p:spPr>
        <p:txBody>
          <a:bodyPr anchor="ct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3600" dirty="0">
                <a:latin typeface="Roboto" panose="02000000000000000000" pitchFamily="2" charset="0"/>
                <a:ea typeface="Roboto" panose="02000000000000000000" pitchFamily="2" charset="0"/>
              </a:rPr>
              <a:t>Instructions</a:t>
            </a:r>
          </a:p>
        </p:txBody>
      </p:sp>
      <p:sp>
        <p:nvSpPr>
          <p:cNvPr id="4" name="Rectangle 3">
            <a:extLst>
              <a:ext uri="{FF2B5EF4-FFF2-40B4-BE49-F238E27FC236}">
                <a16:creationId xmlns:a16="http://schemas.microsoft.com/office/drawing/2014/main" id="{D302301F-AF98-41DB-BF32-C7FA8D042C45}"/>
              </a:ext>
            </a:extLst>
          </p:cNvPr>
          <p:cNvSpPr/>
          <p:nvPr/>
        </p:nvSpPr>
        <p:spPr>
          <a:xfrm>
            <a:off x="750885" y="1553102"/>
            <a:ext cx="7632700" cy="1313180"/>
          </a:xfrm>
          <a:prstGeom prst="rect">
            <a:avLst/>
          </a:prstGeom>
        </p:spPr>
        <p:txBody>
          <a:bodyPr wrap="square" lIns="0" tIns="0" rIns="0" bIns="0">
            <a:spAutoFit/>
          </a:bodyPr>
          <a:lstStyle/>
          <a:p>
            <a:pPr marL="0" lvl="0" indent="0" algn="l" rtl="0">
              <a:spcBef>
                <a:spcPts val="0"/>
              </a:spcBef>
              <a:spcAft>
                <a:spcPts val="0"/>
              </a:spcAft>
              <a:buNone/>
            </a:pPr>
            <a:r>
              <a:rPr lang="en-GB" dirty="0">
                <a:latin typeface="Roboto" panose="02000000000000000000" pitchFamily="2" charset="0"/>
                <a:ea typeface="Roboto" panose="02000000000000000000" pitchFamily="2" charset="0"/>
              </a:rPr>
              <a:t>Please make sure you view this PowerPoint in Presentation mode.</a:t>
            </a:r>
          </a:p>
          <a:p>
            <a:pPr marL="0" lvl="0" indent="0" algn="just" rtl="0">
              <a:spcBef>
                <a:spcPts val="1600"/>
              </a:spcBef>
              <a:spcAft>
                <a:spcPts val="0"/>
              </a:spcAft>
              <a:buNone/>
            </a:pPr>
            <a:r>
              <a:rPr lang="en-GB" dirty="0">
                <a:latin typeface="Roboto" panose="02000000000000000000" pitchFamily="2" charset="0"/>
                <a:ea typeface="Roboto" panose="02000000000000000000" pitchFamily="2" charset="0"/>
              </a:rPr>
              <a:t>When you start the game, choosing the correct question word on each slide will enable you to move on to the next. If the wrong word is clicked on, you'll be unable to progress until you click the correct answer.</a:t>
            </a:r>
          </a:p>
        </p:txBody>
      </p:sp>
    </p:spTree>
    <p:extLst>
      <p:ext uri="{BB962C8B-B14F-4D97-AF65-F5344CB8AC3E}">
        <p14:creationId xmlns:p14="http://schemas.microsoft.com/office/powerpoint/2010/main" val="52383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 orange, colorful, computer&#10;&#10;Description automatically generated">
            <a:extLst>
              <a:ext uri="{FF2B5EF4-FFF2-40B4-BE49-F238E27FC236}">
                <a16:creationId xmlns:a16="http://schemas.microsoft.com/office/drawing/2014/main" id="{681D31F1-F8E6-334C-A6C4-205EDE0B3027}"/>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5</a:t>
            </a:r>
          </a:p>
        </p:txBody>
      </p:sp>
      <p:sp>
        <p:nvSpPr>
          <p:cNvPr id="5" name="Rectangle 4">
            <a:extLst>
              <a:ext uri="{FF2B5EF4-FFF2-40B4-BE49-F238E27FC236}">
                <a16:creationId xmlns:a16="http://schemas.microsoft.com/office/drawing/2014/main" id="{AA90BB8B-2AF3-864A-BC2B-E6F70C624207}"/>
              </a:ext>
            </a:extLst>
          </p:cNvPr>
          <p:cNvSpPr/>
          <p:nvPr/>
        </p:nvSpPr>
        <p:spPr>
          <a:xfrm>
            <a:off x="2317133" y="1621065"/>
            <a:ext cx="4538694"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u="sng" dirty="0">
                <a:solidFill>
                  <a:srgbClr val="000000"/>
                </a:solidFill>
              </a:rPr>
              <a:t>               </a:t>
            </a:r>
            <a:r>
              <a:rPr lang="en-GB" b="1" i="1" dirty="0">
                <a:solidFill>
                  <a:srgbClr val="000000"/>
                </a:solidFill>
              </a:rPr>
              <a:t> we</a:t>
            </a:r>
            <a:r>
              <a:rPr lang="en-GB" dirty="0">
                <a:solidFill>
                  <a:srgbClr val="000000"/>
                </a:solidFill>
              </a:rPr>
              <a:t> have homework today? </a:t>
            </a:r>
          </a:p>
        </p:txBody>
      </p:sp>
      <p:grpSp>
        <p:nvGrpSpPr>
          <p:cNvPr id="7" name="Group 6">
            <a:extLst>
              <a:ext uri="{FF2B5EF4-FFF2-40B4-BE49-F238E27FC236}">
                <a16:creationId xmlns:a16="http://schemas.microsoft.com/office/drawing/2014/main" id="{2AE407C9-8DD0-3F4D-9ADA-64A19E5C23DF}"/>
              </a:ext>
            </a:extLst>
          </p:cNvPr>
          <p:cNvGrpSpPr/>
          <p:nvPr/>
        </p:nvGrpSpPr>
        <p:grpSpPr>
          <a:xfrm>
            <a:off x="7030939" y="5827796"/>
            <a:ext cx="1896932" cy="422405"/>
            <a:chOff x="7003229" y="5772376"/>
            <a:chExt cx="1896932" cy="422405"/>
          </a:xfrm>
        </p:grpSpPr>
        <p:sp>
          <p:nvSpPr>
            <p:cNvPr id="8" name="Rectangle 7">
              <a:hlinkClick r:id="rId3" action="ppaction://hlinksldjump"/>
              <a:extLst>
                <a:ext uri="{FF2B5EF4-FFF2-40B4-BE49-F238E27FC236}">
                  <a16:creationId xmlns:a16="http://schemas.microsoft.com/office/drawing/2014/main" id="{2B139558-D463-7340-BEA6-FB435838E58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9" name="Straight Arrow Connector 8">
              <a:extLst>
                <a:ext uri="{FF2B5EF4-FFF2-40B4-BE49-F238E27FC236}">
                  <a16:creationId xmlns:a16="http://schemas.microsoft.com/office/drawing/2014/main" id="{3C75F414-4D69-FD47-A81D-AB8F6D0CC059}"/>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EB05FEFB-A93A-A740-9E37-8744CA4B0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1156" y="5739083"/>
            <a:ext cx="1783727" cy="1261303"/>
          </a:xfrm>
          <a:prstGeom prst="rect">
            <a:avLst/>
          </a:prstGeom>
        </p:spPr>
      </p:pic>
      <p:pic>
        <p:nvPicPr>
          <p:cNvPr id="31" name="Picture 30">
            <a:extLst>
              <a:ext uri="{FF2B5EF4-FFF2-40B4-BE49-F238E27FC236}">
                <a16:creationId xmlns:a16="http://schemas.microsoft.com/office/drawing/2014/main" id="{587A1C3C-403F-3D4C-9788-C8C9C1E564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2352" y="5165705"/>
            <a:ext cx="1568151" cy="1108864"/>
          </a:xfrm>
          <a:prstGeom prst="rect">
            <a:avLst/>
          </a:prstGeom>
        </p:spPr>
      </p:pic>
      <p:pic>
        <p:nvPicPr>
          <p:cNvPr id="34" name="Picture 33">
            <a:extLst>
              <a:ext uri="{FF2B5EF4-FFF2-40B4-BE49-F238E27FC236}">
                <a16:creationId xmlns:a16="http://schemas.microsoft.com/office/drawing/2014/main" id="{B5FE991B-A09C-004A-9A8E-20575DFF85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32290" y="5778563"/>
            <a:ext cx="1668101" cy="1179540"/>
          </a:xfrm>
          <a:prstGeom prst="rect">
            <a:avLst/>
          </a:prstGeom>
        </p:spPr>
      </p:pic>
      <p:sp>
        <p:nvSpPr>
          <p:cNvPr id="32" name="Title 20">
            <a:extLst>
              <a:ext uri="{FF2B5EF4-FFF2-40B4-BE49-F238E27FC236}">
                <a16:creationId xmlns:a16="http://schemas.microsoft.com/office/drawing/2014/main" id="{3B529474-FD1E-6B4B-87E8-11B80C6FBB9D}"/>
              </a:ext>
            </a:extLst>
          </p:cNvPr>
          <p:cNvSpPr txBox="1">
            <a:spLocks/>
          </p:cNvSpPr>
          <p:nvPr/>
        </p:nvSpPr>
        <p:spPr>
          <a:xfrm>
            <a:off x="3640697" y="5474198"/>
            <a:ext cx="1891566"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sp>
        <p:nvSpPr>
          <p:cNvPr id="35" name="Title 20">
            <a:extLst>
              <a:ext uri="{FF2B5EF4-FFF2-40B4-BE49-F238E27FC236}">
                <a16:creationId xmlns:a16="http://schemas.microsoft.com/office/drawing/2014/main" id="{AC564C1D-455D-344C-A406-8AE3CEDDDC18}"/>
              </a:ext>
            </a:extLst>
          </p:cNvPr>
          <p:cNvSpPr txBox="1">
            <a:spLocks/>
          </p:cNvSpPr>
          <p:nvPr/>
        </p:nvSpPr>
        <p:spPr>
          <a:xfrm>
            <a:off x="4020519" y="6078397"/>
            <a:ext cx="2091642" cy="48621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pic>
        <p:nvPicPr>
          <p:cNvPr id="26" name="Picture 25">
            <a:extLst>
              <a:ext uri="{FF2B5EF4-FFF2-40B4-BE49-F238E27FC236}">
                <a16:creationId xmlns:a16="http://schemas.microsoft.com/office/drawing/2014/main" id="{AFAE534E-4754-5B48-83D0-A20A471200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840" r="-3503" b="-1"/>
          <a:stretch/>
        </p:blipFill>
        <p:spPr>
          <a:xfrm flipH="1">
            <a:off x="2139518" y="4290431"/>
            <a:ext cx="2531268" cy="2215274"/>
          </a:xfrm>
          <a:prstGeom prst="rect">
            <a:avLst/>
          </a:prstGeom>
        </p:spPr>
      </p:pic>
      <p:sp>
        <p:nvSpPr>
          <p:cNvPr id="29" name="Rectangle 28"/>
          <p:cNvSpPr/>
          <p:nvPr/>
        </p:nvSpPr>
        <p:spPr>
          <a:xfrm>
            <a:off x="3972515" y="5469893"/>
            <a:ext cx="1210491" cy="3655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1368781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2000"/>
                                        <p:tgtEl>
                                          <p:spTgt spid="21"/>
                                        </p:tgtEl>
                                      </p:cBhvr>
                                    </p:animEffect>
                                  </p:childTnLst>
                                </p:cTn>
                              </p:par>
                              <p:par>
                                <p:cTn id="8" presetID="9" presetClass="exit" presetSubtype="0" fill="hold" nodeType="withEffect">
                                  <p:stCondLst>
                                    <p:cond delay="250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50" presetClass="path" presetSubtype="0" accel="50000" decel="50000" fill="hold" nodeType="clickEffect">
                                  <p:stCondLst>
                                    <p:cond delay="0"/>
                                  </p:stCondLst>
                                  <p:childTnLst>
                                    <p:animMotion origin="layout" path="M -5.55556E-7 2.96296E-6 L 0.04201 -0.0669 C 0.06094 -0.09699 0.09601 -0.12176 0.10712 -0.11135 L 0.12795 -0.08588 " pathEditMode="relative" rAng="18600000" ptsTypes="AAAA">
                                      <p:cBhvr>
                                        <p:cTn id="15" dur="2000" fill="hold"/>
                                        <p:tgtEl>
                                          <p:spTgt spid="26"/>
                                        </p:tgtEl>
                                        <p:attrNameLst>
                                          <p:attrName>ppt_x</p:attrName>
                                          <p:attrName>ppt_y</p:attrName>
                                        </p:attrNameLst>
                                      </p:cBhvr>
                                      <p:rCtr x="6424" y="-4352"/>
                                    </p:animMotion>
                                  </p:childTnLst>
                                </p:cTn>
                              </p:par>
                              <p:par>
                                <p:cTn id="16" presetID="1" presetClass="entr" presetSubtype="0" fill="hold" nodeType="withEffect">
                                  <p:stCondLst>
                                    <p:cond delay="200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 orange, colorful, computer&#10;&#10;Description automatically generated">
            <a:extLst>
              <a:ext uri="{FF2B5EF4-FFF2-40B4-BE49-F238E27FC236}">
                <a16:creationId xmlns:a16="http://schemas.microsoft.com/office/drawing/2014/main" id="{681D31F1-F8E6-334C-A6C4-205EDE0B3027}"/>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6</a:t>
            </a:r>
          </a:p>
        </p:txBody>
      </p:sp>
      <p:sp>
        <p:nvSpPr>
          <p:cNvPr id="5" name="Rectangle 4">
            <a:extLst>
              <a:ext uri="{FF2B5EF4-FFF2-40B4-BE49-F238E27FC236}">
                <a16:creationId xmlns:a16="http://schemas.microsoft.com/office/drawing/2014/main" id="{AA90BB8B-2AF3-864A-BC2B-E6F70C624207}"/>
              </a:ext>
            </a:extLst>
          </p:cNvPr>
          <p:cNvSpPr/>
          <p:nvPr/>
        </p:nvSpPr>
        <p:spPr>
          <a:xfrm>
            <a:off x="1453395" y="1696755"/>
            <a:ext cx="6226064"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u="sng" dirty="0">
                <a:solidFill>
                  <a:srgbClr val="000000"/>
                </a:solidFill>
              </a:rPr>
              <a:t>                   </a:t>
            </a:r>
            <a:r>
              <a:rPr lang="en-GB" b="1" i="1" dirty="0">
                <a:solidFill>
                  <a:srgbClr val="000000"/>
                </a:solidFill>
              </a:rPr>
              <a:t> Anna </a:t>
            </a:r>
            <a:r>
              <a:rPr lang="en-GB" dirty="0">
                <a:solidFill>
                  <a:srgbClr val="000000"/>
                </a:solidFill>
              </a:rPr>
              <a:t>eat cereal for breakfast every day?</a:t>
            </a:r>
          </a:p>
        </p:txBody>
      </p:sp>
      <p:grpSp>
        <p:nvGrpSpPr>
          <p:cNvPr id="7" name="Group 6">
            <a:extLst>
              <a:ext uri="{FF2B5EF4-FFF2-40B4-BE49-F238E27FC236}">
                <a16:creationId xmlns:a16="http://schemas.microsoft.com/office/drawing/2014/main" id="{2AE407C9-8DD0-3F4D-9ADA-64A19E5C23DF}"/>
              </a:ext>
            </a:extLst>
          </p:cNvPr>
          <p:cNvGrpSpPr/>
          <p:nvPr/>
        </p:nvGrpSpPr>
        <p:grpSpPr>
          <a:xfrm>
            <a:off x="7030939" y="5827796"/>
            <a:ext cx="1896932" cy="422405"/>
            <a:chOff x="7003229" y="5772376"/>
            <a:chExt cx="1896932" cy="422405"/>
          </a:xfrm>
        </p:grpSpPr>
        <p:sp>
          <p:nvSpPr>
            <p:cNvPr id="8" name="Rectangle 7">
              <a:hlinkClick r:id="rId3" action="ppaction://hlinksldjump"/>
              <a:extLst>
                <a:ext uri="{FF2B5EF4-FFF2-40B4-BE49-F238E27FC236}">
                  <a16:creationId xmlns:a16="http://schemas.microsoft.com/office/drawing/2014/main" id="{2B139558-D463-7340-BEA6-FB435838E58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9" name="Straight Arrow Connector 8">
              <a:extLst>
                <a:ext uri="{FF2B5EF4-FFF2-40B4-BE49-F238E27FC236}">
                  <a16:creationId xmlns:a16="http://schemas.microsoft.com/office/drawing/2014/main" id="{3C75F414-4D69-FD47-A81D-AB8F6D0CC059}"/>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EB05FEFB-A93A-A740-9E37-8744CA4B0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4636" y="5548669"/>
            <a:ext cx="1746238" cy="1234794"/>
          </a:xfrm>
          <a:prstGeom prst="rect">
            <a:avLst/>
          </a:prstGeom>
        </p:spPr>
      </p:pic>
      <p:pic>
        <p:nvPicPr>
          <p:cNvPr id="31" name="Picture 30">
            <a:extLst>
              <a:ext uri="{FF2B5EF4-FFF2-40B4-BE49-F238E27FC236}">
                <a16:creationId xmlns:a16="http://schemas.microsoft.com/office/drawing/2014/main" id="{587A1C3C-403F-3D4C-9788-C8C9C1E564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2352" y="5165705"/>
            <a:ext cx="1568151" cy="1108864"/>
          </a:xfrm>
          <a:prstGeom prst="rect">
            <a:avLst/>
          </a:prstGeom>
        </p:spPr>
      </p:pic>
      <p:pic>
        <p:nvPicPr>
          <p:cNvPr id="24" name="Picture 23">
            <a:extLst>
              <a:ext uri="{FF2B5EF4-FFF2-40B4-BE49-F238E27FC236}">
                <a16:creationId xmlns:a16="http://schemas.microsoft.com/office/drawing/2014/main" id="{F0B69E8C-83F4-7944-BBF5-EDAB6B4620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1996" y="4529977"/>
            <a:ext cx="1616885" cy="1143325"/>
          </a:xfrm>
          <a:prstGeom prst="rect">
            <a:avLst/>
          </a:prstGeom>
        </p:spPr>
      </p:pic>
      <p:sp>
        <p:nvSpPr>
          <p:cNvPr id="29" name="Title 20">
            <a:extLst>
              <a:ext uri="{FF2B5EF4-FFF2-40B4-BE49-F238E27FC236}">
                <a16:creationId xmlns:a16="http://schemas.microsoft.com/office/drawing/2014/main" id="{A7AABB7B-3323-4B46-B7BC-19C6B94F9162}"/>
              </a:ext>
            </a:extLst>
          </p:cNvPr>
          <p:cNvSpPr txBox="1">
            <a:spLocks/>
          </p:cNvSpPr>
          <p:nvPr/>
        </p:nvSpPr>
        <p:spPr>
          <a:xfrm>
            <a:off x="4646730" y="5893169"/>
            <a:ext cx="1984348" cy="47332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25" name="Title 20">
            <a:extLst>
              <a:ext uri="{FF2B5EF4-FFF2-40B4-BE49-F238E27FC236}">
                <a16:creationId xmlns:a16="http://schemas.microsoft.com/office/drawing/2014/main" id="{0ACBA87E-CB17-7D42-AF86-ED731700535F}"/>
              </a:ext>
            </a:extLst>
          </p:cNvPr>
          <p:cNvSpPr txBox="1">
            <a:spLocks/>
          </p:cNvSpPr>
          <p:nvPr/>
        </p:nvSpPr>
        <p:spPr>
          <a:xfrm>
            <a:off x="4853251" y="4803877"/>
            <a:ext cx="2091642" cy="48621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26" name="Picture 25">
            <a:extLst>
              <a:ext uri="{FF2B5EF4-FFF2-40B4-BE49-F238E27FC236}">
                <a16:creationId xmlns:a16="http://schemas.microsoft.com/office/drawing/2014/main" id="{AFAE534E-4754-5B48-83D0-A20A471200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00" t="-5349" r="-2379" b="1"/>
          <a:stretch/>
        </p:blipFill>
        <p:spPr>
          <a:xfrm flipH="1">
            <a:off x="3372668" y="3812226"/>
            <a:ext cx="2561306" cy="2098317"/>
          </a:xfrm>
          <a:prstGeom prst="rect">
            <a:avLst/>
          </a:prstGeom>
        </p:spPr>
      </p:pic>
      <p:sp>
        <p:nvSpPr>
          <p:cNvPr id="32" name="Rectangle 31"/>
          <p:cNvSpPr/>
          <p:nvPr/>
        </p:nvSpPr>
        <p:spPr>
          <a:xfrm>
            <a:off x="5094863" y="4861385"/>
            <a:ext cx="1604018" cy="3655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1259142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4.16667E-6 3.7037E-6 L 0.05573 3.7037E-6 C 0.08073 3.7037E-6 0.11216 0.01782 0.1132 0.03426 L 0.11216 0.06828 " pathEditMode="relative" rAng="0" ptsTypes="AAAA">
                                      <p:cBhvr>
                                        <p:cTn id="6" dur="2000" fill="hold"/>
                                        <p:tgtEl>
                                          <p:spTgt spid="26"/>
                                        </p:tgtEl>
                                        <p:attrNameLst>
                                          <p:attrName>ppt_x</p:attrName>
                                          <p:attrName>ppt_y</p:attrName>
                                        </p:attrNameLst>
                                      </p:cBhvr>
                                      <p:rCtr x="5660" y="3403"/>
                                    </p:animMotion>
                                  </p:childTnLst>
                                </p:cTn>
                              </p:par>
                              <p:par>
                                <p:cTn id="7" presetID="1" presetClass="entr" presetSubtype="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2000"/>
                                        <p:tgtEl>
                                          <p:spTgt spid="21"/>
                                        </p:tgtEl>
                                      </p:cBhvr>
                                    </p:animEffect>
                                  </p:childTnLst>
                                </p:cTn>
                              </p:par>
                              <p:par>
                                <p:cTn id="15" presetID="9" presetClass="exit" presetSubtype="0" fill="hold" nodeType="withEffect">
                                  <p:stCondLst>
                                    <p:cond delay="250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7</a:t>
            </a:r>
          </a:p>
        </p:txBody>
      </p:sp>
      <p:sp>
        <p:nvSpPr>
          <p:cNvPr id="5" name="Rectangle 4">
            <a:extLst>
              <a:ext uri="{FF2B5EF4-FFF2-40B4-BE49-F238E27FC236}">
                <a16:creationId xmlns:a16="http://schemas.microsoft.com/office/drawing/2014/main" id="{AA90BB8B-2AF3-864A-BC2B-E6F70C624207}"/>
              </a:ext>
            </a:extLst>
          </p:cNvPr>
          <p:cNvSpPr/>
          <p:nvPr/>
        </p:nvSpPr>
        <p:spPr>
          <a:xfrm>
            <a:off x="1912295" y="1684794"/>
            <a:ext cx="5369955"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dirty="0">
                <a:solidFill>
                  <a:srgbClr val="000000"/>
                </a:solidFill>
              </a:rPr>
              <a:t>What </a:t>
            </a:r>
            <a:r>
              <a:rPr lang="en-GB" b="1" i="1" u="sng" dirty="0">
                <a:solidFill>
                  <a:srgbClr val="000000"/>
                </a:solidFill>
              </a:rPr>
              <a:t>                </a:t>
            </a:r>
            <a:r>
              <a:rPr lang="en-GB" b="1" i="1" dirty="0">
                <a:solidFill>
                  <a:srgbClr val="000000"/>
                </a:solidFill>
              </a:rPr>
              <a:t> Alex and Yonas </a:t>
            </a:r>
            <a:r>
              <a:rPr lang="en-GB" dirty="0">
                <a:solidFill>
                  <a:srgbClr val="000000"/>
                </a:solidFill>
              </a:rPr>
              <a:t>do after school?</a:t>
            </a:r>
          </a:p>
        </p:txBody>
      </p:sp>
      <p:pic>
        <p:nvPicPr>
          <p:cNvPr id="30" name="Picture 29" descr="A picture containing computer, orange, colorful, computer&#10;&#10;Description automatically generated">
            <a:extLst>
              <a:ext uri="{FF2B5EF4-FFF2-40B4-BE49-F238E27FC236}">
                <a16:creationId xmlns:a16="http://schemas.microsoft.com/office/drawing/2014/main" id="{63EA90F9-F2E3-5F41-BFCF-EBC1CE86FBBF}"/>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pic>
        <p:nvPicPr>
          <p:cNvPr id="40" name="Picture 39">
            <a:extLst>
              <a:ext uri="{FF2B5EF4-FFF2-40B4-BE49-F238E27FC236}">
                <a16:creationId xmlns:a16="http://schemas.microsoft.com/office/drawing/2014/main" id="{67418C7A-E7DE-124B-ADC7-187A1A990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636" y="5548669"/>
            <a:ext cx="1746238" cy="1234794"/>
          </a:xfrm>
          <a:prstGeom prst="rect">
            <a:avLst/>
          </a:prstGeom>
        </p:spPr>
      </p:pic>
      <p:pic>
        <p:nvPicPr>
          <p:cNvPr id="44" name="Picture 43">
            <a:extLst>
              <a:ext uri="{FF2B5EF4-FFF2-40B4-BE49-F238E27FC236}">
                <a16:creationId xmlns:a16="http://schemas.microsoft.com/office/drawing/2014/main" id="{32B2AFD2-98D3-3B4D-913D-DDAB6C6543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6368" y="4124641"/>
            <a:ext cx="1568151" cy="1108864"/>
          </a:xfrm>
          <a:prstGeom prst="rect">
            <a:avLst/>
          </a:prstGeom>
        </p:spPr>
      </p:pic>
      <p:pic>
        <p:nvPicPr>
          <p:cNvPr id="47" name="Picture 46">
            <a:extLst>
              <a:ext uri="{FF2B5EF4-FFF2-40B4-BE49-F238E27FC236}">
                <a16:creationId xmlns:a16="http://schemas.microsoft.com/office/drawing/2014/main" id="{A736A5D1-2EEC-094F-BF3A-A3C603B977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4946" y="3595623"/>
            <a:ext cx="1616885" cy="1143325"/>
          </a:xfrm>
          <a:prstGeom prst="rect">
            <a:avLst/>
          </a:prstGeom>
        </p:spPr>
      </p:pic>
      <p:grpSp>
        <p:nvGrpSpPr>
          <p:cNvPr id="33" name="Group 32">
            <a:extLst>
              <a:ext uri="{FF2B5EF4-FFF2-40B4-BE49-F238E27FC236}">
                <a16:creationId xmlns:a16="http://schemas.microsoft.com/office/drawing/2014/main" id="{CA998FE4-DB95-2F44-BA27-5F3E2E36F980}"/>
              </a:ext>
            </a:extLst>
          </p:cNvPr>
          <p:cNvGrpSpPr/>
          <p:nvPr/>
        </p:nvGrpSpPr>
        <p:grpSpPr>
          <a:xfrm>
            <a:off x="7030939" y="5827796"/>
            <a:ext cx="1896932" cy="422405"/>
            <a:chOff x="7003229" y="5772376"/>
            <a:chExt cx="1896932" cy="422405"/>
          </a:xfrm>
        </p:grpSpPr>
        <p:sp>
          <p:nvSpPr>
            <p:cNvPr id="34" name="Rectangle 33">
              <a:hlinkClick r:id="rId6" action="ppaction://hlinksldjump"/>
              <a:extLst>
                <a:ext uri="{FF2B5EF4-FFF2-40B4-BE49-F238E27FC236}">
                  <a16:creationId xmlns:a16="http://schemas.microsoft.com/office/drawing/2014/main" id="{3DE26B97-B917-FC47-9C12-8027690CA072}"/>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35" name="Straight Arrow Connector 34">
              <a:extLst>
                <a:ext uri="{FF2B5EF4-FFF2-40B4-BE49-F238E27FC236}">
                  <a16:creationId xmlns:a16="http://schemas.microsoft.com/office/drawing/2014/main" id="{9D70CB01-9718-6649-AE0E-8019CB8AA15E}"/>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itle 20">
            <a:extLst>
              <a:ext uri="{FF2B5EF4-FFF2-40B4-BE49-F238E27FC236}">
                <a16:creationId xmlns:a16="http://schemas.microsoft.com/office/drawing/2014/main" id="{C5937024-3CC9-AF41-9C98-A94E55914263}"/>
              </a:ext>
            </a:extLst>
          </p:cNvPr>
          <p:cNvSpPr txBox="1">
            <a:spLocks/>
          </p:cNvSpPr>
          <p:nvPr/>
        </p:nvSpPr>
        <p:spPr>
          <a:xfrm>
            <a:off x="5924503" y="4464744"/>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48" name="Title 20">
            <a:extLst>
              <a:ext uri="{FF2B5EF4-FFF2-40B4-BE49-F238E27FC236}">
                <a16:creationId xmlns:a16="http://schemas.microsoft.com/office/drawing/2014/main" id="{1389AE49-04F3-AB4B-ADDA-8EB58858B3FF}"/>
              </a:ext>
            </a:extLst>
          </p:cNvPr>
          <p:cNvSpPr txBox="1">
            <a:spLocks/>
          </p:cNvSpPr>
          <p:nvPr/>
        </p:nvSpPr>
        <p:spPr>
          <a:xfrm>
            <a:off x="4652895" y="3895481"/>
            <a:ext cx="2141081" cy="48621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49" name="Picture 48">
            <a:extLst>
              <a:ext uri="{FF2B5EF4-FFF2-40B4-BE49-F238E27FC236}">
                <a16:creationId xmlns:a16="http://schemas.microsoft.com/office/drawing/2014/main" id="{D176D4EB-26FC-0242-A771-34D6242609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50" t="-6645" r="-2889" b="-1"/>
          <a:stretch/>
        </p:blipFill>
        <p:spPr>
          <a:xfrm flipH="1">
            <a:off x="4327516" y="4238936"/>
            <a:ext cx="2631462" cy="2103246"/>
          </a:xfrm>
          <a:prstGeom prst="rect">
            <a:avLst/>
          </a:prstGeom>
        </p:spPr>
      </p:pic>
      <p:sp>
        <p:nvSpPr>
          <p:cNvPr id="23" name="Rectangle 22"/>
          <p:cNvSpPr/>
          <p:nvPr/>
        </p:nvSpPr>
        <p:spPr>
          <a:xfrm>
            <a:off x="6014636" y="4478938"/>
            <a:ext cx="1210491" cy="3655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717860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7 3.7037E-6 L 0.04878 -0.11158 C 0.071 -0.1625 0.07847 -0.24236 0.05903 -0.26088 L 0.01666 -0.29167 " pathEditMode="relative" rAng="18060000" ptsTypes="AAAA">
                                      <p:cBhvr>
                                        <p:cTn id="6" dur="2000" fill="hold"/>
                                        <p:tgtEl>
                                          <p:spTgt spid="49"/>
                                        </p:tgtEl>
                                        <p:attrNameLst>
                                          <p:attrName>ppt_x</p:attrName>
                                          <p:attrName>ppt_y</p:attrName>
                                        </p:attrNameLst>
                                      </p:cBhvr>
                                      <p:rCtr x="903" y="-14699"/>
                                    </p:animMotion>
                                  </p:childTnLst>
                                </p:cTn>
                              </p:par>
                              <p:par>
                                <p:cTn id="7" presetID="1" presetClass="entr" presetSubtype="0" fill="hold" nodeType="withEffect">
                                  <p:stCondLst>
                                    <p:cond delay="200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2000"/>
                                        <p:tgtEl>
                                          <p:spTgt spid="21"/>
                                        </p:tgtEl>
                                      </p:cBhvr>
                                    </p:animEffect>
                                  </p:childTnLst>
                                </p:cTn>
                              </p:par>
                              <p:par>
                                <p:cTn id="15" presetID="9" presetClass="exit" presetSubtype="0" fill="hold" nodeType="withEffect">
                                  <p:stCondLst>
                                    <p:cond delay="250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8</a:t>
            </a:r>
          </a:p>
        </p:txBody>
      </p:sp>
      <p:sp>
        <p:nvSpPr>
          <p:cNvPr id="5" name="Rectangle 4">
            <a:extLst>
              <a:ext uri="{FF2B5EF4-FFF2-40B4-BE49-F238E27FC236}">
                <a16:creationId xmlns:a16="http://schemas.microsoft.com/office/drawing/2014/main" id="{AA90BB8B-2AF3-864A-BC2B-E6F70C624207}"/>
              </a:ext>
            </a:extLst>
          </p:cNvPr>
          <p:cNvSpPr/>
          <p:nvPr/>
        </p:nvSpPr>
        <p:spPr>
          <a:xfrm>
            <a:off x="1836054" y="1681580"/>
            <a:ext cx="5462361"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u="sng" dirty="0">
                <a:solidFill>
                  <a:srgbClr val="000000"/>
                </a:solidFill>
              </a:rPr>
              <a:t>                 </a:t>
            </a:r>
            <a:r>
              <a:rPr lang="en-GB" b="1" i="1" dirty="0">
                <a:solidFill>
                  <a:srgbClr val="000000"/>
                </a:solidFill>
              </a:rPr>
              <a:t> Malik and I </a:t>
            </a:r>
            <a:r>
              <a:rPr lang="en-GB" dirty="0">
                <a:solidFill>
                  <a:srgbClr val="000000"/>
                </a:solidFill>
              </a:rPr>
              <a:t>have maths class today? </a:t>
            </a:r>
          </a:p>
        </p:txBody>
      </p:sp>
      <p:pic>
        <p:nvPicPr>
          <p:cNvPr id="24" name="Picture 23" descr="A picture containing computer, orange, colorful, computer&#10;&#10;Description automatically generated">
            <a:extLst>
              <a:ext uri="{FF2B5EF4-FFF2-40B4-BE49-F238E27FC236}">
                <a16:creationId xmlns:a16="http://schemas.microsoft.com/office/drawing/2014/main" id="{2977021A-E5B8-E542-9F5C-0EDDBC7BB3EE}"/>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grpSp>
        <p:nvGrpSpPr>
          <p:cNvPr id="25" name="Group 24">
            <a:extLst>
              <a:ext uri="{FF2B5EF4-FFF2-40B4-BE49-F238E27FC236}">
                <a16:creationId xmlns:a16="http://schemas.microsoft.com/office/drawing/2014/main" id="{FB95E9C0-5608-9C4E-8E6E-88140288CDF0}"/>
              </a:ext>
            </a:extLst>
          </p:cNvPr>
          <p:cNvGrpSpPr/>
          <p:nvPr/>
        </p:nvGrpSpPr>
        <p:grpSpPr>
          <a:xfrm>
            <a:off x="7030939" y="5827796"/>
            <a:ext cx="1896932" cy="422405"/>
            <a:chOff x="7003229" y="5772376"/>
            <a:chExt cx="1896932" cy="422405"/>
          </a:xfrm>
        </p:grpSpPr>
        <p:sp>
          <p:nvSpPr>
            <p:cNvPr id="26" name="Rectangle 25">
              <a:hlinkClick r:id="rId3" action="ppaction://hlinksldjump"/>
              <a:extLst>
                <a:ext uri="{FF2B5EF4-FFF2-40B4-BE49-F238E27FC236}">
                  <a16:creationId xmlns:a16="http://schemas.microsoft.com/office/drawing/2014/main" id="{0B89A5DE-8A23-8840-8352-18B889B7902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27" name="Straight Arrow Connector 26">
              <a:extLst>
                <a:ext uri="{FF2B5EF4-FFF2-40B4-BE49-F238E27FC236}">
                  <a16:creationId xmlns:a16="http://schemas.microsoft.com/office/drawing/2014/main" id="{32363E04-305F-BA46-83D9-26361C69A8A7}"/>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7651201E-CF2D-D144-AE2E-D96075FF9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4946" y="3595623"/>
            <a:ext cx="1616885" cy="1143325"/>
          </a:xfrm>
          <a:prstGeom prst="rect">
            <a:avLst/>
          </a:prstGeom>
        </p:spPr>
      </p:pic>
      <p:pic>
        <p:nvPicPr>
          <p:cNvPr id="55" name="Picture 54">
            <a:extLst>
              <a:ext uri="{FF2B5EF4-FFF2-40B4-BE49-F238E27FC236}">
                <a16:creationId xmlns:a16="http://schemas.microsoft.com/office/drawing/2014/main" id="{7B21181F-DD3D-DB41-841C-42365807FC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0944" y="3906306"/>
            <a:ext cx="1595690" cy="1128339"/>
          </a:xfrm>
          <a:prstGeom prst="rect">
            <a:avLst/>
          </a:prstGeom>
        </p:spPr>
      </p:pic>
      <p:pic>
        <p:nvPicPr>
          <p:cNvPr id="36" name="Picture 35">
            <a:extLst>
              <a:ext uri="{FF2B5EF4-FFF2-40B4-BE49-F238E27FC236}">
                <a16:creationId xmlns:a16="http://schemas.microsoft.com/office/drawing/2014/main" id="{4D53BB84-FC8D-7649-B5E0-85D6DCE772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7638" y="4632073"/>
            <a:ext cx="1568151" cy="1108864"/>
          </a:xfrm>
          <a:prstGeom prst="rect">
            <a:avLst/>
          </a:prstGeom>
        </p:spPr>
      </p:pic>
      <p:sp>
        <p:nvSpPr>
          <p:cNvPr id="56" name="Title 20">
            <a:extLst>
              <a:ext uri="{FF2B5EF4-FFF2-40B4-BE49-F238E27FC236}">
                <a16:creationId xmlns:a16="http://schemas.microsoft.com/office/drawing/2014/main" id="{EFB2B649-47C6-9C48-A74F-7F84ABBCBFCD}"/>
              </a:ext>
            </a:extLst>
          </p:cNvPr>
          <p:cNvSpPr txBox="1">
            <a:spLocks/>
          </p:cNvSpPr>
          <p:nvPr/>
        </p:nvSpPr>
        <p:spPr>
          <a:xfrm>
            <a:off x="6062397" y="4195557"/>
            <a:ext cx="1984348" cy="47332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37" name="Title 20">
            <a:extLst>
              <a:ext uri="{FF2B5EF4-FFF2-40B4-BE49-F238E27FC236}">
                <a16:creationId xmlns:a16="http://schemas.microsoft.com/office/drawing/2014/main" id="{C975620D-D704-3341-AEFA-9446A49F9378}"/>
              </a:ext>
            </a:extLst>
          </p:cNvPr>
          <p:cNvSpPr txBox="1">
            <a:spLocks/>
          </p:cNvSpPr>
          <p:nvPr/>
        </p:nvSpPr>
        <p:spPr>
          <a:xfrm>
            <a:off x="5860262" y="4963298"/>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57" name="Picture 56">
            <a:extLst>
              <a:ext uri="{FF2B5EF4-FFF2-40B4-BE49-F238E27FC236}">
                <a16:creationId xmlns:a16="http://schemas.microsoft.com/office/drawing/2014/main" id="{946D1B45-9040-C64B-BFD9-D43277BECA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75" t="-6949" r="-1729" b="-1"/>
          <a:stretch/>
        </p:blipFill>
        <p:spPr>
          <a:xfrm flipH="1">
            <a:off x="4483223" y="2207444"/>
            <a:ext cx="2492154" cy="2121906"/>
          </a:xfrm>
          <a:prstGeom prst="rect">
            <a:avLst/>
          </a:prstGeom>
        </p:spPr>
      </p:pic>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4015659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5E-6 -3.7037E-7 L -0.00937 0.02222 C -0.01302 0.03264 0.01216 0.06991 0.04219 0.09421 L 0.10313 0.14236 " pathEditMode="relative" rAng="18060000" ptsTypes="AAAA">
                                      <p:cBhvr>
                                        <p:cTn id="6" dur="2000" fill="hold"/>
                                        <p:tgtEl>
                                          <p:spTgt spid="57"/>
                                        </p:tgtEl>
                                        <p:attrNameLst>
                                          <p:attrName>ppt_x</p:attrName>
                                          <p:attrName>ppt_y</p:attrName>
                                        </p:attrNameLst>
                                      </p:cBhvr>
                                      <p:rCtr x="5139" y="7153"/>
                                    </p:animMotion>
                                  </p:childTnLst>
                                </p:cTn>
                              </p:par>
                              <p:par>
                                <p:cTn id="7" presetID="1" presetClass="entr" presetSubtype="0" fill="hold" nodeType="withEffect">
                                  <p:stCondLst>
                                    <p:cond delay="20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9" restart="whenNotActive" fill="hold" evtFilter="cancelBubble" nodeType="interactiveSeq">
                <p:stCondLst>
                  <p:cond evt="onClick" delay="0">
                    <p:tgtEl>
                      <p:spTgt spid="56"/>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2000"/>
                                        <p:tgtEl>
                                          <p:spTgt spid="21"/>
                                        </p:tgtEl>
                                      </p:cBhvr>
                                    </p:animEffect>
                                  </p:childTnLst>
                                </p:cTn>
                              </p:par>
                              <p:par>
                                <p:cTn id="15" presetID="9" presetClass="exit" presetSubtype="0" fill="hold" nodeType="withEffect">
                                  <p:stCondLst>
                                    <p:cond delay="250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9</a:t>
            </a:r>
          </a:p>
        </p:txBody>
      </p:sp>
      <p:sp>
        <p:nvSpPr>
          <p:cNvPr id="5" name="Rectangle 4">
            <a:extLst>
              <a:ext uri="{FF2B5EF4-FFF2-40B4-BE49-F238E27FC236}">
                <a16:creationId xmlns:a16="http://schemas.microsoft.com/office/drawing/2014/main" id="{AA90BB8B-2AF3-864A-BC2B-E6F70C624207}"/>
              </a:ext>
            </a:extLst>
          </p:cNvPr>
          <p:cNvSpPr/>
          <p:nvPr/>
        </p:nvSpPr>
        <p:spPr>
          <a:xfrm>
            <a:off x="1986931" y="1651374"/>
            <a:ext cx="5160606"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dirty="0">
                <a:solidFill>
                  <a:srgbClr val="000000"/>
                </a:solidFill>
              </a:rPr>
              <a:t>What kind of ice cream </a:t>
            </a:r>
            <a:r>
              <a:rPr lang="en-GB" b="1" i="1" u="sng" dirty="0">
                <a:solidFill>
                  <a:srgbClr val="000000"/>
                </a:solidFill>
              </a:rPr>
              <a:t>                 </a:t>
            </a:r>
            <a:r>
              <a:rPr lang="en-GB" b="1" i="1" dirty="0">
                <a:solidFill>
                  <a:srgbClr val="000000"/>
                </a:solidFill>
              </a:rPr>
              <a:t> you </a:t>
            </a:r>
            <a:r>
              <a:rPr lang="en-GB" dirty="0">
                <a:solidFill>
                  <a:srgbClr val="000000"/>
                </a:solidFill>
              </a:rPr>
              <a:t>like? </a:t>
            </a:r>
          </a:p>
        </p:txBody>
      </p:sp>
      <p:pic>
        <p:nvPicPr>
          <p:cNvPr id="24" name="Picture 23" descr="A picture containing computer, orange, colorful, computer&#10;&#10;Description automatically generated">
            <a:extLst>
              <a:ext uri="{FF2B5EF4-FFF2-40B4-BE49-F238E27FC236}">
                <a16:creationId xmlns:a16="http://schemas.microsoft.com/office/drawing/2014/main" id="{2977021A-E5B8-E542-9F5C-0EDDBC7BB3EE}"/>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pic>
        <p:nvPicPr>
          <p:cNvPr id="36" name="Picture 35">
            <a:extLst>
              <a:ext uri="{FF2B5EF4-FFF2-40B4-BE49-F238E27FC236}">
                <a16:creationId xmlns:a16="http://schemas.microsoft.com/office/drawing/2014/main" id="{4D53BB84-FC8D-7649-B5E0-85D6DCE772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7638" y="4632073"/>
            <a:ext cx="1568151" cy="1108864"/>
          </a:xfrm>
          <a:prstGeom prst="rect">
            <a:avLst/>
          </a:prstGeom>
        </p:spPr>
      </p:pic>
      <p:pic>
        <p:nvPicPr>
          <p:cNvPr id="40" name="Picture 39">
            <a:extLst>
              <a:ext uri="{FF2B5EF4-FFF2-40B4-BE49-F238E27FC236}">
                <a16:creationId xmlns:a16="http://schemas.microsoft.com/office/drawing/2014/main" id="{45BA6C19-F2DC-E145-A772-306E3D2DB6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2222" y="4244749"/>
            <a:ext cx="1668101" cy="1179540"/>
          </a:xfrm>
          <a:prstGeom prst="rect">
            <a:avLst/>
          </a:prstGeom>
        </p:spPr>
      </p:pic>
      <p:pic>
        <p:nvPicPr>
          <p:cNvPr id="35" name="Picture 34">
            <a:extLst>
              <a:ext uri="{FF2B5EF4-FFF2-40B4-BE49-F238E27FC236}">
                <a16:creationId xmlns:a16="http://schemas.microsoft.com/office/drawing/2014/main" id="{63C697E8-14DA-2543-8634-FEB884690E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446" y="5284595"/>
            <a:ext cx="1568151" cy="1108864"/>
          </a:xfrm>
          <a:prstGeom prst="rect">
            <a:avLst/>
          </a:prstGeom>
        </p:spPr>
      </p:pic>
      <p:sp>
        <p:nvSpPr>
          <p:cNvPr id="41" name="Title 20">
            <a:extLst>
              <a:ext uri="{FF2B5EF4-FFF2-40B4-BE49-F238E27FC236}">
                <a16:creationId xmlns:a16="http://schemas.microsoft.com/office/drawing/2014/main" id="{9C0CD45F-1357-2243-9A7C-81B9DAADFA08}"/>
              </a:ext>
            </a:extLst>
          </p:cNvPr>
          <p:cNvSpPr txBox="1">
            <a:spLocks/>
          </p:cNvSpPr>
          <p:nvPr/>
        </p:nvSpPr>
        <p:spPr>
          <a:xfrm>
            <a:off x="6920451" y="4544583"/>
            <a:ext cx="2091642" cy="48621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38" name="Title 20">
            <a:extLst>
              <a:ext uri="{FF2B5EF4-FFF2-40B4-BE49-F238E27FC236}">
                <a16:creationId xmlns:a16="http://schemas.microsoft.com/office/drawing/2014/main" id="{9116E80C-F0C9-D944-97BB-0F0D5791D2BF}"/>
              </a:ext>
            </a:extLst>
          </p:cNvPr>
          <p:cNvSpPr txBox="1">
            <a:spLocks/>
          </p:cNvSpPr>
          <p:nvPr/>
        </p:nvSpPr>
        <p:spPr>
          <a:xfrm>
            <a:off x="5902070" y="5615820"/>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57" name="Picture 56">
            <a:extLst>
              <a:ext uri="{FF2B5EF4-FFF2-40B4-BE49-F238E27FC236}">
                <a16:creationId xmlns:a16="http://schemas.microsoft.com/office/drawing/2014/main" id="{946D1B45-9040-C64B-BFD9-D43277BECA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1983" r="-2605" b="-1"/>
          <a:stretch/>
        </p:blipFill>
        <p:spPr>
          <a:xfrm flipH="1">
            <a:off x="5440005" y="3162477"/>
            <a:ext cx="2478682" cy="2184481"/>
          </a:xfrm>
          <a:prstGeom prst="rect">
            <a:avLst/>
          </a:prstGeom>
        </p:spPr>
      </p:pic>
      <p:grpSp>
        <p:nvGrpSpPr>
          <p:cNvPr id="25" name="Group 24">
            <a:extLst>
              <a:ext uri="{FF2B5EF4-FFF2-40B4-BE49-F238E27FC236}">
                <a16:creationId xmlns:a16="http://schemas.microsoft.com/office/drawing/2014/main" id="{FB95E9C0-5608-9C4E-8E6E-88140288CDF0}"/>
              </a:ext>
            </a:extLst>
          </p:cNvPr>
          <p:cNvGrpSpPr/>
          <p:nvPr/>
        </p:nvGrpSpPr>
        <p:grpSpPr>
          <a:xfrm>
            <a:off x="7030939" y="5827796"/>
            <a:ext cx="1896932" cy="422405"/>
            <a:chOff x="7003229" y="5772376"/>
            <a:chExt cx="1896932" cy="422405"/>
          </a:xfrm>
        </p:grpSpPr>
        <p:sp>
          <p:nvSpPr>
            <p:cNvPr id="26" name="Rectangle 25">
              <a:hlinkClick r:id="rId6" action="ppaction://hlinksldjump"/>
              <a:extLst>
                <a:ext uri="{FF2B5EF4-FFF2-40B4-BE49-F238E27FC236}">
                  <a16:creationId xmlns:a16="http://schemas.microsoft.com/office/drawing/2014/main" id="{0B89A5DE-8A23-8840-8352-18B889B7902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27" name="Straight Arrow Connector 26">
              <a:extLst>
                <a:ext uri="{FF2B5EF4-FFF2-40B4-BE49-F238E27FC236}">
                  <a16:creationId xmlns:a16="http://schemas.microsoft.com/office/drawing/2014/main" id="{32363E04-305F-BA46-83D9-26361C69A8A7}"/>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1C70C542-ADA7-47AA-A268-83584FF7D81A}"/>
              </a:ext>
            </a:extLst>
          </p:cNvPr>
          <p:cNvSpPr/>
          <p:nvPr/>
        </p:nvSpPr>
        <p:spPr>
          <a:xfrm>
            <a:off x="7521774" y="4610602"/>
            <a:ext cx="934278" cy="377249"/>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icture containing indoor, computer, computer, colorful&#10;&#10;Description automatically generated">
            <a:extLst>
              <a:ext uri="{FF2B5EF4-FFF2-40B4-BE49-F238E27FC236}">
                <a16:creationId xmlns:a16="http://schemas.microsoft.com/office/drawing/2014/main" id="{25909F87-76C4-FE4A-B7DF-BFC10411CAA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0904" t="13405" r="10130" b="13406"/>
          <a:stretch/>
        </p:blipFill>
        <p:spPr>
          <a:xfrm>
            <a:off x="-9734" y="-2"/>
            <a:ext cx="9144000" cy="6858001"/>
          </a:xfrm>
          <a:prstGeom prst="rect">
            <a:avLst/>
          </a:prstGeom>
        </p:spPr>
      </p:pic>
    </p:spTree>
    <p:extLst>
      <p:ext uri="{BB962C8B-B14F-4D97-AF65-F5344CB8AC3E}">
        <p14:creationId xmlns:p14="http://schemas.microsoft.com/office/powerpoint/2010/main" val="2677304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17 0.00046 L -0.01094 0.04537 C -0.01666 0.06458 -0.02135 0.09028 -0.01371 0.09421 L 0.00295 0.10232 " pathEditMode="relative" rAng="17520000" ptsTypes="AAAA">
                                      <p:cBhvr>
                                        <p:cTn id="6" dur="2000" fill="hold"/>
                                        <p:tgtEl>
                                          <p:spTgt spid="57"/>
                                        </p:tgtEl>
                                        <p:attrNameLst>
                                          <p:attrName>ppt_x</p:attrName>
                                          <p:attrName>ppt_y</p:attrName>
                                        </p:attrNameLst>
                                      </p:cBhvr>
                                      <p:rCtr x="139" y="5139"/>
                                    </p:animMotion>
                                  </p:childTnLst>
                                </p:cTn>
                              </p:par>
                              <p:par>
                                <p:cTn id="7" presetID="1" presetClass="entr" presetSubtype="0" fill="hold" nodeType="withEffect">
                                  <p:stCondLst>
                                    <p:cond delay="20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2000"/>
                                        <p:tgtEl>
                                          <p:spTgt spid="22"/>
                                        </p:tgtEl>
                                      </p:cBhvr>
                                    </p:animEffect>
                                  </p:childTnLst>
                                </p:cTn>
                              </p:par>
                            </p:childTnLst>
                          </p:cTn>
                        </p:par>
                        <p:par>
                          <p:cTn id="15" fill="hold">
                            <p:stCondLst>
                              <p:cond delay="2000"/>
                            </p:stCondLst>
                            <p:childTnLst>
                              <p:par>
                                <p:cTn id="16" presetID="9" presetClass="exit" presetSubtype="0" fill="hold" nodeType="afterEffect">
                                  <p:stCondLst>
                                    <p:cond delay="0"/>
                                  </p:stCondLst>
                                  <p:childTnLst>
                                    <p:animEffect transition="out" filter="dissolv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10</a:t>
            </a:r>
          </a:p>
        </p:txBody>
      </p:sp>
      <p:sp>
        <p:nvSpPr>
          <p:cNvPr id="5" name="Rectangle 4">
            <a:extLst>
              <a:ext uri="{FF2B5EF4-FFF2-40B4-BE49-F238E27FC236}">
                <a16:creationId xmlns:a16="http://schemas.microsoft.com/office/drawing/2014/main" id="{AA90BB8B-2AF3-864A-BC2B-E6F70C624207}"/>
              </a:ext>
            </a:extLst>
          </p:cNvPr>
          <p:cNvSpPr/>
          <p:nvPr/>
        </p:nvSpPr>
        <p:spPr>
          <a:xfrm>
            <a:off x="2382075" y="1671191"/>
            <a:ext cx="4370318"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dirty="0">
                <a:solidFill>
                  <a:srgbClr val="000000"/>
                </a:solidFill>
              </a:rPr>
              <a:t>James </a:t>
            </a:r>
            <a:r>
              <a:rPr lang="en-GB" b="1" i="1" u="sng" dirty="0">
                <a:solidFill>
                  <a:srgbClr val="000000"/>
                </a:solidFill>
              </a:rPr>
              <a:t>               </a:t>
            </a:r>
            <a:r>
              <a:rPr lang="en-GB" dirty="0">
                <a:solidFill>
                  <a:srgbClr val="000000"/>
                </a:solidFill>
              </a:rPr>
              <a:t> exercise at the gym. </a:t>
            </a:r>
          </a:p>
        </p:txBody>
      </p:sp>
      <p:pic>
        <p:nvPicPr>
          <p:cNvPr id="24" name="Picture 23" descr="A picture containing computer, orange, colorful, computer&#10;&#10;Description automatically generated">
            <a:extLst>
              <a:ext uri="{FF2B5EF4-FFF2-40B4-BE49-F238E27FC236}">
                <a16:creationId xmlns:a16="http://schemas.microsoft.com/office/drawing/2014/main" id="{2977021A-E5B8-E542-9F5C-0EDDBC7BB3EE}"/>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pic>
        <p:nvPicPr>
          <p:cNvPr id="35" name="Picture 34">
            <a:extLst>
              <a:ext uri="{FF2B5EF4-FFF2-40B4-BE49-F238E27FC236}">
                <a16:creationId xmlns:a16="http://schemas.microsoft.com/office/drawing/2014/main" id="{63C697E8-14DA-2543-8634-FEB884690E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446" y="5284595"/>
            <a:ext cx="1568151" cy="1108864"/>
          </a:xfrm>
          <a:prstGeom prst="rect">
            <a:avLst/>
          </a:prstGeom>
        </p:spPr>
      </p:pic>
      <p:pic>
        <p:nvPicPr>
          <p:cNvPr id="43" name="Picture 42">
            <a:extLst>
              <a:ext uri="{FF2B5EF4-FFF2-40B4-BE49-F238E27FC236}">
                <a16:creationId xmlns:a16="http://schemas.microsoft.com/office/drawing/2014/main" id="{251B9B20-BA2C-CE42-80BF-C376B1B747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0609" y="3607018"/>
            <a:ext cx="1568151" cy="1108864"/>
          </a:xfrm>
          <a:prstGeom prst="rect">
            <a:avLst/>
          </a:prstGeom>
        </p:spPr>
      </p:pic>
      <p:pic>
        <p:nvPicPr>
          <p:cNvPr id="29" name="Picture 28">
            <a:extLst>
              <a:ext uri="{FF2B5EF4-FFF2-40B4-BE49-F238E27FC236}">
                <a16:creationId xmlns:a16="http://schemas.microsoft.com/office/drawing/2014/main" id="{F9697ADA-764D-AF49-AC33-064B3F6F6D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3108" y="3077216"/>
            <a:ext cx="1568151" cy="1108864"/>
          </a:xfrm>
          <a:prstGeom prst="rect">
            <a:avLst/>
          </a:prstGeom>
        </p:spPr>
      </p:pic>
      <p:sp>
        <p:nvSpPr>
          <p:cNvPr id="44" name="Title 20">
            <a:extLst>
              <a:ext uri="{FF2B5EF4-FFF2-40B4-BE49-F238E27FC236}">
                <a16:creationId xmlns:a16="http://schemas.microsoft.com/office/drawing/2014/main" id="{E08666C9-53BE-CB46-B88A-4A6C6E7D63FF}"/>
              </a:ext>
            </a:extLst>
          </p:cNvPr>
          <p:cNvSpPr txBox="1">
            <a:spLocks/>
          </p:cNvSpPr>
          <p:nvPr/>
        </p:nvSpPr>
        <p:spPr>
          <a:xfrm>
            <a:off x="6793233" y="3938243"/>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sp>
        <p:nvSpPr>
          <p:cNvPr id="31" name="Title 20">
            <a:extLst>
              <a:ext uri="{FF2B5EF4-FFF2-40B4-BE49-F238E27FC236}">
                <a16:creationId xmlns:a16="http://schemas.microsoft.com/office/drawing/2014/main" id="{D45AA8C9-910D-4140-A645-B53AB6519E86}"/>
              </a:ext>
            </a:extLst>
          </p:cNvPr>
          <p:cNvSpPr txBox="1">
            <a:spLocks/>
          </p:cNvSpPr>
          <p:nvPr/>
        </p:nvSpPr>
        <p:spPr>
          <a:xfrm>
            <a:off x="6015732" y="3408441"/>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pic>
        <p:nvPicPr>
          <p:cNvPr id="57" name="Picture 56">
            <a:extLst>
              <a:ext uri="{FF2B5EF4-FFF2-40B4-BE49-F238E27FC236}">
                <a16:creationId xmlns:a16="http://schemas.microsoft.com/office/drawing/2014/main" id="{946D1B45-9040-C64B-BFD9-D43277BECA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38" r="-1215" b="2"/>
          <a:stretch/>
        </p:blipFill>
        <p:spPr>
          <a:xfrm flipH="1">
            <a:off x="5424256" y="3960844"/>
            <a:ext cx="2453462" cy="2139031"/>
          </a:xfrm>
          <a:prstGeom prst="rect">
            <a:avLst/>
          </a:prstGeom>
        </p:spPr>
      </p:pic>
      <p:grpSp>
        <p:nvGrpSpPr>
          <p:cNvPr id="25" name="Group 24">
            <a:extLst>
              <a:ext uri="{FF2B5EF4-FFF2-40B4-BE49-F238E27FC236}">
                <a16:creationId xmlns:a16="http://schemas.microsoft.com/office/drawing/2014/main" id="{FB95E9C0-5608-9C4E-8E6E-88140288CDF0}"/>
              </a:ext>
            </a:extLst>
          </p:cNvPr>
          <p:cNvGrpSpPr/>
          <p:nvPr/>
        </p:nvGrpSpPr>
        <p:grpSpPr>
          <a:xfrm>
            <a:off x="7030939" y="5827796"/>
            <a:ext cx="1896932" cy="422405"/>
            <a:chOff x="7003229" y="5772376"/>
            <a:chExt cx="1896932" cy="422405"/>
          </a:xfrm>
        </p:grpSpPr>
        <p:sp>
          <p:nvSpPr>
            <p:cNvPr id="26" name="Rectangle 25">
              <a:hlinkClick r:id="rId5" action="ppaction://hlinksldjump"/>
              <a:extLst>
                <a:ext uri="{FF2B5EF4-FFF2-40B4-BE49-F238E27FC236}">
                  <a16:creationId xmlns:a16="http://schemas.microsoft.com/office/drawing/2014/main" id="{0B89A5DE-8A23-8840-8352-18B889B7902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27" name="Straight Arrow Connector 26">
              <a:extLst>
                <a:ext uri="{FF2B5EF4-FFF2-40B4-BE49-F238E27FC236}">
                  <a16:creationId xmlns:a16="http://schemas.microsoft.com/office/drawing/2014/main" id="{32363E04-305F-BA46-83D9-26361C69A8A7}"/>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6997390" y="3913397"/>
            <a:ext cx="1210491" cy="3655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descr="A picture containing indoor, computer, computer, colorful&#10;&#10;Description automatically generated">
            <a:extLst>
              <a:ext uri="{FF2B5EF4-FFF2-40B4-BE49-F238E27FC236}">
                <a16:creationId xmlns:a16="http://schemas.microsoft.com/office/drawing/2014/main" id="{25909F87-76C4-FE4A-B7DF-BFC10411CA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0904" t="13405" r="10130" b="13406"/>
          <a:stretch/>
        </p:blipFill>
        <p:spPr>
          <a:xfrm>
            <a:off x="-9734" y="-2"/>
            <a:ext cx="9144000" cy="6858001"/>
          </a:xfrm>
          <a:prstGeom prst="rect">
            <a:avLst/>
          </a:prstGeom>
        </p:spPr>
      </p:pic>
    </p:spTree>
    <p:extLst>
      <p:ext uri="{BB962C8B-B14F-4D97-AF65-F5344CB8AC3E}">
        <p14:creationId xmlns:p14="http://schemas.microsoft.com/office/powerpoint/2010/main" val="3124700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52 -0.00023 L 0.03802 -0.15046 C 0.05746 -0.21551 0.07656 -0.30092 0.05937 -0.30902 L 0.02274 -0.32523 " pathEditMode="relative" rAng="17520000" ptsTypes="AAAA">
                                      <p:cBhvr>
                                        <p:cTn id="6" dur="2000" fill="hold"/>
                                        <p:tgtEl>
                                          <p:spTgt spid="57"/>
                                        </p:tgtEl>
                                        <p:attrNameLst>
                                          <p:attrName>ppt_x</p:attrName>
                                          <p:attrName>ppt_y</p:attrName>
                                        </p:attrNameLst>
                                      </p:cBhvr>
                                      <p:rCtr x="1198" y="-16412"/>
                                    </p:animMotion>
                                  </p:childTnLst>
                                </p:cTn>
                              </p:par>
                              <p:par>
                                <p:cTn id="7" presetID="1" presetClass="entr" presetSubtype="0" fill="hold" nodeType="withEffect">
                                  <p:stCondLst>
                                    <p:cond delay="20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2000"/>
                                        <p:tgtEl>
                                          <p:spTgt spid="22"/>
                                        </p:tgtEl>
                                      </p:cBhvr>
                                    </p:animEffect>
                                  </p:childTnLst>
                                </p:cTn>
                              </p:par>
                              <p:par>
                                <p:cTn id="15" presetID="9" presetClass="exit" presetSubtype="0" fill="hold" nodeType="withEffect">
                                  <p:stCondLst>
                                    <p:cond delay="2500"/>
                                  </p:stCondLst>
                                  <p:childTnLst>
                                    <p:animEffect transition="out" filter="dissolv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11</a:t>
            </a:r>
          </a:p>
        </p:txBody>
      </p:sp>
      <p:sp>
        <p:nvSpPr>
          <p:cNvPr id="5" name="Rectangle 4">
            <a:extLst>
              <a:ext uri="{FF2B5EF4-FFF2-40B4-BE49-F238E27FC236}">
                <a16:creationId xmlns:a16="http://schemas.microsoft.com/office/drawing/2014/main" id="{AA90BB8B-2AF3-864A-BC2B-E6F70C624207}"/>
              </a:ext>
            </a:extLst>
          </p:cNvPr>
          <p:cNvSpPr/>
          <p:nvPr/>
        </p:nvSpPr>
        <p:spPr>
          <a:xfrm>
            <a:off x="2299317" y="1560571"/>
            <a:ext cx="4246838"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u="sng" dirty="0">
                <a:solidFill>
                  <a:srgbClr val="000000"/>
                </a:solidFill>
              </a:rPr>
              <a:t>                  </a:t>
            </a:r>
            <a:r>
              <a:rPr lang="en-GB" b="1" i="1" dirty="0">
                <a:solidFill>
                  <a:srgbClr val="000000"/>
                </a:solidFill>
              </a:rPr>
              <a:t> Ori </a:t>
            </a:r>
            <a:r>
              <a:rPr lang="en-GB" dirty="0">
                <a:solidFill>
                  <a:srgbClr val="000000"/>
                </a:solidFill>
              </a:rPr>
              <a:t>live in a big house? </a:t>
            </a:r>
          </a:p>
        </p:txBody>
      </p:sp>
      <p:pic>
        <p:nvPicPr>
          <p:cNvPr id="24" name="Picture 23" descr="A picture containing computer, orange, colorful, computer&#10;&#10;Description automatically generated">
            <a:extLst>
              <a:ext uri="{FF2B5EF4-FFF2-40B4-BE49-F238E27FC236}">
                <a16:creationId xmlns:a16="http://schemas.microsoft.com/office/drawing/2014/main" id="{2977021A-E5B8-E542-9F5C-0EDDBC7BB3EE}"/>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grpSp>
        <p:nvGrpSpPr>
          <p:cNvPr id="25" name="Group 24">
            <a:extLst>
              <a:ext uri="{FF2B5EF4-FFF2-40B4-BE49-F238E27FC236}">
                <a16:creationId xmlns:a16="http://schemas.microsoft.com/office/drawing/2014/main" id="{FB95E9C0-5608-9C4E-8E6E-88140288CDF0}"/>
              </a:ext>
            </a:extLst>
          </p:cNvPr>
          <p:cNvGrpSpPr/>
          <p:nvPr/>
        </p:nvGrpSpPr>
        <p:grpSpPr>
          <a:xfrm>
            <a:off x="7030939" y="5827796"/>
            <a:ext cx="1896932" cy="422405"/>
            <a:chOff x="7003229" y="5772376"/>
            <a:chExt cx="1896932" cy="422405"/>
          </a:xfrm>
        </p:grpSpPr>
        <p:sp>
          <p:nvSpPr>
            <p:cNvPr id="26" name="Rectangle 25">
              <a:hlinkClick r:id="rId3" action="ppaction://hlinksldjump"/>
              <a:extLst>
                <a:ext uri="{FF2B5EF4-FFF2-40B4-BE49-F238E27FC236}">
                  <a16:creationId xmlns:a16="http://schemas.microsoft.com/office/drawing/2014/main" id="{0B89A5DE-8A23-8840-8352-18B889B7902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27" name="Straight Arrow Connector 26">
              <a:extLst>
                <a:ext uri="{FF2B5EF4-FFF2-40B4-BE49-F238E27FC236}">
                  <a16:creationId xmlns:a16="http://schemas.microsoft.com/office/drawing/2014/main" id="{32363E04-305F-BA46-83D9-26361C69A8A7}"/>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5">
            <a:extLst>
              <a:ext uri="{FF2B5EF4-FFF2-40B4-BE49-F238E27FC236}">
                <a16:creationId xmlns:a16="http://schemas.microsoft.com/office/drawing/2014/main" id="{4D53BB84-FC8D-7649-B5E0-85D6DCE772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291" y="3438652"/>
            <a:ext cx="1568151" cy="1108864"/>
          </a:xfrm>
          <a:prstGeom prst="rect">
            <a:avLst/>
          </a:prstGeom>
        </p:spPr>
      </p:pic>
      <p:pic>
        <p:nvPicPr>
          <p:cNvPr id="29" name="Picture 28">
            <a:extLst>
              <a:ext uri="{FF2B5EF4-FFF2-40B4-BE49-F238E27FC236}">
                <a16:creationId xmlns:a16="http://schemas.microsoft.com/office/drawing/2014/main" id="{F9697ADA-764D-AF49-AC33-064B3F6F6D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3108" y="3077216"/>
            <a:ext cx="1568151" cy="1108864"/>
          </a:xfrm>
          <a:prstGeom prst="rect">
            <a:avLst/>
          </a:prstGeom>
        </p:spPr>
      </p:pic>
      <p:pic>
        <p:nvPicPr>
          <p:cNvPr id="43" name="Picture 42">
            <a:extLst>
              <a:ext uri="{FF2B5EF4-FFF2-40B4-BE49-F238E27FC236}">
                <a16:creationId xmlns:a16="http://schemas.microsoft.com/office/drawing/2014/main" id="{251B9B20-BA2C-CE42-80BF-C376B1B747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6103" y="2711248"/>
            <a:ext cx="1568151" cy="1108864"/>
          </a:xfrm>
          <a:prstGeom prst="rect">
            <a:avLst/>
          </a:prstGeom>
        </p:spPr>
      </p:pic>
      <p:sp>
        <p:nvSpPr>
          <p:cNvPr id="37" name="Title 20">
            <a:extLst>
              <a:ext uri="{FF2B5EF4-FFF2-40B4-BE49-F238E27FC236}">
                <a16:creationId xmlns:a16="http://schemas.microsoft.com/office/drawing/2014/main" id="{C975620D-D704-3341-AEFA-9446A49F9378}"/>
              </a:ext>
            </a:extLst>
          </p:cNvPr>
          <p:cNvSpPr txBox="1">
            <a:spLocks/>
          </p:cNvSpPr>
          <p:nvPr/>
        </p:nvSpPr>
        <p:spPr>
          <a:xfrm>
            <a:off x="7137224" y="3780603"/>
            <a:ext cx="1659189"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44" name="Title 20">
            <a:extLst>
              <a:ext uri="{FF2B5EF4-FFF2-40B4-BE49-F238E27FC236}">
                <a16:creationId xmlns:a16="http://schemas.microsoft.com/office/drawing/2014/main" id="{E08666C9-53BE-CB46-B88A-4A6C6E7D63FF}"/>
              </a:ext>
            </a:extLst>
          </p:cNvPr>
          <p:cNvSpPr txBox="1">
            <a:spLocks/>
          </p:cNvSpPr>
          <p:nvPr/>
        </p:nvSpPr>
        <p:spPr>
          <a:xfrm>
            <a:off x="7276425" y="3031322"/>
            <a:ext cx="1629144"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57" name="Picture 56">
            <a:extLst>
              <a:ext uri="{FF2B5EF4-FFF2-40B4-BE49-F238E27FC236}">
                <a16:creationId xmlns:a16="http://schemas.microsoft.com/office/drawing/2014/main" id="{946D1B45-9040-C64B-BFD9-D43277BECA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10949" r="-1831" b="-1"/>
          <a:stretch/>
        </p:blipFill>
        <p:spPr>
          <a:xfrm flipH="1">
            <a:off x="5553907" y="1669958"/>
            <a:ext cx="2446552" cy="2150861"/>
          </a:xfrm>
          <a:prstGeom prst="rect">
            <a:avLst/>
          </a:prstGeom>
        </p:spPr>
      </p:pic>
      <p:sp>
        <p:nvSpPr>
          <p:cNvPr id="23" name="Rectangle 22"/>
          <p:cNvSpPr/>
          <p:nvPr/>
        </p:nvSpPr>
        <p:spPr>
          <a:xfrm>
            <a:off x="7437120" y="2989511"/>
            <a:ext cx="1280322" cy="38969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1880908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7 -0.00069 L 0.01302 -0.00208 C 0.01423 -0.00532 0.02743 -0.0037 0.06145 0.01551 L 0.1335 0.05417 " pathEditMode="relative" rAng="17520000" ptsTypes="AAAA">
                                      <p:cBhvr>
                                        <p:cTn id="6" dur="2000" fill="hold"/>
                                        <p:tgtEl>
                                          <p:spTgt spid="57"/>
                                        </p:tgtEl>
                                        <p:attrNameLst>
                                          <p:attrName>ppt_x</p:attrName>
                                          <p:attrName>ppt_y</p:attrName>
                                        </p:attrNameLst>
                                      </p:cBhvr>
                                      <p:rCtr x="6719" y="2731"/>
                                    </p:animMotion>
                                  </p:childTnLst>
                                </p:cTn>
                              </p:par>
                              <p:par>
                                <p:cTn id="7" presetID="1" presetClass="entr" presetSubtype="0" fill="hold" nodeType="withEffect">
                                  <p:stCondLst>
                                    <p:cond delay="20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2000"/>
                                        <p:tgtEl>
                                          <p:spTgt spid="21"/>
                                        </p:tgtEl>
                                      </p:cBhvr>
                                    </p:animEffect>
                                  </p:childTnLst>
                                </p:cTn>
                              </p:par>
                              <p:par>
                                <p:cTn id="15" presetID="9" presetClass="exit" presetSubtype="0" fill="hold" nodeType="withEffect">
                                  <p:stCondLst>
                                    <p:cond delay="250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12</a:t>
            </a:r>
          </a:p>
        </p:txBody>
      </p:sp>
      <p:sp>
        <p:nvSpPr>
          <p:cNvPr id="5" name="Rectangle 4">
            <a:extLst>
              <a:ext uri="{FF2B5EF4-FFF2-40B4-BE49-F238E27FC236}">
                <a16:creationId xmlns:a16="http://schemas.microsoft.com/office/drawing/2014/main" id="{AA90BB8B-2AF3-864A-BC2B-E6F70C624207}"/>
              </a:ext>
            </a:extLst>
          </p:cNvPr>
          <p:cNvSpPr/>
          <p:nvPr/>
        </p:nvSpPr>
        <p:spPr>
          <a:xfrm>
            <a:off x="1453728" y="1616937"/>
            <a:ext cx="6227009"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u="sng" dirty="0">
                <a:solidFill>
                  <a:srgbClr val="000000"/>
                </a:solidFill>
              </a:rPr>
              <a:t>                   </a:t>
            </a:r>
            <a:r>
              <a:rPr lang="en-GB" b="1" i="1" dirty="0">
                <a:solidFill>
                  <a:srgbClr val="000000"/>
                </a:solidFill>
              </a:rPr>
              <a:t> you and your friends </a:t>
            </a:r>
            <a:r>
              <a:rPr lang="en-GB" dirty="0">
                <a:solidFill>
                  <a:srgbClr val="000000"/>
                </a:solidFill>
              </a:rPr>
              <a:t>watch a lot of films?</a:t>
            </a:r>
          </a:p>
        </p:txBody>
      </p:sp>
      <p:pic>
        <p:nvPicPr>
          <p:cNvPr id="24" name="Picture 23" descr="A picture containing computer, orange, colorful, computer&#10;&#10;Description automatically generated">
            <a:extLst>
              <a:ext uri="{FF2B5EF4-FFF2-40B4-BE49-F238E27FC236}">
                <a16:creationId xmlns:a16="http://schemas.microsoft.com/office/drawing/2014/main" id="{2977021A-E5B8-E542-9F5C-0EDDBC7BB3EE}"/>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pic>
        <p:nvPicPr>
          <p:cNvPr id="36" name="Picture 35">
            <a:extLst>
              <a:ext uri="{FF2B5EF4-FFF2-40B4-BE49-F238E27FC236}">
                <a16:creationId xmlns:a16="http://schemas.microsoft.com/office/drawing/2014/main" id="{4D53BB84-FC8D-7649-B5E0-85D6DCE772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9291" y="3438652"/>
            <a:ext cx="1568151" cy="1108864"/>
          </a:xfrm>
          <a:prstGeom prst="rect">
            <a:avLst/>
          </a:prstGeom>
        </p:spPr>
      </p:pic>
      <p:pic>
        <p:nvPicPr>
          <p:cNvPr id="43" name="Picture 42">
            <a:extLst>
              <a:ext uri="{FF2B5EF4-FFF2-40B4-BE49-F238E27FC236}">
                <a16:creationId xmlns:a16="http://schemas.microsoft.com/office/drawing/2014/main" id="{251B9B20-BA2C-CE42-80BF-C376B1B747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530" y="3994916"/>
            <a:ext cx="1568151" cy="1108864"/>
          </a:xfrm>
          <a:prstGeom prst="rect">
            <a:avLst/>
          </a:prstGeom>
        </p:spPr>
      </p:pic>
      <p:pic>
        <p:nvPicPr>
          <p:cNvPr id="28" name="Picture 27">
            <a:extLst>
              <a:ext uri="{FF2B5EF4-FFF2-40B4-BE49-F238E27FC236}">
                <a16:creationId xmlns:a16="http://schemas.microsoft.com/office/drawing/2014/main" id="{0A20D30E-3FA7-7247-8FF2-6C5645DD4A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7596" y="4684884"/>
            <a:ext cx="1762292" cy="1246144"/>
          </a:xfrm>
          <a:prstGeom prst="rect">
            <a:avLst/>
          </a:prstGeom>
        </p:spPr>
      </p:pic>
      <p:grpSp>
        <p:nvGrpSpPr>
          <p:cNvPr id="31" name="Group 30">
            <a:extLst>
              <a:ext uri="{FF2B5EF4-FFF2-40B4-BE49-F238E27FC236}">
                <a16:creationId xmlns:a16="http://schemas.microsoft.com/office/drawing/2014/main" id="{4CACD9BD-AC15-0D45-9987-8CA4C4FA016A}"/>
              </a:ext>
            </a:extLst>
          </p:cNvPr>
          <p:cNvGrpSpPr/>
          <p:nvPr/>
        </p:nvGrpSpPr>
        <p:grpSpPr>
          <a:xfrm>
            <a:off x="7030939" y="5827796"/>
            <a:ext cx="1896932" cy="422405"/>
            <a:chOff x="7003229" y="5772376"/>
            <a:chExt cx="1896932" cy="422405"/>
          </a:xfrm>
        </p:grpSpPr>
        <p:sp>
          <p:nvSpPr>
            <p:cNvPr id="33" name="Rectangle 32">
              <a:hlinkClick r:id="rId5" action="ppaction://hlinksldjump"/>
              <a:extLst>
                <a:ext uri="{FF2B5EF4-FFF2-40B4-BE49-F238E27FC236}">
                  <a16:creationId xmlns:a16="http://schemas.microsoft.com/office/drawing/2014/main" id="{D8353D09-8F3D-364A-8B87-F77788D56898}"/>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endParaRPr lang="en-GB" b="1" dirty="0">
                <a:solidFill>
                  <a:schemeClr val="bg1"/>
                </a:solidFill>
              </a:endParaRPr>
            </a:p>
          </p:txBody>
        </p:sp>
        <p:cxnSp>
          <p:nvCxnSpPr>
            <p:cNvPr id="39" name="Straight Arrow Connector 38">
              <a:extLst>
                <a:ext uri="{FF2B5EF4-FFF2-40B4-BE49-F238E27FC236}">
                  <a16:creationId xmlns:a16="http://schemas.microsoft.com/office/drawing/2014/main" id="{24346BF6-C72B-A947-8A20-DE46ED9F06BD}"/>
                </a:ext>
              </a:extLst>
            </p:cNvPr>
            <p:cNvCxnSpPr>
              <a:cxnSpLocks/>
            </p:cNvCxnSpPr>
            <p:nvPr/>
          </p:nvCxnSpPr>
          <p:spPr>
            <a:xfrm>
              <a:off x="7121581" y="5992009"/>
              <a:ext cx="169496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itle 20">
            <a:extLst>
              <a:ext uri="{FF2B5EF4-FFF2-40B4-BE49-F238E27FC236}">
                <a16:creationId xmlns:a16="http://schemas.microsoft.com/office/drawing/2014/main" id="{E08666C9-53BE-CB46-B88A-4A6C6E7D63FF}"/>
              </a:ext>
            </a:extLst>
          </p:cNvPr>
          <p:cNvSpPr txBox="1">
            <a:spLocks/>
          </p:cNvSpPr>
          <p:nvPr/>
        </p:nvSpPr>
        <p:spPr>
          <a:xfrm>
            <a:off x="7848530" y="4336789"/>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30" name="Title 20">
            <a:extLst>
              <a:ext uri="{FF2B5EF4-FFF2-40B4-BE49-F238E27FC236}">
                <a16:creationId xmlns:a16="http://schemas.microsoft.com/office/drawing/2014/main" id="{81981C6F-D1C1-A04D-8301-4C916D33676F}"/>
              </a:ext>
            </a:extLst>
          </p:cNvPr>
          <p:cNvSpPr txBox="1">
            <a:spLocks/>
          </p:cNvSpPr>
          <p:nvPr/>
        </p:nvSpPr>
        <p:spPr>
          <a:xfrm>
            <a:off x="7411832" y="5002234"/>
            <a:ext cx="2091642" cy="48621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57" name="Picture 56">
            <a:extLst>
              <a:ext uri="{FF2B5EF4-FFF2-40B4-BE49-F238E27FC236}">
                <a16:creationId xmlns:a16="http://schemas.microsoft.com/office/drawing/2014/main" id="{946D1B45-9040-C64B-BFD9-D43277BECA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753" r="-173" b="-519"/>
          <a:stretch/>
        </p:blipFill>
        <p:spPr>
          <a:xfrm flipH="1">
            <a:off x="6768582" y="1990861"/>
            <a:ext cx="2472402" cy="2216878"/>
          </a:xfrm>
          <a:prstGeom prst="rect">
            <a:avLst/>
          </a:prstGeom>
        </p:spPr>
      </p:pic>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2487650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77778E-6 -0.00023 L -0.00556 0.02523 C -0.01025 0.02986 -0.01025 0.05093 0.01093 0.09514 L 0.05468 0.18889 " pathEditMode="relative" rAng="19680000" ptsTypes="AAAA">
                                      <p:cBhvr>
                                        <p:cTn id="6" dur="2000" fill="hold"/>
                                        <p:tgtEl>
                                          <p:spTgt spid="57"/>
                                        </p:tgtEl>
                                        <p:attrNameLst>
                                          <p:attrName>ppt_x</p:attrName>
                                          <p:attrName>ppt_y</p:attrName>
                                        </p:attrNameLst>
                                      </p:cBhvr>
                                      <p:rCtr x="2726" y="9468"/>
                                    </p:animMotion>
                                  </p:childTnLst>
                                </p:cTn>
                              </p:par>
                              <p:par>
                                <p:cTn id="7" presetID="1" presetClass="entr" presetSubtype="0" fill="hold" nodeType="withEffect">
                                  <p:stCondLst>
                                    <p:cond delay="200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2000"/>
                                        <p:tgtEl>
                                          <p:spTgt spid="21"/>
                                        </p:tgtEl>
                                      </p:cBhvr>
                                    </p:animEffect>
                                  </p:childTnLst>
                                </p:cTn>
                              </p:par>
                              <p:par>
                                <p:cTn id="15" presetID="9" presetClass="exit" presetSubtype="0" fill="hold" nodeType="withEffect">
                                  <p:stCondLst>
                                    <p:cond delay="250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F0F0F-3D14-464C-9367-B603135612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3982" y="4504266"/>
            <a:ext cx="4684009" cy="3312136"/>
          </a:xfrm>
          <a:prstGeom prst="rect">
            <a:avLst/>
          </a:prstGeom>
        </p:spPr>
      </p:pic>
      <p:sp>
        <p:nvSpPr>
          <p:cNvPr id="4" name="Title 20">
            <a:extLst>
              <a:ext uri="{FF2B5EF4-FFF2-40B4-BE49-F238E27FC236}">
                <a16:creationId xmlns:a16="http://schemas.microsoft.com/office/drawing/2014/main" id="{1D31BE91-F72B-6C43-A8C6-5CC94697C478}"/>
              </a:ext>
            </a:extLst>
          </p:cNvPr>
          <p:cNvSpPr>
            <a:spLocks noGrp="1"/>
          </p:cNvSpPr>
          <p:nvPr>
            <p:ph type="title"/>
          </p:nvPr>
        </p:nvSpPr>
        <p:spPr>
          <a:xfrm>
            <a:off x="461962" y="904586"/>
            <a:ext cx="8220075" cy="994306"/>
          </a:xfrm>
        </p:spPr>
        <p:txBody>
          <a:bodyPr/>
          <a:lstStyle/>
          <a:p>
            <a:r>
              <a:rPr lang="en-GB" sz="5400" dirty="0">
                <a:solidFill>
                  <a:srgbClr val="F37B46"/>
                </a:solidFill>
              </a:rPr>
              <a:t>Congratulations!</a:t>
            </a:r>
            <a:endParaRPr lang="en-GB" sz="5400" dirty="0">
              <a:solidFill>
                <a:srgbClr val="F37B46"/>
              </a:solidFill>
              <a:latin typeface="+mn-lt"/>
            </a:endParaRPr>
          </a:p>
        </p:txBody>
      </p:sp>
      <p:sp>
        <p:nvSpPr>
          <p:cNvPr id="7" name="Rectangle 6">
            <a:extLst>
              <a:ext uri="{FF2B5EF4-FFF2-40B4-BE49-F238E27FC236}">
                <a16:creationId xmlns:a16="http://schemas.microsoft.com/office/drawing/2014/main" id="{05701661-9B46-ED43-ACA5-71AF4E8D5560}"/>
              </a:ext>
            </a:extLst>
          </p:cNvPr>
          <p:cNvSpPr/>
          <p:nvPr/>
        </p:nvSpPr>
        <p:spPr>
          <a:xfrm>
            <a:off x="3445560" y="2084739"/>
            <a:ext cx="2252878" cy="699404"/>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dirty="0">
                <a:solidFill>
                  <a:srgbClr val="000000"/>
                </a:solidFill>
              </a:rPr>
              <a:t>We made it to the other side!</a:t>
            </a:r>
          </a:p>
        </p:txBody>
      </p:sp>
      <p:pic>
        <p:nvPicPr>
          <p:cNvPr id="9" name="Picture 8">
            <a:extLst>
              <a:ext uri="{FF2B5EF4-FFF2-40B4-BE49-F238E27FC236}">
                <a16:creationId xmlns:a16="http://schemas.microsoft.com/office/drawing/2014/main" id="{108D0A5C-E33B-A940-9765-64FB25665F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4789" y="3336528"/>
            <a:ext cx="4002986" cy="2830574"/>
          </a:xfrm>
          <a:prstGeom prst="rect">
            <a:avLst/>
          </a:prstGeom>
        </p:spPr>
      </p:pic>
      <p:pic>
        <p:nvPicPr>
          <p:cNvPr id="10" name="Picture 9">
            <a:extLst>
              <a:ext uri="{FF2B5EF4-FFF2-40B4-BE49-F238E27FC236}">
                <a16:creationId xmlns:a16="http://schemas.microsoft.com/office/drawing/2014/main" id="{2963C0C3-E684-5649-9A5D-C8D7AD7956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067" y="2451277"/>
            <a:ext cx="3247648" cy="2296463"/>
          </a:xfrm>
          <a:prstGeom prst="rect">
            <a:avLst/>
          </a:prstGeom>
        </p:spPr>
      </p:pic>
      <p:sp>
        <p:nvSpPr>
          <p:cNvPr id="2" name="Arc 1">
            <a:extLst>
              <a:ext uri="{FF2B5EF4-FFF2-40B4-BE49-F238E27FC236}">
                <a16:creationId xmlns:a16="http://schemas.microsoft.com/office/drawing/2014/main" id="{D75A7C77-1B53-E74B-83F5-425A4045A5A1}"/>
              </a:ext>
            </a:extLst>
          </p:cNvPr>
          <p:cNvSpPr/>
          <p:nvPr/>
        </p:nvSpPr>
        <p:spPr>
          <a:xfrm rot="17897179">
            <a:off x="1349815" y="2612294"/>
            <a:ext cx="2318411" cy="2909935"/>
          </a:xfrm>
          <a:prstGeom prst="arc">
            <a:avLst>
              <a:gd name="adj1" fmla="val 16200000"/>
              <a:gd name="adj2" fmla="val 5102977"/>
            </a:avLst>
          </a:prstGeom>
          <a:ln w="57150">
            <a:solidFill>
              <a:srgbClr val="F37B4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927E3F0B-117C-3C42-946B-5A5E27281D12}"/>
              </a:ext>
            </a:extLst>
          </p:cNvPr>
          <p:cNvSpPr/>
          <p:nvPr/>
        </p:nvSpPr>
        <p:spPr>
          <a:xfrm rot="17897179">
            <a:off x="3838985" y="3629011"/>
            <a:ext cx="2828948" cy="3095079"/>
          </a:xfrm>
          <a:prstGeom prst="arc">
            <a:avLst>
              <a:gd name="adj1" fmla="val 16200000"/>
              <a:gd name="adj2" fmla="val 5102977"/>
            </a:avLst>
          </a:prstGeom>
          <a:ln w="57150">
            <a:solidFill>
              <a:srgbClr val="F37B4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3AAF72D8-A399-7C47-8797-A69FC7FDFCF5}"/>
              </a:ext>
            </a:extLst>
          </p:cNvPr>
          <p:cNvSpPr/>
          <p:nvPr/>
        </p:nvSpPr>
        <p:spPr>
          <a:xfrm rot="17403334">
            <a:off x="-1163354" y="1590946"/>
            <a:ext cx="2114234" cy="2800614"/>
          </a:xfrm>
          <a:prstGeom prst="arc">
            <a:avLst>
              <a:gd name="adj1" fmla="val 16200000"/>
              <a:gd name="adj2" fmla="val 5102977"/>
            </a:avLst>
          </a:prstGeom>
          <a:ln w="57150">
            <a:solidFill>
              <a:srgbClr val="F37B4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12FD02E9-66A9-F448-82FF-4CC51E0F1A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5164009" y="2876366"/>
            <a:ext cx="4303982" cy="3548510"/>
          </a:xfrm>
          <a:prstGeom prst="rect">
            <a:avLst/>
          </a:prstGeom>
        </p:spPr>
      </p:pic>
    </p:spTree>
    <p:extLst>
      <p:ext uri="{BB962C8B-B14F-4D97-AF65-F5344CB8AC3E}">
        <p14:creationId xmlns:p14="http://schemas.microsoft.com/office/powerpoint/2010/main" val="34101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4852" y="2595777"/>
            <a:ext cx="1266094"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dirty="0"/>
              <a:t>I</a:t>
            </a:r>
          </a:p>
        </p:txBody>
      </p:sp>
      <p:sp>
        <p:nvSpPr>
          <p:cNvPr id="21" name="Title 20"/>
          <p:cNvSpPr>
            <a:spLocks noGrp="1"/>
          </p:cNvSpPr>
          <p:nvPr>
            <p:ph type="title"/>
          </p:nvPr>
        </p:nvSpPr>
        <p:spPr>
          <a:xfrm>
            <a:off x="461962" y="603833"/>
            <a:ext cx="8220075" cy="994306"/>
          </a:xfrm>
        </p:spPr>
        <p:txBody>
          <a:bodyPr/>
          <a:lstStyle/>
          <a:p>
            <a:r>
              <a:rPr lang="en-GB" sz="3600" dirty="0"/>
              <a:t>Do or Does? </a:t>
            </a:r>
            <a:endParaRPr lang="en-GB" sz="3600" dirty="0">
              <a:latin typeface="+mn-lt"/>
            </a:endParaRPr>
          </a:p>
        </p:txBody>
      </p:sp>
      <p:sp>
        <p:nvSpPr>
          <p:cNvPr id="6" name="Rectangle 5"/>
          <p:cNvSpPr/>
          <p:nvPr/>
        </p:nvSpPr>
        <p:spPr>
          <a:xfrm>
            <a:off x="1964852" y="3091537"/>
            <a:ext cx="1266094"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dirty="0"/>
              <a:t>you</a:t>
            </a:r>
          </a:p>
        </p:txBody>
      </p:sp>
      <p:sp>
        <p:nvSpPr>
          <p:cNvPr id="7" name="Rectangle 6"/>
          <p:cNvSpPr/>
          <p:nvPr/>
        </p:nvSpPr>
        <p:spPr>
          <a:xfrm>
            <a:off x="1964852" y="3585803"/>
            <a:ext cx="1266094"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dirty="0"/>
              <a:t>we</a:t>
            </a:r>
          </a:p>
        </p:txBody>
      </p:sp>
      <p:sp>
        <p:nvSpPr>
          <p:cNvPr id="8" name="Rectangle 7"/>
          <p:cNvSpPr/>
          <p:nvPr/>
        </p:nvSpPr>
        <p:spPr>
          <a:xfrm>
            <a:off x="1964852" y="4089941"/>
            <a:ext cx="1266094"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dirty="0"/>
              <a:t>they</a:t>
            </a:r>
          </a:p>
        </p:txBody>
      </p:sp>
      <p:sp>
        <p:nvSpPr>
          <p:cNvPr id="29" name="Rounded Rectangular Callout 1">
            <a:extLst>
              <a:ext uri="{FF2B5EF4-FFF2-40B4-BE49-F238E27FC236}">
                <a16:creationId xmlns:a16="http://schemas.microsoft.com/office/drawing/2014/main" id="{EF38098D-DA0C-4C13-9854-0B0DA9305899}"/>
              </a:ext>
            </a:extLst>
          </p:cNvPr>
          <p:cNvSpPr/>
          <p:nvPr/>
        </p:nvSpPr>
        <p:spPr>
          <a:xfrm>
            <a:off x="1196289" y="1639005"/>
            <a:ext cx="2803221" cy="706650"/>
          </a:xfrm>
          <a:prstGeom prst="round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GB" dirty="0">
                <a:solidFill>
                  <a:schemeClr val="tx1"/>
                </a:solidFill>
              </a:rPr>
              <a:t>We use ‘</a:t>
            </a:r>
            <a:r>
              <a:rPr lang="en-GB" b="1" dirty="0">
                <a:solidFill>
                  <a:schemeClr val="tx1"/>
                </a:solidFill>
              </a:rPr>
              <a:t>do</a:t>
            </a:r>
            <a:r>
              <a:rPr lang="en-GB" dirty="0">
                <a:solidFill>
                  <a:schemeClr val="tx1"/>
                </a:solidFill>
              </a:rPr>
              <a:t>’ with…</a:t>
            </a:r>
          </a:p>
        </p:txBody>
      </p:sp>
      <p:sp>
        <p:nvSpPr>
          <p:cNvPr id="31" name="Rectangle 30">
            <a:extLst>
              <a:ext uri="{FF2B5EF4-FFF2-40B4-BE49-F238E27FC236}">
                <a16:creationId xmlns:a16="http://schemas.microsoft.com/office/drawing/2014/main" id="{69769305-B0F2-47FB-BFC0-475A4A8D82D0}"/>
              </a:ext>
            </a:extLst>
          </p:cNvPr>
          <p:cNvSpPr/>
          <p:nvPr/>
        </p:nvSpPr>
        <p:spPr>
          <a:xfrm>
            <a:off x="5836995" y="2595777"/>
            <a:ext cx="1266094"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dirty="0"/>
              <a:t>he</a:t>
            </a:r>
          </a:p>
        </p:txBody>
      </p:sp>
      <p:sp>
        <p:nvSpPr>
          <p:cNvPr id="32" name="Rectangle 31">
            <a:extLst>
              <a:ext uri="{FF2B5EF4-FFF2-40B4-BE49-F238E27FC236}">
                <a16:creationId xmlns:a16="http://schemas.microsoft.com/office/drawing/2014/main" id="{452BC3F3-157A-470B-AC2A-6F641053DB36}"/>
              </a:ext>
            </a:extLst>
          </p:cNvPr>
          <p:cNvSpPr/>
          <p:nvPr/>
        </p:nvSpPr>
        <p:spPr>
          <a:xfrm>
            <a:off x="5836995" y="3091537"/>
            <a:ext cx="1266094"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dirty="0"/>
              <a:t>she</a:t>
            </a:r>
          </a:p>
        </p:txBody>
      </p:sp>
      <p:sp>
        <p:nvSpPr>
          <p:cNvPr id="33" name="Rectangle 32">
            <a:extLst>
              <a:ext uri="{FF2B5EF4-FFF2-40B4-BE49-F238E27FC236}">
                <a16:creationId xmlns:a16="http://schemas.microsoft.com/office/drawing/2014/main" id="{52A2081F-77DC-4B53-B6E3-6FF4AC92D1A2}"/>
              </a:ext>
            </a:extLst>
          </p:cNvPr>
          <p:cNvSpPr/>
          <p:nvPr/>
        </p:nvSpPr>
        <p:spPr>
          <a:xfrm>
            <a:off x="5836995" y="3585803"/>
            <a:ext cx="1266094"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dirty="0"/>
              <a:t>it</a:t>
            </a:r>
          </a:p>
        </p:txBody>
      </p:sp>
      <p:sp>
        <p:nvSpPr>
          <p:cNvPr id="37" name="Rounded Rectangular Callout 1">
            <a:extLst>
              <a:ext uri="{FF2B5EF4-FFF2-40B4-BE49-F238E27FC236}">
                <a16:creationId xmlns:a16="http://schemas.microsoft.com/office/drawing/2014/main" id="{6B69D8F8-27F3-4A20-AF68-00CC3BE9F4FA}"/>
              </a:ext>
            </a:extLst>
          </p:cNvPr>
          <p:cNvSpPr/>
          <p:nvPr/>
        </p:nvSpPr>
        <p:spPr>
          <a:xfrm>
            <a:off x="5068432" y="1639005"/>
            <a:ext cx="2803221" cy="706650"/>
          </a:xfrm>
          <a:prstGeom prst="round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GB" dirty="0">
                <a:solidFill>
                  <a:schemeClr val="tx1"/>
                </a:solidFill>
              </a:rPr>
              <a:t>We use ‘</a:t>
            </a:r>
            <a:r>
              <a:rPr lang="en-GB" b="1" dirty="0">
                <a:solidFill>
                  <a:schemeClr val="tx1"/>
                </a:solidFill>
              </a:rPr>
              <a:t>does</a:t>
            </a:r>
            <a:r>
              <a:rPr lang="en-GB" dirty="0">
                <a:solidFill>
                  <a:schemeClr val="tx1"/>
                </a:solidFill>
              </a:rPr>
              <a:t>’ with…</a:t>
            </a:r>
          </a:p>
        </p:txBody>
      </p:sp>
      <p:pic>
        <p:nvPicPr>
          <p:cNvPr id="4" name="Picture 3">
            <a:extLst>
              <a:ext uri="{FF2B5EF4-FFF2-40B4-BE49-F238E27FC236}">
                <a16:creationId xmlns:a16="http://schemas.microsoft.com/office/drawing/2014/main" id="{C58D092A-A300-4126-A57B-F9098613D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788708" y="3880261"/>
            <a:ext cx="3490525" cy="2907660"/>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7" y="586477"/>
            <a:ext cx="8220075" cy="994306"/>
          </a:xfrm>
        </p:spPr>
        <p:txBody>
          <a:bodyPr/>
          <a:lstStyle/>
          <a:p>
            <a:r>
              <a:rPr lang="en-GB" sz="3600" dirty="0"/>
              <a:t>Rules of the Game </a:t>
            </a:r>
            <a:endParaRPr lang="en-GB" sz="3600" dirty="0">
              <a:latin typeface="+mn-lt"/>
            </a:endParaRPr>
          </a:p>
        </p:txBody>
      </p:sp>
      <p:sp>
        <p:nvSpPr>
          <p:cNvPr id="5" name="Rectangle 4"/>
          <p:cNvSpPr/>
          <p:nvPr/>
        </p:nvSpPr>
        <p:spPr>
          <a:xfrm>
            <a:off x="813162" y="2401435"/>
            <a:ext cx="7632700" cy="1590179"/>
          </a:xfrm>
          <a:prstGeom prst="rect">
            <a:avLst/>
          </a:prstGeom>
        </p:spPr>
        <p:txBody>
          <a:bodyPr wrap="square" lIns="0" tIns="0" rIns="0" bIns="0">
            <a:spAutoFit/>
          </a:bodyPr>
          <a:lstStyle/>
          <a:p>
            <a:pPr lvl="0" algn="just">
              <a:spcBef>
                <a:spcPts val="1600"/>
              </a:spcBef>
            </a:pPr>
            <a:r>
              <a:rPr lang="en-GB" dirty="0"/>
              <a:t>You must help an alien, </a:t>
            </a:r>
            <a:r>
              <a:rPr lang="en-GB" b="1" dirty="0" err="1">
                <a:solidFill>
                  <a:srgbClr val="F37B46"/>
                </a:solidFill>
              </a:rPr>
              <a:t>Niblut</a:t>
            </a:r>
            <a:r>
              <a:rPr lang="en-GB" dirty="0"/>
              <a:t>, choose the word and step on the right stone to avoid the lava. If you choose the wrong stone, you must go back to the beginning of the game. </a:t>
            </a:r>
          </a:p>
          <a:p>
            <a:pPr lvl="0" algn="just">
              <a:spcBef>
                <a:spcPts val="1600"/>
              </a:spcBef>
            </a:pPr>
            <a:r>
              <a:rPr lang="en-GB" dirty="0"/>
              <a:t>Everyone can join in by shouting ‘</a:t>
            </a:r>
            <a:r>
              <a:rPr lang="en-GB" b="1" dirty="0">
                <a:solidFill>
                  <a:srgbClr val="F37B46"/>
                </a:solidFill>
              </a:rPr>
              <a:t>The floor is lava!</a:t>
            </a:r>
            <a:r>
              <a:rPr lang="en-GB" dirty="0"/>
              <a:t>’</a:t>
            </a:r>
            <a:r>
              <a:rPr lang="en-GB" b="1" dirty="0">
                <a:solidFill>
                  <a:srgbClr val="F37B46"/>
                </a:solidFill>
              </a:rPr>
              <a:t> </a:t>
            </a:r>
            <a:r>
              <a:rPr lang="en-GB" dirty="0"/>
              <a:t>If that happens, everyone must make sure that they aren’t touching the floor.</a:t>
            </a:r>
          </a:p>
        </p:txBody>
      </p:sp>
      <p:sp>
        <p:nvSpPr>
          <p:cNvPr id="13" name="Rectangle 12"/>
          <p:cNvSpPr/>
          <p:nvPr/>
        </p:nvSpPr>
        <p:spPr>
          <a:xfrm>
            <a:off x="813162" y="1688365"/>
            <a:ext cx="7508146"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r>
              <a:rPr lang="en-GB" dirty="0"/>
              <a:t>This game will help you revise the difference between ‘do’ and ‘does’. </a:t>
            </a:r>
          </a:p>
        </p:txBody>
      </p:sp>
      <p:pic>
        <p:nvPicPr>
          <p:cNvPr id="6" name="Picture 5">
            <a:extLst>
              <a:ext uri="{FF2B5EF4-FFF2-40B4-BE49-F238E27FC236}">
                <a16:creationId xmlns:a16="http://schemas.microsoft.com/office/drawing/2014/main" id="{6CB5F7DB-EDD9-EE44-A6E6-E50DCA03E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8393" y="4877334"/>
            <a:ext cx="2150753" cy="1520831"/>
          </a:xfrm>
          <a:prstGeom prst="rect">
            <a:avLst/>
          </a:prstGeom>
        </p:spPr>
      </p:pic>
      <p:pic>
        <p:nvPicPr>
          <p:cNvPr id="7" name="Picture 6">
            <a:extLst>
              <a:ext uri="{FF2B5EF4-FFF2-40B4-BE49-F238E27FC236}">
                <a16:creationId xmlns:a16="http://schemas.microsoft.com/office/drawing/2014/main" id="{B76CF2FD-DFA3-EE43-88C3-EB0855D135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9686" y="4807201"/>
            <a:ext cx="1838048" cy="1299713"/>
          </a:xfrm>
          <a:prstGeom prst="rect">
            <a:avLst/>
          </a:prstGeom>
        </p:spPr>
      </p:pic>
      <p:pic>
        <p:nvPicPr>
          <p:cNvPr id="8" name="Picture 7">
            <a:extLst>
              <a:ext uri="{FF2B5EF4-FFF2-40B4-BE49-F238E27FC236}">
                <a16:creationId xmlns:a16="http://schemas.microsoft.com/office/drawing/2014/main" id="{60A5E3E6-17D1-9540-BED4-6F51E0D2CE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0859" y="4583284"/>
            <a:ext cx="1491220" cy="1054466"/>
          </a:xfrm>
          <a:prstGeom prst="rect">
            <a:avLst/>
          </a:prstGeom>
        </p:spPr>
      </p:pic>
      <p:sp>
        <p:nvSpPr>
          <p:cNvPr id="9" name="Arc 8">
            <a:extLst>
              <a:ext uri="{FF2B5EF4-FFF2-40B4-BE49-F238E27FC236}">
                <a16:creationId xmlns:a16="http://schemas.microsoft.com/office/drawing/2014/main" id="{C97DE2FE-370A-394D-A8C4-8B6AFD92D2CD}"/>
              </a:ext>
            </a:extLst>
          </p:cNvPr>
          <p:cNvSpPr/>
          <p:nvPr/>
        </p:nvSpPr>
        <p:spPr>
          <a:xfrm rot="16843359">
            <a:off x="2613921" y="4159915"/>
            <a:ext cx="1181903" cy="2204577"/>
          </a:xfrm>
          <a:prstGeom prst="arc">
            <a:avLst>
              <a:gd name="adj1" fmla="val 16200000"/>
              <a:gd name="adj2" fmla="val 5102977"/>
            </a:avLst>
          </a:prstGeom>
          <a:ln w="57150">
            <a:solidFill>
              <a:srgbClr val="FFD75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44281EB8-669B-D343-A29F-4826B402C876}"/>
              </a:ext>
            </a:extLst>
          </p:cNvPr>
          <p:cNvSpPr/>
          <p:nvPr/>
        </p:nvSpPr>
        <p:spPr>
          <a:xfrm rot="16619462">
            <a:off x="4973173" y="4105235"/>
            <a:ext cx="1542415" cy="2942211"/>
          </a:xfrm>
          <a:prstGeom prst="arc">
            <a:avLst>
              <a:gd name="adj1" fmla="val 16200000"/>
              <a:gd name="adj2" fmla="val 5102977"/>
            </a:avLst>
          </a:prstGeom>
          <a:ln w="57150">
            <a:solidFill>
              <a:srgbClr val="FFD75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7F356B40-240F-334E-A40B-5629D2905882}"/>
              </a:ext>
            </a:extLst>
          </p:cNvPr>
          <p:cNvSpPr/>
          <p:nvPr/>
        </p:nvSpPr>
        <p:spPr>
          <a:xfrm rot="16413004">
            <a:off x="458106" y="3945570"/>
            <a:ext cx="1182862" cy="2172114"/>
          </a:xfrm>
          <a:prstGeom prst="arc">
            <a:avLst>
              <a:gd name="adj1" fmla="val 16200000"/>
              <a:gd name="adj2" fmla="val 5102977"/>
            </a:avLst>
          </a:prstGeom>
          <a:ln w="57150">
            <a:solidFill>
              <a:srgbClr val="FFD75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28702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1F0B6B-2401-5D4F-98FE-E25D6F2DBA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244" y="3832000"/>
            <a:ext cx="3055744" cy="2160764"/>
          </a:xfrm>
          <a:prstGeom prst="rect">
            <a:avLst/>
          </a:prstGeom>
        </p:spPr>
      </p:pic>
      <p:sp>
        <p:nvSpPr>
          <p:cNvPr id="21" name="Title 20"/>
          <p:cNvSpPr>
            <a:spLocks noGrp="1"/>
          </p:cNvSpPr>
          <p:nvPr>
            <p:ph type="title"/>
          </p:nvPr>
        </p:nvSpPr>
        <p:spPr>
          <a:xfrm>
            <a:off x="457197" y="586477"/>
            <a:ext cx="8220075" cy="994306"/>
          </a:xfrm>
        </p:spPr>
        <p:txBody>
          <a:bodyPr/>
          <a:lstStyle/>
          <a:p>
            <a:r>
              <a:rPr lang="en-GB" sz="3600" dirty="0"/>
              <a:t>Start Here</a:t>
            </a:r>
            <a:endParaRPr lang="en-GB" sz="3600" dirty="0">
              <a:latin typeface="+mn-lt"/>
            </a:endParaRPr>
          </a:p>
        </p:txBody>
      </p:sp>
      <p:sp>
        <p:nvSpPr>
          <p:cNvPr id="5" name="Rectangle 4"/>
          <p:cNvSpPr/>
          <p:nvPr/>
        </p:nvSpPr>
        <p:spPr>
          <a:xfrm>
            <a:off x="4473568" y="3524687"/>
            <a:ext cx="3736165" cy="553998"/>
          </a:xfrm>
          <a:prstGeom prst="rect">
            <a:avLst/>
          </a:prstGeom>
        </p:spPr>
        <p:txBody>
          <a:bodyPr wrap="square" lIns="0" tIns="0" rIns="0" bIns="0">
            <a:spAutoFit/>
          </a:bodyPr>
          <a:lstStyle/>
          <a:p>
            <a:pPr lvl="0">
              <a:spcBef>
                <a:spcPts val="1600"/>
              </a:spcBef>
            </a:pPr>
            <a:r>
              <a:rPr lang="en-US" dirty="0"/>
              <a:t>Don’t get a question wrong because if you do, the floor turns to…</a:t>
            </a:r>
          </a:p>
        </p:txBody>
      </p:sp>
      <p:sp>
        <p:nvSpPr>
          <p:cNvPr id="13" name="Rectangle 12">
            <a:hlinkClick r:id="rId3" action="ppaction://hlinksldjump"/>
          </p:cNvPr>
          <p:cNvSpPr/>
          <p:nvPr/>
        </p:nvSpPr>
        <p:spPr>
          <a:xfrm>
            <a:off x="3681910" y="5581690"/>
            <a:ext cx="1787425" cy="422405"/>
          </a:xfrm>
          <a:prstGeom prst="rect">
            <a:avLst/>
          </a:prstGeom>
          <a:solidFill>
            <a:srgbClr val="F37B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r>
              <a:rPr lang="en-GB" b="1" dirty="0"/>
              <a:t>Start the Game</a:t>
            </a:r>
            <a:endParaRPr lang="en-US" dirty="0"/>
          </a:p>
        </p:txBody>
      </p:sp>
      <p:sp>
        <p:nvSpPr>
          <p:cNvPr id="2" name="Rounded Rectangular Callout 1"/>
          <p:cNvSpPr/>
          <p:nvPr/>
        </p:nvSpPr>
        <p:spPr>
          <a:xfrm>
            <a:off x="4828836" y="1700349"/>
            <a:ext cx="3306474" cy="1535223"/>
          </a:xfrm>
          <a:prstGeom prst="wedgeRoundRectCallout">
            <a:avLst>
              <a:gd name="adj1" fmla="val -83737"/>
              <a:gd name="adj2" fmla="val -1167"/>
              <a:gd name="adj3" fmla="val 16667"/>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tx1"/>
                </a:solidFill>
              </a:rPr>
              <a:t>Hi there, my name is </a:t>
            </a:r>
            <a:r>
              <a:rPr lang="en-GB" b="1" dirty="0" err="1">
                <a:solidFill>
                  <a:schemeClr val="tx1"/>
                </a:solidFill>
              </a:rPr>
              <a:t>Niblut</a:t>
            </a:r>
            <a:r>
              <a:rPr lang="en-GB" dirty="0">
                <a:solidFill>
                  <a:schemeClr val="tx1"/>
                </a:solidFill>
              </a:rPr>
              <a:t>. I have to get across the river of lava. Would you help me step on the right stones? </a:t>
            </a:r>
          </a:p>
        </p:txBody>
      </p:sp>
      <p:grpSp>
        <p:nvGrpSpPr>
          <p:cNvPr id="3" name="Group 2"/>
          <p:cNvGrpSpPr/>
          <p:nvPr/>
        </p:nvGrpSpPr>
        <p:grpSpPr>
          <a:xfrm>
            <a:off x="4930611" y="4353647"/>
            <a:ext cx="2822078" cy="838300"/>
            <a:chOff x="3236266" y="4420121"/>
            <a:chExt cx="2822078" cy="838300"/>
          </a:xfrm>
        </p:grpSpPr>
        <p:sp>
          <p:nvSpPr>
            <p:cNvPr id="6" name="Title 20"/>
            <p:cNvSpPr txBox="1">
              <a:spLocks/>
            </p:cNvSpPr>
            <p:nvPr/>
          </p:nvSpPr>
          <p:spPr>
            <a:xfrm rot="20653296">
              <a:off x="3236266" y="4502112"/>
              <a:ext cx="925588" cy="72804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5400" dirty="0">
                  <a:solidFill>
                    <a:srgbClr val="F37B46"/>
                  </a:solidFill>
                </a:rPr>
                <a:t>L</a:t>
              </a:r>
              <a:endParaRPr lang="en-GB" sz="5400" dirty="0">
                <a:solidFill>
                  <a:srgbClr val="F37B46"/>
                </a:solidFill>
                <a:latin typeface="+mn-lt"/>
              </a:endParaRPr>
            </a:p>
          </p:txBody>
        </p:sp>
        <p:sp>
          <p:nvSpPr>
            <p:cNvPr id="7" name="Title 20"/>
            <p:cNvSpPr txBox="1">
              <a:spLocks/>
            </p:cNvSpPr>
            <p:nvPr/>
          </p:nvSpPr>
          <p:spPr>
            <a:xfrm rot="626247">
              <a:off x="3711230" y="4423681"/>
              <a:ext cx="925588" cy="72804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5400" dirty="0">
                  <a:solidFill>
                    <a:srgbClr val="F37B46"/>
                  </a:solidFill>
                </a:rPr>
                <a:t>A</a:t>
              </a:r>
              <a:endParaRPr lang="en-GB" sz="5400" dirty="0">
                <a:solidFill>
                  <a:srgbClr val="F37B46"/>
                </a:solidFill>
                <a:latin typeface="+mn-lt"/>
              </a:endParaRPr>
            </a:p>
          </p:txBody>
        </p:sp>
        <p:sp>
          <p:nvSpPr>
            <p:cNvPr id="9" name="Title 20"/>
            <p:cNvSpPr txBox="1">
              <a:spLocks/>
            </p:cNvSpPr>
            <p:nvPr/>
          </p:nvSpPr>
          <p:spPr>
            <a:xfrm rot="20617070">
              <a:off x="4232314" y="4530375"/>
              <a:ext cx="925588" cy="72804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5400" dirty="0">
                  <a:solidFill>
                    <a:srgbClr val="F37B46"/>
                  </a:solidFill>
                </a:rPr>
                <a:t>V</a:t>
              </a:r>
              <a:endParaRPr lang="en-GB" sz="5400" dirty="0">
                <a:solidFill>
                  <a:srgbClr val="F37B46"/>
                </a:solidFill>
                <a:latin typeface="+mn-lt"/>
              </a:endParaRPr>
            </a:p>
          </p:txBody>
        </p:sp>
        <p:sp>
          <p:nvSpPr>
            <p:cNvPr id="10" name="Title 20"/>
            <p:cNvSpPr txBox="1">
              <a:spLocks/>
            </p:cNvSpPr>
            <p:nvPr/>
          </p:nvSpPr>
          <p:spPr>
            <a:xfrm rot="20942143">
              <a:off x="4697894" y="4420121"/>
              <a:ext cx="925588" cy="72804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5400" dirty="0">
                  <a:solidFill>
                    <a:srgbClr val="F37B46"/>
                  </a:solidFill>
                </a:rPr>
                <a:t>A</a:t>
              </a:r>
              <a:endParaRPr lang="en-GB" sz="5400" dirty="0">
                <a:solidFill>
                  <a:srgbClr val="F37B46"/>
                </a:solidFill>
                <a:latin typeface="+mn-lt"/>
              </a:endParaRPr>
            </a:p>
          </p:txBody>
        </p:sp>
        <p:sp>
          <p:nvSpPr>
            <p:cNvPr id="11" name="Title 20"/>
            <p:cNvSpPr txBox="1">
              <a:spLocks/>
            </p:cNvSpPr>
            <p:nvPr/>
          </p:nvSpPr>
          <p:spPr>
            <a:xfrm rot="626247">
              <a:off x="5132756" y="4488541"/>
              <a:ext cx="925588" cy="72804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5400" dirty="0">
                  <a:solidFill>
                    <a:srgbClr val="F37B46"/>
                  </a:solidFill>
                </a:rPr>
                <a:t>!</a:t>
              </a:r>
              <a:endParaRPr lang="en-GB" sz="5400" dirty="0">
                <a:solidFill>
                  <a:srgbClr val="F37B46"/>
                </a:solidFill>
                <a:latin typeface="+mn-lt"/>
              </a:endParaRP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9468" y="1913963"/>
            <a:ext cx="4104940" cy="3221448"/>
          </a:xfrm>
          <a:prstGeom prst="rect">
            <a:avLst/>
          </a:prstGeom>
        </p:spPr>
      </p:pic>
    </p:spTree>
    <p:extLst>
      <p:ext uri="{BB962C8B-B14F-4D97-AF65-F5344CB8AC3E}">
        <p14:creationId xmlns:p14="http://schemas.microsoft.com/office/powerpoint/2010/main" val="215805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omputer, orange, colorful, computer&#10;&#10;Description automatically generated">
            <a:extLst>
              <a:ext uri="{FF2B5EF4-FFF2-40B4-BE49-F238E27FC236}">
                <a16:creationId xmlns:a16="http://schemas.microsoft.com/office/drawing/2014/main" id="{A12948AE-C449-FD45-922E-3E6F623D33CB}"/>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sp>
        <p:nvSpPr>
          <p:cNvPr id="2" name="Title 1"/>
          <p:cNvSpPr>
            <a:spLocks noGrp="1"/>
          </p:cNvSpPr>
          <p:nvPr>
            <p:ph type="title"/>
          </p:nvPr>
        </p:nvSpPr>
        <p:spPr>
          <a:xfrm>
            <a:off x="457198" y="599282"/>
            <a:ext cx="8220075" cy="994306"/>
          </a:xfrm>
        </p:spPr>
        <p:txBody>
          <a:bodyPr/>
          <a:lstStyle/>
          <a:p>
            <a:r>
              <a:rPr lang="en-GB" dirty="0"/>
              <a:t>Step 1</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34161"/>
          <a:stretch/>
        </p:blipFill>
        <p:spPr>
          <a:xfrm>
            <a:off x="-28170" y="4301165"/>
            <a:ext cx="970736" cy="1042585"/>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16325" b="15554"/>
          <a:stretch/>
        </p:blipFill>
        <p:spPr>
          <a:xfrm>
            <a:off x="959046" y="4186105"/>
            <a:ext cx="1348501" cy="64955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l="2679" t="18373" r="1" b="16030"/>
          <a:stretch/>
        </p:blipFill>
        <p:spPr>
          <a:xfrm>
            <a:off x="998547" y="4837349"/>
            <a:ext cx="1434920" cy="683908"/>
          </a:xfrm>
          <a:prstGeom prst="rect">
            <a:avLst/>
          </a:prstGeom>
        </p:spPr>
      </p:pic>
      <p:sp>
        <p:nvSpPr>
          <p:cNvPr id="16" name="Rectangle 15">
            <a:extLst>
              <a:ext uri="{FF2B5EF4-FFF2-40B4-BE49-F238E27FC236}">
                <a16:creationId xmlns:a16="http://schemas.microsoft.com/office/drawing/2014/main" id="{66893663-CAA3-B94A-9F5D-66BB47C1C48C}"/>
              </a:ext>
            </a:extLst>
          </p:cNvPr>
          <p:cNvSpPr/>
          <p:nvPr/>
        </p:nvSpPr>
        <p:spPr>
          <a:xfrm>
            <a:off x="2772036" y="1714384"/>
            <a:ext cx="3590396"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u="sng" dirty="0">
                <a:solidFill>
                  <a:srgbClr val="000000"/>
                </a:solidFill>
              </a:rPr>
              <a:t>            </a:t>
            </a:r>
            <a:r>
              <a:rPr lang="en-GB" b="1" i="1" dirty="0">
                <a:solidFill>
                  <a:srgbClr val="000000"/>
                </a:solidFill>
              </a:rPr>
              <a:t> you </a:t>
            </a:r>
            <a:r>
              <a:rPr lang="en-GB" dirty="0">
                <a:solidFill>
                  <a:srgbClr val="000000"/>
                </a:solidFill>
              </a:rPr>
              <a:t>like chocolate?</a:t>
            </a:r>
          </a:p>
        </p:txBody>
      </p:sp>
      <p:grpSp>
        <p:nvGrpSpPr>
          <p:cNvPr id="22" name="Group 21">
            <a:extLst>
              <a:ext uri="{FF2B5EF4-FFF2-40B4-BE49-F238E27FC236}">
                <a16:creationId xmlns:a16="http://schemas.microsoft.com/office/drawing/2014/main" id="{AAD5BF1A-9057-C049-B0B6-E60C6413A38A}"/>
              </a:ext>
            </a:extLst>
          </p:cNvPr>
          <p:cNvGrpSpPr/>
          <p:nvPr/>
        </p:nvGrpSpPr>
        <p:grpSpPr>
          <a:xfrm>
            <a:off x="7030939" y="5827796"/>
            <a:ext cx="1896932" cy="422405"/>
            <a:chOff x="7003229" y="5772376"/>
            <a:chExt cx="1896932" cy="422405"/>
          </a:xfrm>
        </p:grpSpPr>
        <p:sp>
          <p:nvSpPr>
            <p:cNvPr id="18" name="Rectangle 17">
              <a:hlinkClick r:id="rId6" action="ppaction://hlinksldjump"/>
              <a:extLst>
                <a:ext uri="{FF2B5EF4-FFF2-40B4-BE49-F238E27FC236}">
                  <a16:creationId xmlns:a16="http://schemas.microsoft.com/office/drawing/2014/main" id="{DB8FDB12-9DD8-1141-9389-5005DF3596A1}"/>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19" name="Straight Arrow Connector 18">
              <a:extLst>
                <a:ext uri="{FF2B5EF4-FFF2-40B4-BE49-F238E27FC236}">
                  <a16:creationId xmlns:a16="http://schemas.microsoft.com/office/drawing/2014/main" id="{D20A00DE-CEA1-2340-B0B8-83300EB0E0DD}"/>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itle 20">
            <a:extLst>
              <a:ext uri="{FF2B5EF4-FFF2-40B4-BE49-F238E27FC236}">
                <a16:creationId xmlns:a16="http://schemas.microsoft.com/office/drawing/2014/main" id="{3E77E560-7C2A-5245-90D1-E7FBE3D4C776}"/>
              </a:ext>
            </a:extLst>
          </p:cNvPr>
          <p:cNvSpPr txBox="1">
            <a:spLocks/>
          </p:cNvSpPr>
          <p:nvPr/>
        </p:nvSpPr>
        <p:spPr>
          <a:xfrm>
            <a:off x="867107" y="4302854"/>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13" name="Title 20">
            <a:extLst>
              <a:ext uri="{FF2B5EF4-FFF2-40B4-BE49-F238E27FC236}">
                <a16:creationId xmlns:a16="http://schemas.microsoft.com/office/drawing/2014/main" id="{93F309B3-89BF-784C-AC3C-33B22793E053}"/>
              </a:ext>
            </a:extLst>
          </p:cNvPr>
          <p:cNvSpPr txBox="1">
            <a:spLocks/>
          </p:cNvSpPr>
          <p:nvPr/>
        </p:nvSpPr>
        <p:spPr>
          <a:xfrm>
            <a:off x="930067" y="4954525"/>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372" r="-781" b="-949"/>
          <a:stretch/>
        </p:blipFill>
        <p:spPr>
          <a:xfrm flipH="1">
            <a:off x="-1118586" y="2945049"/>
            <a:ext cx="2416067" cy="2009477"/>
          </a:xfrm>
          <a:prstGeom prst="rect">
            <a:avLst/>
          </a:prstGeom>
        </p:spPr>
      </p:pic>
      <p:pic>
        <p:nvPicPr>
          <p:cNvPr id="24" name="Picture 23" descr="A picture containing indoor, computer, computer, colorful&#10;&#10;Description automatically generated">
            <a:extLst>
              <a:ext uri="{FF2B5EF4-FFF2-40B4-BE49-F238E27FC236}">
                <a16:creationId xmlns:a16="http://schemas.microsoft.com/office/drawing/2014/main" id="{6DB1FC81-8F61-D541-999E-F358B6CCC0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904" t="13405" r="10130" b="13406"/>
          <a:stretch/>
        </p:blipFill>
        <p:spPr>
          <a:xfrm>
            <a:off x="-9734" y="-2"/>
            <a:ext cx="9144000" cy="6858001"/>
          </a:xfrm>
          <a:prstGeom prst="rect">
            <a:avLst/>
          </a:prstGeom>
        </p:spPr>
      </p:pic>
    </p:spTree>
    <p:extLst>
      <p:ext uri="{BB962C8B-B14F-4D97-AF65-F5344CB8AC3E}">
        <p14:creationId xmlns:p14="http://schemas.microsoft.com/office/powerpoint/2010/main" val="3189306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par>
                                <p:cTn id="8" presetID="9" presetClass="exit" presetSubtype="0" fill="hold" nodeType="withEffect">
                                  <p:stCondLst>
                                    <p:cond delay="2500"/>
                                  </p:stCondLst>
                                  <p:childTnLst>
                                    <p:animEffect transition="out" filter="dissolv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50" presetClass="path" presetSubtype="0" accel="50000" decel="50000" fill="hold" nodeType="clickEffect">
                                  <p:stCondLst>
                                    <p:cond delay="0"/>
                                  </p:stCondLst>
                                  <p:childTnLst>
                                    <p:animMotion origin="layout" path="M -2.22222E-6 4.07407E-6 L 0.08872 4.07407E-6 C 0.12795 4.07407E-6 0.17761 0.0199 0.17761 0.03634 L 0.17761 0.07268 " pathEditMode="relative" rAng="0" ptsTypes="AAAA">
                                      <p:cBhvr>
                                        <p:cTn id="15" dur="2000" fill="hold"/>
                                        <p:tgtEl>
                                          <p:spTgt spid="8"/>
                                        </p:tgtEl>
                                        <p:attrNameLst>
                                          <p:attrName>ppt_x</p:attrName>
                                          <p:attrName>ppt_y</p:attrName>
                                        </p:attrNameLst>
                                      </p:cBhvr>
                                      <p:rCtr x="8872" y="3634"/>
                                    </p:animMotion>
                                  </p:childTnLst>
                                </p:cTn>
                              </p:par>
                              <p:par>
                                <p:cTn id="16" presetID="1" presetClass="entr" presetSubtype="0" fill="hold" nodeType="with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 orange, colorful, computer&#10;&#10;Description automatically generated">
            <a:extLst>
              <a:ext uri="{FF2B5EF4-FFF2-40B4-BE49-F238E27FC236}">
                <a16:creationId xmlns:a16="http://schemas.microsoft.com/office/drawing/2014/main" id="{7FC665FB-ABB8-FF49-9F29-5EDDBB4B3F7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sp>
        <p:nvSpPr>
          <p:cNvPr id="4" name="Title 1">
            <a:extLst>
              <a:ext uri="{FF2B5EF4-FFF2-40B4-BE49-F238E27FC236}">
                <a16:creationId xmlns:a16="http://schemas.microsoft.com/office/drawing/2014/main" id="{B0C4EF61-73A3-C44B-8B1E-E09906215FBD}"/>
              </a:ext>
            </a:extLst>
          </p:cNvPr>
          <p:cNvSpPr>
            <a:spLocks noGrp="1"/>
          </p:cNvSpPr>
          <p:nvPr>
            <p:ph type="title"/>
          </p:nvPr>
        </p:nvSpPr>
        <p:spPr>
          <a:xfrm>
            <a:off x="457198" y="599282"/>
            <a:ext cx="8220075" cy="994306"/>
          </a:xfrm>
        </p:spPr>
        <p:txBody>
          <a:bodyPr/>
          <a:lstStyle/>
          <a:p>
            <a:r>
              <a:rPr lang="en-GB" dirty="0"/>
              <a:t>Step 2</a:t>
            </a:r>
          </a:p>
        </p:txBody>
      </p:sp>
      <p:sp>
        <p:nvSpPr>
          <p:cNvPr id="15" name="Rectangle 14">
            <a:extLst>
              <a:ext uri="{FF2B5EF4-FFF2-40B4-BE49-F238E27FC236}">
                <a16:creationId xmlns:a16="http://schemas.microsoft.com/office/drawing/2014/main" id="{E9876824-545C-DB41-B66D-E986F9593E1C}"/>
              </a:ext>
            </a:extLst>
          </p:cNvPr>
          <p:cNvSpPr/>
          <p:nvPr/>
        </p:nvSpPr>
        <p:spPr>
          <a:xfrm>
            <a:off x="2772036" y="1714384"/>
            <a:ext cx="3590396"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dirty="0">
                <a:solidFill>
                  <a:srgbClr val="000000"/>
                </a:solidFill>
              </a:rPr>
              <a:t>Where</a:t>
            </a:r>
            <a:r>
              <a:rPr lang="en-GB" b="1" i="1" dirty="0">
                <a:solidFill>
                  <a:srgbClr val="000000"/>
                </a:solidFill>
              </a:rPr>
              <a:t> </a:t>
            </a:r>
            <a:r>
              <a:rPr lang="en-GB" b="1" i="1" u="sng" dirty="0">
                <a:solidFill>
                  <a:srgbClr val="000000"/>
                </a:solidFill>
              </a:rPr>
              <a:t>                </a:t>
            </a:r>
            <a:r>
              <a:rPr lang="en-GB" b="1" i="1" dirty="0">
                <a:solidFill>
                  <a:srgbClr val="000000"/>
                </a:solidFill>
              </a:rPr>
              <a:t> she</a:t>
            </a:r>
            <a:r>
              <a:rPr lang="en-GB" dirty="0">
                <a:solidFill>
                  <a:srgbClr val="000000"/>
                </a:solidFill>
              </a:rPr>
              <a:t> live? </a:t>
            </a:r>
          </a:p>
        </p:txBody>
      </p:sp>
      <p:grpSp>
        <p:nvGrpSpPr>
          <p:cNvPr id="18" name="Group 17">
            <a:extLst>
              <a:ext uri="{FF2B5EF4-FFF2-40B4-BE49-F238E27FC236}">
                <a16:creationId xmlns:a16="http://schemas.microsoft.com/office/drawing/2014/main" id="{A0F8E658-B291-F248-AA97-28778ECFBC15}"/>
              </a:ext>
            </a:extLst>
          </p:cNvPr>
          <p:cNvGrpSpPr/>
          <p:nvPr/>
        </p:nvGrpSpPr>
        <p:grpSpPr>
          <a:xfrm>
            <a:off x="7030939" y="5827796"/>
            <a:ext cx="1896932" cy="422405"/>
            <a:chOff x="7003229" y="5772376"/>
            <a:chExt cx="1896932" cy="422405"/>
          </a:xfrm>
        </p:grpSpPr>
        <p:sp>
          <p:nvSpPr>
            <p:cNvPr id="19" name="Rectangle 18">
              <a:hlinkClick r:id="rId3" action="ppaction://hlinksldjump"/>
              <a:extLst>
                <a:ext uri="{FF2B5EF4-FFF2-40B4-BE49-F238E27FC236}">
                  <a16:creationId xmlns:a16="http://schemas.microsoft.com/office/drawing/2014/main" id="{01E3CB57-CC42-3842-B1D5-113FA30CDC17}"/>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20" name="Straight Arrow Connector 19">
              <a:extLst>
                <a:ext uri="{FF2B5EF4-FFF2-40B4-BE49-F238E27FC236}">
                  <a16:creationId xmlns:a16="http://schemas.microsoft.com/office/drawing/2014/main" id="{48B8A537-C793-FC42-A582-A934F70DD48A}"/>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FB15898B-86D4-1B4C-9100-35F44D215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6371" y="4955424"/>
            <a:ext cx="1474419" cy="1042586"/>
          </a:xfrm>
          <a:prstGeom prst="rect">
            <a:avLst/>
          </a:prstGeom>
        </p:spPr>
      </p:pic>
      <p:pic>
        <p:nvPicPr>
          <p:cNvPr id="27" name="Picture 26">
            <a:extLst>
              <a:ext uri="{FF2B5EF4-FFF2-40B4-BE49-F238E27FC236}">
                <a16:creationId xmlns:a16="http://schemas.microsoft.com/office/drawing/2014/main" id="{633D591C-8D88-554F-96AF-FD62558CC3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2932" y="3998589"/>
            <a:ext cx="1474421" cy="1042586"/>
          </a:xfrm>
          <a:prstGeom prst="rect">
            <a:avLst/>
          </a:prstGeom>
        </p:spPr>
      </p:pic>
      <p:pic>
        <p:nvPicPr>
          <p:cNvPr id="10" name="Picture 9">
            <a:extLst>
              <a:ext uri="{FF2B5EF4-FFF2-40B4-BE49-F238E27FC236}">
                <a16:creationId xmlns:a16="http://schemas.microsoft.com/office/drawing/2014/main" id="{88E7AB03-8415-9545-9F1B-5B34BDB4FA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9046" y="4645795"/>
            <a:ext cx="1474421" cy="1042586"/>
          </a:xfrm>
          <a:prstGeom prst="rect">
            <a:avLst/>
          </a:prstGeom>
        </p:spPr>
      </p:pic>
      <p:sp>
        <p:nvSpPr>
          <p:cNvPr id="25" name="Title 20">
            <a:extLst>
              <a:ext uri="{FF2B5EF4-FFF2-40B4-BE49-F238E27FC236}">
                <a16:creationId xmlns:a16="http://schemas.microsoft.com/office/drawing/2014/main" id="{E0442933-DF8B-9143-883A-61D771827626}"/>
              </a:ext>
            </a:extLst>
          </p:cNvPr>
          <p:cNvSpPr txBox="1">
            <a:spLocks/>
          </p:cNvSpPr>
          <p:nvPr/>
        </p:nvSpPr>
        <p:spPr>
          <a:xfrm>
            <a:off x="2005847" y="5253281"/>
            <a:ext cx="1675465" cy="39965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sp>
        <p:nvSpPr>
          <p:cNvPr id="28" name="Title 20">
            <a:extLst>
              <a:ext uri="{FF2B5EF4-FFF2-40B4-BE49-F238E27FC236}">
                <a16:creationId xmlns:a16="http://schemas.microsoft.com/office/drawing/2014/main" id="{8AD9705E-284C-EB49-AF1E-133D0A72D904}"/>
              </a:ext>
            </a:extLst>
          </p:cNvPr>
          <p:cNvSpPr txBox="1">
            <a:spLocks/>
          </p:cNvSpPr>
          <p:nvPr/>
        </p:nvSpPr>
        <p:spPr>
          <a:xfrm>
            <a:off x="2033651" y="4278429"/>
            <a:ext cx="1627359"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pic>
        <p:nvPicPr>
          <p:cNvPr id="17" name="Picture 16">
            <a:extLst>
              <a:ext uri="{FF2B5EF4-FFF2-40B4-BE49-F238E27FC236}">
                <a16:creationId xmlns:a16="http://schemas.microsoft.com/office/drawing/2014/main" id="{22606180-A9CF-E84E-A20A-A9EB6D2C7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5" t="1" r="-2735" b="1"/>
          <a:stretch/>
        </p:blipFill>
        <p:spPr>
          <a:xfrm flipH="1">
            <a:off x="397941" y="3293616"/>
            <a:ext cx="2496341" cy="1985377"/>
          </a:xfrm>
          <a:prstGeom prst="rect">
            <a:avLst/>
          </a:prstGeom>
        </p:spPr>
      </p:pic>
      <p:sp>
        <p:nvSpPr>
          <p:cNvPr id="2" name="Rectangle 1"/>
          <p:cNvSpPr/>
          <p:nvPr/>
        </p:nvSpPr>
        <p:spPr>
          <a:xfrm>
            <a:off x="2238442" y="4278429"/>
            <a:ext cx="1210491" cy="3655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picture containing indoor, computer, computer, colorful&#10;&#10;Description automatically generated">
            <a:extLst>
              <a:ext uri="{FF2B5EF4-FFF2-40B4-BE49-F238E27FC236}">
                <a16:creationId xmlns:a16="http://schemas.microsoft.com/office/drawing/2014/main" id="{7D240DAF-330F-C644-B7AD-6296543C33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3324351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2000"/>
                                        <p:tgtEl>
                                          <p:spTgt spid="21"/>
                                        </p:tgtEl>
                                      </p:cBhvr>
                                    </p:animEffect>
                                  </p:childTnLst>
                                </p:cTn>
                              </p:par>
                              <p:par>
                                <p:cTn id="8" presetID="9" presetClass="exit" presetSubtype="0" fill="hold" nodeType="withEffect">
                                  <p:stCondLst>
                                    <p:cond delay="250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50" presetClass="path" presetSubtype="0" accel="50000" decel="50000" fill="hold" nodeType="clickEffect">
                                  <p:stCondLst>
                                    <p:cond delay="0"/>
                                  </p:stCondLst>
                                  <p:childTnLst>
                                    <p:animMotion origin="layout" path="M -4.72222E-6 0.00093 L 0.03212 -0.06898 C 0.04688 -0.09977 0.08334 -0.12384 0.09862 -0.11134 L 0.13195 -0.08333 " pathEditMode="relative" rAng="18120000" ptsTypes="AAAA">
                                      <p:cBhvr>
                                        <p:cTn id="15" dur="2000" fill="hold"/>
                                        <p:tgtEl>
                                          <p:spTgt spid="17"/>
                                        </p:tgtEl>
                                        <p:attrNameLst>
                                          <p:attrName>ppt_x</p:attrName>
                                          <p:attrName>ppt_y</p:attrName>
                                        </p:attrNameLst>
                                      </p:cBhvr>
                                      <p:rCtr x="6580" y="-4236"/>
                                    </p:animMotion>
                                  </p:childTnLst>
                                </p:cTn>
                              </p:par>
                              <p:par>
                                <p:cTn id="16" presetID="1" presetClass="entr" presetSubtype="0" fill="hold" nodeType="withEffect">
                                  <p:stCondLst>
                                    <p:cond delay="200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 orange, colorful, computer&#10;&#10;Description automatically generated">
            <a:extLst>
              <a:ext uri="{FF2B5EF4-FFF2-40B4-BE49-F238E27FC236}">
                <a16:creationId xmlns:a16="http://schemas.microsoft.com/office/drawing/2014/main" id="{681D31F1-F8E6-334C-A6C4-205EDE0B3027}"/>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3</a:t>
            </a:r>
          </a:p>
        </p:txBody>
      </p:sp>
      <p:sp>
        <p:nvSpPr>
          <p:cNvPr id="5" name="Rectangle 4">
            <a:extLst>
              <a:ext uri="{FF2B5EF4-FFF2-40B4-BE49-F238E27FC236}">
                <a16:creationId xmlns:a16="http://schemas.microsoft.com/office/drawing/2014/main" id="{AA90BB8B-2AF3-864A-BC2B-E6F70C624207}"/>
              </a:ext>
            </a:extLst>
          </p:cNvPr>
          <p:cNvSpPr/>
          <p:nvPr/>
        </p:nvSpPr>
        <p:spPr>
          <a:xfrm>
            <a:off x="2051517" y="1553223"/>
            <a:ext cx="5031436"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dirty="0">
                <a:solidFill>
                  <a:srgbClr val="000000"/>
                </a:solidFill>
              </a:rPr>
              <a:t>She </a:t>
            </a:r>
            <a:r>
              <a:rPr lang="en-GB" b="1" i="1" u="sng" dirty="0">
                <a:solidFill>
                  <a:srgbClr val="000000"/>
                </a:solidFill>
              </a:rPr>
              <a:t>                </a:t>
            </a:r>
            <a:r>
              <a:rPr lang="en-GB" dirty="0">
                <a:solidFill>
                  <a:srgbClr val="000000"/>
                </a:solidFill>
              </a:rPr>
              <a:t> her homework every day.</a:t>
            </a:r>
          </a:p>
        </p:txBody>
      </p:sp>
      <p:grpSp>
        <p:nvGrpSpPr>
          <p:cNvPr id="7" name="Group 6">
            <a:extLst>
              <a:ext uri="{FF2B5EF4-FFF2-40B4-BE49-F238E27FC236}">
                <a16:creationId xmlns:a16="http://schemas.microsoft.com/office/drawing/2014/main" id="{2AE407C9-8DD0-3F4D-9ADA-64A19E5C23DF}"/>
              </a:ext>
            </a:extLst>
          </p:cNvPr>
          <p:cNvGrpSpPr/>
          <p:nvPr/>
        </p:nvGrpSpPr>
        <p:grpSpPr>
          <a:xfrm>
            <a:off x="7030939" y="5827796"/>
            <a:ext cx="1896932" cy="422405"/>
            <a:chOff x="7003229" y="5772376"/>
            <a:chExt cx="1896932" cy="422405"/>
          </a:xfrm>
        </p:grpSpPr>
        <p:sp>
          <p:nvSpPr>
            <p:cNvPr id="8" name="Rectangle 7">
              <a:hlinkClick r:id="rId3" action="ppaction://hlinksldjump"/>
              <a:extLst>
                <a:ext uri="{FF2B5EF4-FFF2-40B4-BE49-F238E27FC236}">
                  <a16:creationId xmlns:a16="http://schemas.microsoft.com/office/drawing/2014/main" id="{2B139558-D463-7340-BEA6-FB435838E58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9" name="Straight Arrow Connector 8">
              <a:extLst>
                <a:ext uri="{FF2B5EF4-FFF2-40B4-BE49-F238E27FC236}">
                  <a16:creationId xmlns:a16="http://schemas.microsoft.com/office/drawing/2014/main" id="{3C75F414-4D69-FD47-A81D-AB8F6D0CC059}"/>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BE932360-1A6C-8243-A51E-4B7DFDC7A3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016" y="4624241"/>
            <a:ext cx="1783727" cy="1261303"/>
          </a:xfrm>
          <a:prstGeom prst="rect">
            <a:avLst/>
          </a:prstGeom>
        </p:spPr>
      </p:pic>
      <p:pic>
        <p:nvPicPr>
          <p:cNvPr id="14" name="Picture 13">
            <a:extLst>
              <a:ext uri="{FF2B5EF4-FFF2-40B4-BE49-F238E27FC236}">
                <a16:creationId xmlns:a16="http://schemas.microsoft.com/office/drawing/2014/main" id="{6875286F-BE5A-5E4D-9A13-1DBF7F9E50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2932" y="3998589"/>
            <a:ext cx="1474421" cy="1042586"/>
          </a:xfrm>
          <a:prstGeom prst="rect">
            <a:avLst/>
          </a:prstGeom>
        </p:spPr>
      </p:pic>
      <p:pic>
        <p:nvPicPr>
          <p:cNvPr id="17" name="Picture 16">
            <a:extLst>
              <a:ext uri="{FF2B5EF4-FFF2-40B4-BE49-F238E27FC236}">
                <a16:creationId xmlns:a16="http://schemas.microsoft.com/office/drawing/2014/main" id="{85473315-98DD-D548-B153-7C16A3561E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83664" y="4305245"/>
            <a:ext cx="1568151" cy="1108864"/>
          </a:xfrm>
          <a:prstGeom prst="rect">
            <a:avLst/>
          </a:prstGeom>
        </p:spPr>
      </p:pic>
      <p:sp>
        <p:nvSpPr>
          <p:cNvPr id="12" name="Title 20">
            <a:extLst>
              <a:ext uri="{FF2B5EF4-FFF2-40B4-BE49-F238E27FC236}">
                <a16:creationId xmlns:a16="http://schemas.microsoft.com/office/drawing/2014/main" id="{ED4D36F8-89CF-1945-B474-8565BB8CF7A0}"/>
              </a:ext>
            </a:extLst>
          </p:cNvPr>
          <p:cNvSpPr txBox="1">
            <a:spLocks/>
          </p:cNvSpPr>
          <p:nvPr/>
        </p:nvSpPr>
        <p:spPr>
          <a:xfrm>
            <a:off x="1898293" y="4966927"/>
            <a:ext cx="1326007" cy="48349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18" name="Title 20">
            <a:extLst>
              <a:ext uri="{FF2B5EF4-FFF2-40B4-BE49-F238E27FC236}">
                <a16:creationId xmlns:a16="http://schemas.microsoft.com/office/drawing/2014/main" id="{36FB22D3-C424-B943-AB16-6D7DBCE028BB}"/>
              </a:ext>
            </a:extLst>
          </p:cNvPr>
          <p:cNvSpPr txBox="1">
            <a:spLocks/>
          </p:cNvSpPr>
          <p:nvPr/>
        </p:nvSpPr>
        <p:spPr>
          <a:xfrm>
            <a:off x="3201550" y="4656489"/>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26" name="Picture 25">
            <a:extLst>
              <a:ext uri="{FF2B5EF4-FFF2-40B4-BE49-F238E27FC236}">
                <a16:creationId xmlns:a16="http://schemas.microsoft.com/office/drawing/2014/main" id="{AFAE534E-4754-5B48-83D0-A20A471200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7" t="-2379" r="-2002" b="1"/>
          <a:stretch/>
        </p:blipFill>
        <p:spPr>
          <a:xfrm flipH="1">
            <a:off x="1661043" y="2721989"/>
            <a:ext cx="2477874" cy="1983459"/>
          </a:xfrm>
          <a:prstGeom prst="rect">
            <a:avLst/>
          </a:prstGeom>
        </p:spPr>
      </p:pic>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2666360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3.33333E-6 4.44444E-6 L 0.00972 0.00949 C 0.01371 0.01388 0.00434 0.04398 -0.00799 0.06597 L -0.03577 0.11296 " pathEditMode="relative" rAng="2280000" ptsTypes="AAAA">
                                      <p:cBhvr>
                                        <p:cTn id="6" dur="2000" fill="hold"/>
                                        <p:tgtEl>
                                          <p:spTgt spid="26"/>
                                        </p:tgtEl>
                                        <p:attrNameLst>
                                          <p:attrName>ppt_x</p:attrName>
                                          <p:attrName>ppt_y</p:attrName>
                                        </p:attrNameLst>
                                      </p:cBhvr>
                                      <p:rCtr x="-1771" y="5625"/>
                                    </p:animMotion>
                                  </p:childTnLst>
                                </p:cTn>
                              </p:par>
                              <p:par>
                                <p:cTn id="7" presetID="1" presetClass="entr" presetSubtype="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2000"/>
                                        <p:tgtEl>
                                          <p:spTgt spid="21"/>
                                        </p:tgtEl>
                                      </p:cBhvr>
                                    </p:animEffect>
                                  </p:childTnLst>
                                </p:cTn>
                              </p:par>
                              <p:par>
                                <p:cTn id="15" presetID="9" presetClass="exit" presetSubtype="0" fill="hold" nodeType="withEffect">
                                  <p:stCondLst>
                                    <p:cond delay="250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 orange, colorful, computer&#10;&#10;Description automatically generated">
            <a:extLst>
              <a:ext uri="{FF2B5EF4-FFF2-40B4-BE49-F238E27FC236}">
                <a16:creationId xmlns:a16="http://schemas.microsoft.com/office/drawing/2014/main" id="{681D31F1-F8E6-334C-A6C4-205EDE0B3027}"/>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901" r="3584"/>
          <a:stretch/>
        </p:blipFill>
        <p:spPr>
          <a:xfrm>
            <a:off x="-9530" y="2870188"/>
            <a:ext cx="9153530" cy="3987811"/>
          </a:xfrm>
          <a:prstGeom prst="rect">
            <a:avLst/>
          </a:prstGeom>
        </p:spPr>
      </p:pic>
      <p:sp>
        <p:nvSpPr>
          <p:cNvPr id="4" name="Title 1">
            <a:extLst>
              <a:ext uri="{FF2B5EF4-FFF2-40B4-BE49-F238E27FC236}">
                <a16:creationId xmlns:a16="http://schemas.microsoft.com/office/drawing/2014/main" id="{03A6DBCF-B5EE-5E47-A9B0-3036F101B96A}"/>
              </a:ext>
            </a:extLst>
          </p:cNvPr>
          <p:cNvSpPr>
            <a:spLocks noGrp="1"/>
          </p:cNvSpPr>
          <p:nvPr>
            <p:ph type="title"/>
          </p:nvPr>
        </p:nvSpPr>
        <p:spPr>
          <a:xfrm>
            <a:off x="457198" y="599282"/>
            <a:ext cx="8220075" cy="994306"/>
          </a:xfrm>
        </p:spPr>
        <p:txBody>
          <a:bodyPr/>
          <a:lstStyle/>
          <a:p>
            <a:r>
              <a:rPr lang="en-GB" dirty="0"/>
              <a:t>Step 4</a:t>
            </a:r>
          </a:p>
        </p:txBody>
      </p:sp>
      <p:sp>
        <p:nvSpPr>
          <p:cNvPr id="5" name="Rectangle 4">
            <a:extLst>
              <a:ext uri="{FF2B5EF4-FFF2-40B4-BE49-F238E27FC236}">
                <a16:creationId xmlns:a16="http://schemas.microsoft.com/office/drawing/2014/main" id="{AA90BB8B-2AF3-864A-BC2B-E6F70C624207}"/>
              </a:ext>
            </a:extLst>
          </p:cNvPr>
          <p:cNvSpPr/>
          <p:nvPr/>
        </p:nvSpPr>
        <p:spPr>
          <a:xfrm>
            <a:off x="2381708" y="1672380"/>
            <a:ext cx="4371054" cy="422405"/>
          </a:xfrm>
          <a:prstGeom prst="rect">
            <a:avLst/>
          </a:prstGeom>
          <a:solidFill>
            <a:srgbClr val="FFD7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lgn="ctr">
              <a:spcBef>
                <a:spcPts val="1600"/>
              </a:spcBef>
            </a:pPr>
            <a:r>
              <a:rPr lang="en-GB" b="1" i="1" u="sng" dirty="0">
                <a:solidFill>
                  <a:srgbClr val="000000"/>
                </a:solidFill>
              </a:rPr>
              <a:t>                      </a:t>
            </a:r>
            <a:r>
              <a:rPr lang="en-GB" b="1" i="1" dirty="0">
                <a:solidFill>
                  <a:srgbClr val="000000"/>
                </a:solidFill>
              </a:rPr>
              <a:t> he </a:t>
            </a:r>
            <a:r>
              <a:rPr lang="en-GB" dirty="0">
                <a:solidFill>
                  <a:srgbClr val="000000"/>
                </a:solidFill>
              </a:rPr>
              <a:t>go to bed early? </a:t>
            </a:r>
          </a:p>
        </p:txBody>
      </p:sp>
      <p:grpSp>
        <p:nvGrpSpPr>
          <p:cNvPr id="7" name="Group 6">
            <a:extLst>
              <a:ext uri="{FF2B5EF4-FFF2-40B4-BE49-F238E27FC236}">
                <a16:creationId xmlns:a16="http://schemas.microsoft.com/office/drawing/2014/main" id="{2AE407C9-8DD0-3F4D-9ADA-64A19E5C23DF}"/>
              </a:ext>
            </a:extLst>
          </p:cNvPr>
          <p:cNvGrpSpPr/>
          <p:nvPr/>
        </p:nvGrpSpPr>
        <p:grpSpPr>
          <a:xfrm>
            <a:off x="7030939" y="5827796"/>
            <a:ext cx="1896932" cy="422405"/>
            <a:chOff x="7003229" y="5772376"/>
            <a:chExt cx="1896932" cy="422405"/>
          </a:xfrm>
        </p:grpSpPr>
        <p:sp>
          <p:nvSpPr>
            <p:cNvPr id="8" name="Rectangle 7">
              <a:hlinkClick r:id="rId3" action="ppaction://hlinksldjump"/>
              <a:extLst>
                <a:ext uri="{FF2B5EF4-FFF2-40B4-BE49-F238E27FC236}">
                  <a16:creationId xmlns:a16="http://schemas.microsoft.com/office/drawing/2014/main" id="{2B139558-D463-7340-BEA6-FB435838E589}"/>
                </a:ext>
              </a:extLst>
            </p:cNvPr>
            <p:cNvSpPr/>
            <p:nvPr/>
          </p:nvSpPr>
          <p:spPr>
            <a:xfrm>
              <a:off x="7003229" y="5772376"/>
              <a:ext cx="1896932" cy="422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lvl="0">
                <a:spcBef>
                  <a:spcPts val="1600"/>
                </a:spcBef>
              </a:pPr>
              <a:r>
                <a:rPr lang="en-GB" b="1" dirty="0">
                  <a:solidFill>
                    <a:schemeClr val="bg1"/>
                  </a:solidFill>
                </a:rPr>
                <a:t> Next step</a:t>
              </a:r>
            </a:p>
          </p:txBody>
        </p:sp>
        <p:cxnSp>
          <p:nvCxnSpPr>
            <p:cNvPr id="9" name="Straight Arrow Connector 8">
              <a:extLst>
                <a:ext uri="{FF2B5EF4-FFF2-40B4-BE49-F238E27FC236}">
                  <a16:creationId xmlns:a16="http://schemas.microsoft.com/office/drawing/2014/main" id="{3C75F414-4D69-FD47-A81D-AB8F6D0CC059}"/>
                </a:ext>
              </a:extLst>
            </p:cNvPr>
            <p:cNvCxnSpPr>
              <a:cxnSpLocks/>
            </p:cNvCxnSpPr>
            <p:nvPr/>
          </p:nvCxnSpPr>
          <p:spPr>
            <a:xfrm>
              <a:off x="8180171" y="5992009"/>
              <a:ext cx="63637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BE932360-1A6C-8243-A51E-4B7DFDC7A3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016" y="4624241"/>
            <a:ext cx="1783727" cy="1261303"/>
          </a:xfrm>
          <a:prstGeom prst="rect">
            <a:avLst/>
          </a:prstGeom>
        </p:spPr>
      </p:pic>
      <p:pic>
        <p:nvPicPr>
          <p:cNvPr id="28" name="Picture 27">
            <a:extLst>
              <a:ext uri="{FF2B5EF4-FFF2-40B4-BE49-F238E27FC236}">
                <a16:creationId xmlns:a16="http://schemas.microsoft.com/office/drawing/2014/main" id="{EB05FEFB-A93A-A740-9E37-8744CA4B0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1156" y="5739083"/>
            <a:ext cx="1783727" cy="1261303"/>
          </a:xfrm>
          <a:prstGeom prst="rect">
            <a:avLst/>
          </a:prstGeom>
        </p:spPr>
      </p:pic>
      <p:pic>
        <p:nvPicPr>
          <p:cNvPr id="31" name="Picture 30">
            <a:extLst>
              <a:ext uri="{FF2B5EF4-FFF2-40B4-BE49-F238E27FC236}">
                <a16:creationId xmlns:a16="http://schemas.microsoft.com/office/drawing/2014/main" id="{587A1C3C-403F-3D4C-9788-C8C9C1E564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9084" y="5061218"/>
            <a:ext cx="1568151" cy="1108864"/>
          </a:xfrm>
          <a:prstGeom prst="rect">
            <a:avLst/>
          </a:prstGeom>
        </p:spPr>
      </p:pic>
      <p:sp>
        <p:nvSpPr>
          <p:cNvPr id="29" name="Title 20">
            <a:extLst>
              <a:ext uri="{FF2B5EF4-FFF2-40B4-BE49-F238E27FC236}">
                <a16:creationId xmlns:a16="http://schemas.microsoft.com/office/drawing/2014/main" id="{A7AABB7B-3323-4B46-B7BC-19C6B94F9162}"/>
              </a:ext>
            </a:extLst>
          </p:cNvPr>
          <p:cNvSpPr txBox="1">
            <a:spLocks/>
          </p:cNvSpPr>
          <p:nvPr/>
        </p:nvSpPr>
        <p:spPr>
          <a:xfrm>
            <a:off x="2705134" y="6080110"/>
            <a:ext cx="1455770" cy="48349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Does</a:t>
            </a:r>
          </a:p>
        </p:txBody>
      </p:sp>
      <p:sp>
        <p:nvSpPr>
          <p:cNvPr id="32" name="Title 20">
            <a:extLst>
              <a:ext uri="{FF2B5EF4-FFF2-40B4-BE49-F238E27FC236}">
                <a16:creationId xmlns:a16="http://schemas.microsoft.com/office/drawing/2014/main" id="{3B529474-FD1E-6B4B-87E8-11B80C6FBB9D}"/>
              </a:ext>
            </a:extLst>
          </p:cNvPr>
          <p:cNvSpPr txBox="1">
            <a:spLocks/>
          </p:cNvSpPr>
          <p:nvPr/>
        </p:nvSpPr>
        <p:spPr>
          <a:xfrm>
            <a:off x="3004976" y="5406267"/>
            <a:ext cx="1532377" cy="36551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ln w="12700">
                  <a:solidFill>
                    <a:srgbClr val="FFFFFF"/>
                  </a:solidFill>
                </a:ln>
                <a:solidFill>
                  <a:srgbClr val="F37B46"/>
                </a:solidFill>
                <a:latin typeface="Twinkl ExtraBold" pitchFamily="2" charset="77"/>
              </a:rPr>
              <a:t>Do</a:t>
            </a:r>
          </a:p>
        </p:txBody>
      </p:sp>
      <p:pic>
        <p:nvPicPr>
          <p:cNvPr id="26" name="Picture 25">
            <a:extLst>
              <a:ext uri="{FF2B5EF4-FFF2-40B4-BE49-F238E27FC236}">
                <a16:creationId xmlns:a16="http://schemas.microsoft.com/office/drawing/2014/main" id="{AFAE534E-4754-5B48-83D0-A20A471200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3" t="-11180" r="-2601"/>
          <a:stretch/>
        </p:blipFill>
        <p:spPr>
          <a:xfrm flipH="1">
            <a:off x="1323359" y="3221786"/>
            <a:ext cx="2512381" cy="2184481"/>
          </a:xfrm>
          <a:prstGeom prst="rect">
            <a:avLst/>
          </a:prstGeom>
        </p:spPr>
      </p:pic>
      <p:pic>
        <p:nvPicPr>
          <p:cNvPr id="21" name="Picture 20" descr="A picture containing indoor, computer, computer, colorful&#10;&#10;Description automatically generated">
            <a:extLst>
              <a:ext uri="{FF2B5EF4-FFF2-40B4-BE49-F238E27FC236}">
                <a16:creationId xmlns:a16="http://schemas.microsoft.com/office/drawing/2014/main" id="{9C3B4291-99B1-444F-BF22-8C1F0E518BC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0904" t="13405" r="10130" b="13406"/>
          <a:stretch/>
        </p:blipFill>
        <p:spPr>
          <a:xfrm>
            <a:off x="0" y="-1"/>
            <a:ext cx="9144000" cy="6858001"/>
          </a:xfrm>
          <a:prstGeom prst="rect">
            <a:avLst/>
          </a:prstGeom>
        </p:spPr>
      </p:pic>
    </p:spTree>
    <p:extLst>
      <p:ext uri="{BB962C8B-B14F-4D97-AF65-F5344CB8AC3E}">
        <p14:creationId xmlns:p14="http://schemas.microsoft.com/office/powerpoint/2010/main" val="2902505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35 -0.00024 L 0.06128 0.03611 C 0.08923 0.053 0.11493 0.09768 0.10885 0.11921 L 0.09253 0.16435 " pathEditMode="relative" rAng="1440000" ptsTypes="AAAA">
                                      <p:cBhvr>
                                        <p:cTn id="6" dur="2000" fill="hold"/>
                                        <p:tgtEl>
                                          <p:spTgt spid="26"/>
                                        </p:tgtEl>
                                        <p:attrNameLst>
                                          <p:attrName>ppt_x</p:attrName>
                                          <p:attrName>ppt_y</p:attrName>
                                        </p:attrNameLst>
                                      </p:cBhvr>
                                      <p:rCtr x="4705" y="8241"/>
                                    </p:animMotion>
                                  </p:childTnLst>
                                </p:cTn>
                              </p:par>
                              <p:par>
                                <p:cTn id="7" presetID="1" presetClass="entr" presetSubtype="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2000"/>
                                        <p:tgtEl>
                                          <p:spTgt spid="21"/>
                                        </p:tgtEl>
                                      </p:cBhvr>
                                    </p:animEffect>
                                  </p:childTnLst>
                                </p:cTn>
                              </p:par>
                              <p:par>
                                <p:cTn id="15" presetID="9" presetClass="exit" presetSubtype="0" fill="hold" nodeType="withEffect">
                                  <p:stCondLst>
                                    <p:cond delay="250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581</TotalTime>
  <Words>399</Words>
  <Application>Microsoft Office PowerPoint</Application>
  <PresentationFormat>On-screen Show (4:3)</PresentationFormat>
  <Paragraphs>87</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Roboto</vt:lpstr>
      <vt:lpstr>Twinkl</vt:lpstr>
      <vt:lpstr>Twinkl ExtraBold</vt:lpstr>
      <vt:lpstr>Office Theme</vt:lpstr>
      <vt:lpstr>PowerPoint Presentation</vt:lpstr>
      <vt:lpstr>PowerPoint Presentation</vt:lpstr>
      <vt:lpstr>Do or Does? </vt:lpstr>
      <vt:lpstr>Rules of the Game </vt:lpstr>
      <vt:lpstr>Start Here</vt:lpstr>
      <vt:lpstr>Step 1</vt:lpstr>
      <vt:lpstr>Step 2</vt:lpstr>
      <vt:lpstr>Step 3</vt:lpstr>
      <vt:lpstr>Step 4</vt:lpstr>
      <vt:lpstr>Step 5</vt:lpstr>
      <vt:lpstr>Step 6</vt:lpstr>
      <vt:lpstr>Step 7</vt:lpstr>
      <vt:lpstr>Step 8</vt:lpstr>
      <vt:lpstr>Step 9</vt:lpstr>
      <vt:lpstr>Step 10</vt:lpstr>
      <vt:lpstr>Step 11</vt:lpstr>
      <vt:lpstr>Step 12</vt:lpstr>
      <vt:lpstr>Congratulations!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Rachel Fox</dc:creator>
  <cp:lastModifiedBy>Rachel Fox</cp:lastModifiedBy>
  <cp:revision>61</cp:revision>
  <dcterms:created xsi:type="dcterms:W3CDTF">2020-10-12T12:14:41Z</dcterms:created>
  <dcterms:modified xsi:type="dcterms:W3CDTF">2021-01-18T12:11:10Z</dcterms:modified>
</cp:coreProperties>
</file>