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81" r:id="rId2"/>
    <p:sldId id="25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winkl" panose="02000000000000000000" pitchFamily="2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7BE"/>
    <a:srgbClr val="F69722"/>
    <a:srgbClr val="F191B6"/>
    <a:srgbClr val="EC2550"/>
    <a:srgbClr val="8467B0"/>
    <a:srgbClr val="01B14F"/>
    <a:srgbClr val="EB8633"/>
    <a:srgbClr val="F36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BF700A-AE6D-4A54-A82C-6D56AD277085}">
  <a:tblStyle styleId="{28BF700A-AE6D-4A54-A82C-6D56AD2770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27"/>
    <p:restoredTop sz="95588"/>
  </p:normalViewPr>
  <p:slideViewPr>
    <p:cSldViewPr snapToGrid="0">
      <p:cViewPr varScale="1">
        <p:scale>
          <a:sx n="136" d="100"/>
          <a:sy n="136" d="100"/>
        </p:scale>
        <p:origin x="1341" y="8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6805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778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760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0190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8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9906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3337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552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7061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9408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71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esl-resources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esl-resources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esl-resources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BD4CF93-4B44-93C5-E167-BDD3A1DC2CB7}"/>
              </a:ext>
            </a:extLst>
          </p:cNvPr>
          <p:cNvSpPr/>
          <p:nvPr userDrawn="1"/>
        </p:nvSpPr>
        <p:spPr>
          <a:xfrm>
            <a:off x="7780351" y="5919746"/>
            <a:ext cx="1256306" cy="854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FB622B32-6AFF-BDB3-55E0-951C48CCEDA1}"/>
              </a:ext>
            </a:extLst>
          </p:cNvPr>
          <p:cNvSpPr/>
          <p:nvPr userDrawn="1"/>
        </p:nvSpPr>
        <p:spPr>
          <a:xfrm>
            <a:off x="72886" y="6054918"/>
            <a:ext cx="936930" cy="719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>
            <a:spLocks/>
          </p:cNvSpPr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>
                <a:solidFill>
                  <a:schemeClr val="lt1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endParaRPr b="0" i="0" dirty="0">
              <a:uFillTx/>
              <a:latin typeface="Twinkl" panose="02000000000000000000" pitchFamily="2" charset="0"/>
            </a:endParaRPr>
          </a:p>
        </p:txBody>
      </p:sp>
      <p:sp>
        <p:nvSpPr>
          <p:cNvPr id="17" name="Google Shape;17;p14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b="0" i="0">
                <a:uFillTx/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 dirty="0"/>
          </a:p>
        </p:txBody>
      </p:sp>
      <p:sp>
        <p:nvSpPr>
          <p:cNvPr id="18" name="Google Shape;18;p14"/>
          <p:cNvSpPr>
            <a:spLocks noGrp="1"/>
          </p:cNvSpPr>
          <p:nvPr>
            <p:ph type="body" idx="1"/>
          </p:nvPr>
        </p:nvSpPr>
        <p:spPr>
          <a:xfrm>
            <a:off x="755651" y="1513946"/>
            <a:ext cx="7632700" cy="4578880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None/>
              <a:defRPr b="0" i="0">
                <a:uFillTx/>
                <a:latin typeface="Twinkl" panose="02000000000000000000" pitchFamily="2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 dirty="0"/>
          </a:p>
        </p:txBody>
      </p: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280B6BB6-3F67-3558-A226-9E44340C8D15}"/>
              </a:ext>
            </a:extLst>
          </p:cNvPr>
          <p:cNvSpPr/>
          <p:nvPr userDrawn="1"/>
        </p:nvSpPr>
        <p:spPr>
          <a:xfrm>
            <a:off x="8448261" y="6559826"/>
            <a:ext cx="712704" cy="30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Box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>
            <a:spLocks/>
          </p:cNvSpPr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schemeClr val="lt1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endParaRPr b="0" i="0" dirty="0">
              <a:uFillTx/>
              <a:latin typeface="Twinkl" panose="02000000000000000000" pitchFamily="2" charset="0"/>
            </a:endParaRP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61730B1C-A3F7-DCFD-CCF5-68ABE6DAC7A5}"/>
              </a:ext>
            </a:extLst>
          </p:cNvPr>
          <p:cNvSpPr/>
          <p:nvPr userDrawn="1"/>
        </p:nvSpPr>
        <p:spPr>
          <a:xfrm>
            <a:off x="8448261" y="6559826"/>
            <a:ext cx="712704" cy="30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ms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>
            <a:spLocks/>
          </p:cNvSpPr>
          <p:nvPr/>
        </p:nvSpPr>
        <p:spPr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schemeClr val="lt1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endParaRPr b="0" i="0" dirty="0">
              <a:uFillTx/>
              <a:latin typeface="Twinkl" panose="02000000000000000000" pitchFamily="2" charset="0"/>
            </a:endParaRPr>
          </a:p>
        </p:txBody>
      </p:sp>
      <p:sp>
        <p:nvSpPr>
          <p:cNvPr id="26" name="Google Shape;26;p17"/>
          <p:cNvSpPr>
            <a:spLocks/>
          </p:cNvSpPr>
          <p:nvPr/>
        </p:nvSpPr>
        <p:spPr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schemeClr val="lt1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endParaRPr b="0" i="0" dirty="0">
              <a:uFillTx/>
              <a:latin typeface="Twinkl" panose="02000000000000000000" pitchFamily="2" charset="0"/>
            </a:endParaRPr>
          </a:p>
        </p:txBody>
      </p:sp>
      <p:sp>
        <p:nvSpPr>
          <p:cNvPr id="27" name="Google Shape;27;p17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dirty="0">
                <a:solidFill>
                  <a:schemeClr val="dk1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Success Criteria</a:t>
            </a:r>
            <a:endParaRPr b="0" i="0" dirty="0">
              <a:uFillTx/>
              <a:latin typeface="Twinkl" panose="02000000000000000000" pitchFamily="2" charset="0"/>
            </a:endParaRPr>
          </a:p>
        </p:txBody>
      </p:sp>
      <p:sp>
        <p:nvSpPr>
          <p:cNvPr id="28" name="Google Shape;28;p17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dirty="0">
                <a:solidFill>
                  <a:schemeClr val="dk1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Aim</a:t>
            </a:r>
            <a:endParaRPr b="0" i="0" dirty="0">
              <a:uFillTx/>
              <a:latin typeface="Twinkl" panose="02000000000000000000" pitchFamily="2" charset="0"/>
            </a:endParaRPr>
          </a:p>
        </p:txBody>
      </p:sp>
      <p:sp>
        <p:nvSpPr>
          <p:cNvPr id="29" name="Google Shape;29;p17"/>
          <p:cNvSpPr>
            <a:spLocks noGrp="1"/>
          </p:cNvSpPr>
          <p:nvPr>
            <p:ph type="body" idx="1"/>
          </p:nvPr>
        </p:nvSpPr>
        <p:spPr>
          <a:xfrm>
            <a:off x="628650" y="1127760"/>
            <a:ext cx="7886700" cy="1409700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 sz="1665" b="0" i="0">
                <a:uFillTx/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Char char="•"/>
              <a:defRPr sz="1480"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 dirty="0"/>
          </a:p>
        </p:txBody>
      </p:sp>
      <p:sp>
        <p:nvSpPr>
          <p:cNvPr id="30" name="Google Shape;30;p17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252000" rIns="252000" bIns="1800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US" sz="1800" b="0" i="0" dirty="0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Statement 1 Lorem ipsum dolor sit </a:t>
            </a:r>
            <a:r>
              <a:rPr lang="en-US" sz="1800" b="0" i="0" dirty="0" err="1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amet</a:t>
            </a:r>
            <a:r>
              <a:rPr lang="en-US" sz="1800" b="0" i="0" dirty="0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, </a:t>
            </a:r>
            <a:r>
              <a:rPr lang="en-US" sz="1800" b="0" i="0" dirty="0" err="1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consectetur</a:t>
            </a:r>
            <a:r>
              <a:rPr lang="en-US" sz="1800" b="0" i="0" dirty="0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800" b="0" i="0" dirty="0" err="1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adipiscing</a:t>
            </a:r>
            <a:r>
              <a:rPr lang="en-US" sz="1800" b="0" i="0" dirty="0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800" b="0" i="0" dirty="0" err="1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elit</a:t>
            </a:r>
            <a:r>
              <a:rPr lang="en-US" sz="1800" b="0" i="0" dirty="0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.</a:t>
            </a:r>
            <a:endParaRPr b="0" i="0" dirty="0">
              <a:uFillTx/>
              <a:latin typeface="Twinkl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US" sz="1800" b="0" i="0" dirty="0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Statement 2</a:t>
            </a:r>
            <a:endParaRPr b="0" i="0" dirty="0">
              <a:uFillTx/>
              <a:latin typeface="Twinkl" panose="02000000000000000000" pitchFamily="2" charset="0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1C1C1C"/>
                </a:solidFill>
                <a:uFillTx/>
                <a:latin typeface="Twinkl" panose="02000000000000000000" pitchFamily="2" charset="0"/>
                <a:ea typeface="Arial"/>
                <a:cs typeface="Arial"/>
                <a:sym typeface="Arial"/>
              </a:rPr>
              <a:t>Sub statement</a:t>
            </a:r>
            <a:endParaRPr b="0" i="0" dirty="0">
              <a:uFillTx/>
              <a:latin typeface="Twinkl" panose="02000000000000000000" pitchFamily="2" charset="0"/>
            </a:endParaRPr>
          </a:p>
        </p:txBody>
      </p:sp>
      <p:sp>
        <p:nvSpPr>
          <p:cNvPr id="8" name="Rectangle 7">
            <a:hlinkClick r:id="rId2"/>
            <a:extLst>
              <a:ext uri="{FF2B5EF4-FFF2-40B4-BE49-F238E27FC236}">
                <a16:creationId xmlns:a16="http://schemas.microsoft.com/office/drawing/2014/main" id="{90CB465E-D9D9-D5B3-F876-733BF72D25F0}"/>
              </a:ext>
            </a:extLst>
          </p:cNvPr>
          <p:cNvSpPr/>
          <p:nvPr userDrawn="1"/>
        </p:nvSpPr>
        <p:spPr>
          <a:xfrm>
            <a:off x="8448261" y="6559826"/>
            <a:ext cx="712704" cy="30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A574171C-61DC-710C-E87C-89446B00E489}"/>
              </a:ext>
            </a:extLst>
          </p:cNvPr>
          <p:cNvSpPr/>
          <p:nvPr userDrawn="1"/>
        </p:nvSpPr>
        <p:spPr>
          <a:xfrm>
            <a:off x="7780351" y="5919746"/>
            <a:ext cx="1256306" cy="854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3A754900-CB76-7659-4751-3AA93F1D1DE8}"/>
              </a:ext>
            </a:extLst>
          </p:cNvPr>
          <p:cNvSpPr/>
          <p:nvPr userDrawn="1"/>
        </p:nvSpPr>
        <p:spPr>
          <a:xfrm>
            <a:off x="72886" y="6054918"/>
            <a:ext cx="936930" cy="719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34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winkl.co.uk/resources/esl-resources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9pPr>
          </a:lstStyle>
          <a:p>
            <a:endParaRPr dirty="0"/>
          </a:p>
        </p:txBody>
      </p:sp>
      <p:sp>
        <p:nvSpPr>
          <p:cNvPr id="11" name="Google Shape;11;p1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Rectangle 6">
            <a:hlinkClick r:id="rId8"/>
            <a:extLst>
              <a:ext uri="{FF2B5EF4-FFF2-40B4-BE49-F238E27FC236}">
                <a16:creationId xmlns:a16="http://schemas.microsoft.com/office/drawing/2014/main" id="{256F7F4B-B5C6-CC5D-9472-F5160D56FE35}"/>
              </a:ext>
            </a:extLst>
          </p:cNvPr>
          <p:cNvSpPr/>
          <p:nvPr userDrawn="1"/>
        </p:nvSpPr>
        <p:spPr>
          <a:xfrm>
            <a:off x="8448261" y="6559826"/>
            <a:ext cx="712704" cy="30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Twinkl" pitchFamily="2" charset="77"/>
          <a:ea typeface="Twinkl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Twinkl" pitchFamily="2" charset="77"/>
          <a:ea typeface="Twinkl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89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8C8A8F-78B2-FE40-BB81-6F0FD676E997}"/>
              </a:ext>
            </a:extLst>
          </p:cNvPr>
          <p:cNvGrpSpPr/>
          <p:nvPr/>
        </p:nvGrpSpPr>
        <p:grpSpPr>
          <a:xfrm>
            <a:off x="0" y="1330377"/>
            <a:ext cx="8493810" cy="2098623"/>
            <a:chOff x="0" y="1330377"/>
            <a:chExt cx="8493810" cy="20986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F191B6"/>
            </a:solidFill>
          </p:spPr>
          <p:txBody>
            <a:bodyPr wrap="square" lIns="108000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…drink lemonade?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19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254325E-6690-CA42-A0C4-C7B23E97F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4265" y="1714415"/>
              <a:ext cx="2309545" cy="140379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EF01C9-5CBA-7949-8EFB-16C7504DA7D4}"/>
              </a:ext>
            </a:extLst>
          </p:cNvPr>
          <p:cNvGrpSpPr/>
          <p:nvPr/>
        </p:nvGrpSpPr>
        <p:grpSpPr>
          <a:xfrm>
            <a:off x="755650" y="3726583"/>
            <a:ext cx="8388350" cy="2210207"/>
            <a:chOff x="755650" y="3726583"/>
            <a:chExt cx="8388350" cy="22102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…have a fizzy drink?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1B1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0F81A66B-FAD5-E543-B7D4-035B70A22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0498" y="3726583"/>
              <a:ext cx="1217271" cy="2104581"/>
            </a:xfrm>
            <a:prstGeom prst="rect">
              <a:avLst/>
            </a:prstGeom>
          </p:spPr>
        </p:pic>
      </p:grpSp>
      <p:sp>
        <p:nvSpPr>
          <p:cNvPr id="12" name="Google Shape;48;p2">
            <a:extLst>
              <a:ext uri="{FF2B5EF4-FFF2-40B4-BE49-F238E27FC236}">
                <a16:creationId xmlns:a16="http://schemas.microsoft.com/office/drawing/2014/main" id="{DFFFCB75-B214-804A-BE54-350416FB8836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5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102D5E-0D02-8D49-834A-EA2E0E374D03}"/>
              </a:ext>
            </a:extLst>
          </p:cNvPr>
          <p:cNvGrpSpPr/>
          <p:nvPr/>
        </p:nvGrpSpPr>
        <p:grpSpPr>
          <a:xfrm>
            <a:off x="0" y="1330377"/>
            <a:ext cx="8433687" cy="2098623"/>
            <a:chOff x="0" y="1330377"/>
            <a:chExt cx="8433687" cy="2098623"/>
          </a:xfrm>
          <a:solidFill>
            <a:srgbClr val="F69722"/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grpFill/>
          </p:spPr>
          <p:txBody>
            <a:bodyPr wrap="square" lIns="756000" rtlCol="0" anchor="ctr">
              <a:noAutofit/>
            </a:bodyPr>
            <a:lstStyle/>
            <a:p>
              <a:pPr lvl="0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…stay in a house?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69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976D90-A6BE-154B-B704-5BBF20163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422694" y="1532894"/>
              <a:ext cx="2010993" cy="16836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4E33AC-92C8-7D42-84E6-0DCAB896D9DE}"/>
              </a:ext>
            </a:extLst>
          </p:cNvPr>
          <p:cNvGrpSpPr/>
          <p:nvPr/>
        </p:nvGrpSpPr>
        <p:grpSpPr>
          <a:xfrm>
            <a:off x="745970" y="3315462"/>
            <a:ext cx="8398030" cy="2761488"/>
            <a:chOff x="745970" y="3315462"/>
            <a:chExt cx="8398030" cy="2761488"/>
          </a:xfrm>
          <a:solidFill>
            <a:srgbClr val="0577BE"/>
          </a:solidFill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grpFill/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…go camping?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577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picture containing lamp, light&#10;&#10;Description automatically generated">
              <a:extLst>
                <a:ext uri="{FF2B5EF4-FFF2-40B4-BE49-F238E27FC236}">
                  <a16:creationId xmlns:a16="http://schemas.microsoft.com/office/drawing/2014/main" id="{24452F68-53AE-294F-9820-BCA8B0258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970" y="3315462"/>
              <a:ext cx="1953688" cy="27614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48;p2">
            <a:extLst>
              <a:ext uri="{FF2B5EF4-FFF2-40B4-BE49-F238E27FC236}">
                <a16:creationId xmlns:a16="http://schemas.microsoft.com/office/drawing/2014/main" id="{7A0C3B5E-7194-1B49-92A5-7E203968C3BE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410184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1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89135F-42F2-004B-BCA2-8B94157FE3B0}"/>
              </a:ext>
            </a:extLst>
          </p:cNvPr>
          <p:cNvGrpSpPr/>
          <p:nvPr/>
        </p:nvGrpSpPr>
        <p:grpSpPr>
          <a:xfrm>
            <a:off x="0" y="1330377"/>
            <a:ext cx="8625803" cy="2098623"/>
            <a:chOff x="0" y="1330377"/>
            <a:chExt cx="8625803" cy="20986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EC2550"/>
            </a:solidFill>
          </p:spPr>
          <p:txBody>
            <a:bodyPr wrap="square" lIns="756000" rtlCol="0" anchor="ctr">
              <a:noAutofit/>
            </a:bodyPr>
            <a:lstStyle/>
            <a:p>
              <a:pPr lvl="0"/>
              <a:r>
                <a:rPr lang="en-GB" sz="2800" dirty="0">
                  <a:solidFill>
                    <a:schemeClr val="bg1"/>
                  </a:solidFill>
                  <a:latin typeface="Twinkl" panose="02000000000000000000" pitchFamily="2" charset="0"/>
                </a:rPr>
                <a:t>…play football with your friends?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C25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73A6A4-1F0B-BA45-8E51-E88CF02DA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289727" y="1701202"/>
              <a:ext cx="2336076" cy="16097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BF18DF-E8D7-C44F-9429-E4C78F1DF50E}"/>
              </a:ext>
            </a:extLst>
          </p:cNvPr>
          <p:cNvGrpSpPr/>
          <p:nvPr/>
        </p:nvGrpSpPr>
        <p:grpSpPr>
          <a:xfrm>
            <a:off x="688524" y="3838167"/>
            <a:ext cx="8455476" cy="2098623"/>
            <a:chOff x="688524" y="3838167"/>
            <a:chExt cx="8455476" cy="20986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8467B0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GB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…read a book in the park?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67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F25E90-C8F3-6641-83C3-B0E41358B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88524" y="4001309"/>
              <a:ext cx="2232874" cy="1726637"/>
            </a:xfrm>
            <a:prstGeom prst="rect">
              <a:avLst/>
            </a:prstGeom>
          </p:spPr>
        </p:pic>
      </p:grpSp>
      <p:sp>
        <p:nvSpPr>
          <p:cNvPr id="12" name="Google Shape;48;p2">
            <a:extLst>
              <a:ext uri="{FF2B5EF4-FFF2-40B4-BE49-F238E27FC236}">
                <a16:creationId xmlns:a16="http://schemas.microsoft.com/office/drawing/2014/main" id="{3BD03A44-B70D-3C4B-90CD-CEEE5D10138D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8C8A8F-78B2-FE40-BB81-6F0FD676E997}"/>
              </a:ext>
            </a:extLst>
          </p:cNvPr>
          <p:cNvGrpSpPr/>
          <p:nvPr/>
        </p:nvGrpSpPr>
        <p:grpSpPr>
          <a:xfrm>
            <a:off x="0" y="1330377"/>
            <a:ext cx="8388350" cy="2098623"/>
            <a:chOff x="0" y="1330377"/>
            <a:chExt cx="8388350" cy="20986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F191B6"/>
            </a:solidFill>
          </p:spPr>
          <p:txBody>
            <a:bodyPr wrap="square" lIns="108000" rtlCol="0" anchor="ctr">
              <a:noAutofit/>
            </a:bodyPr>
            <a:lstStyle/>
            <a:p>
              <a:pPr lvl="0" algn="ctr"/>
              <a:r>
                <a:rPr lang="en-GB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…have 100 days of summer?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19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54325E-6690-CA42-A0C4-C7B23E97F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519372" y="1462489"/>
              <a:ext cx="1726467" cy="189701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EF01C9-5CBA-7949-8EFB-16C7504DA7D4}"/>
              </a:ext>
            </a:extLst>
          </p:cNvPr>
          <p:cNvGrpSpPr/>
          <p:nvPr/>
        </p:nvGrpSpPr>
        <p:grpSpPr>
          <a:xfrm>
            <a:off x="755650" y="3838167"/>
            <a:ext cx="8388350" cy="2098623"/>
            <a:chOff x="755650" y="3838167"/>
            <a:chExt cx="8388350" cy="20986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GB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…have 100 days of snow?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1B1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81A66B-FAD5-E543-B7D4-035B70A22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57410" y="3952410"/>
              <a:ext cx="1695102" cy="1870135"/>
            </a:xfrm>
            <a:prstGeom prst="rect">
              <a:avLst/>
            </a:prstGeom>
          </p:spPr>
        </p:pic>
      </p:grpSp>
      <p:sp>
        <p:nvSpPr>
          <p:cNvPr id="12" name="Google Shape;48;p2">
            <a:extLst>
              <a:ext uri="{FF2B5EF4-FFF2-40B4-BE49-F238E27FC236}">
                <a16:creationId xmlns:a16="http://schemas.microsoft.com/office/drawing/2014/main" id="{DFFFCB75-B214-804A-BE54-350416FB8836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972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C13638-A314-7245-A7C0-0B40E3988130}"/>
              </a:ext>
            </a:extLst>
          </p:cNvPr>
          <p:cNvGrpSpPr/>
          <p:nvPr/>
        </p:nvGrpSpPr>
        <p:grpSpPr>
          <a:xfrm>
            <a:off x="0" y="1330377"/>
            <a:ext cx="9006842" cy="2098623"/>
            <a:chOff x="0" y="1330377"/>
            <a:chExt cx="9006842" cy="20986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F69722"/>
            </a:solidFill>
          </p:spPr>
          <p:txBody>
            <a:bodyPr wrap="square" lIns="756000" rtlCol="0" anchor="ctr">
              <a:noAutofit/>
            </a:bodyPr>
            <a:lstStyle/>
            <a:p>
              <a:pPr lvl="0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…swim with sharks?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69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58B99B-DB5F-BA40-9273-40CF542AA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831174" y="1701202"/>
              <a:ext cx="3175668" cy="135217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23D44B-9C50-2046-A86F-34DE7870C1E1}"/>
              </a:ext>
            </a:extLst>
          </p:cNvPr>
          <p:cNvGrpSpPr/>
          <p:nvPr/>
        </p:nvGrpSpPr>
        <p:grpSpPr>
          <a:xfrm>
            <a:off x="755650" y="3838167"/>
            <a:ext cx="8388350" cy="2238783"/>
            <a:chOff x="755650" y="3838167"/>
            <a:chExt cx="8388350" cy="22387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0577BE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…swim with dolphins?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577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A6E69F-80AC-314B-A836-7DE9E8407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840344" y="3902590"/>
              <a:ext cx="1709875" cy="21743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sp>
        <p:nvSpPr>
          <p:cNvPr id="13" name="Google Shape;48;p2">
            <a:extLst>
              <a:ext uri="{FF2B5EF4-FFF2-40B4-BE49-F238E27FC236}">
                <a16:creationId xmlns:a16="http://schemas.microsoft.com/office/drawing/2014/main" id="{6E222D82-8E3C-1347-B00C-0220F23A2672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8B91A6-6CEE-E547-BA53-B6B7333558F7}"/>
              </a:ext>
            </a:extLst>
          </p:cNvPr>
          <p:cNvGrpSpPr/>
          <p:nvPr/>
        </p:nvGrpSpPr>
        <p:grpSpPr>
          <a:xfrm>
            <a:off x="755650" y="3607865"/>
            <a:ext cx="8388350" cy="2559225"/>
            <a:chOff x="755650" y="3607865"/>
            <a:chExt cx="8388350" cy="255922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8467B0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…eat an ice </a:t>
              </a:r>
              <a:r>
                <a:rPr lang="en-US" sz="3000" dirty="0" err="1">
                  <a:solidFill>
                    <a:schemeClr val="bg1"/>
                  </a:solidFill>
                  <a:latin typeface="Twinkl" panose="02000000000000000000" pitchFamily="2" charset="0"/>
                </a:rPr>
                <a:t>lolly</a:t>
              </a:r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67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D3BCBA-6222-9944-9A2C-7E2DD4B6E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327838" y="3607865"/>
              <a:ext cx="954246" cy="25592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723B32-7778-8943-9F68-6A281F7D4CEC}"/>
              </a:ext>
            </a:extLst>
          </p:cNvPr>
          <p:cNvGrpSpPr/>
          <p:nvPr/>
        </p:nvGrpSpPr>
        <p:grpSpPr>
          <a:xfrm>
            <a:off x="0" y="1220192"/>
            <a:ext cx="8388350" cy="2208808"/>
            <a:chOff x="0" y="1220192"/>
            <a:chExt cx="8388350" cy="22088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EC2550"/>
            </a:solidFill>
          </p:spPr>
          <p:txBody>
            <a:bodyPr wrap="square" lIns="756000" rtlCol="0" anchor="ctr">
              <a:noAutofit/>
            </a:bodyPr>
            <a:lstStyle/>
            <a:p>
              <a:pPr lvl="0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…eat an ice cream?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C25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0A8D67-1E5C-8D40-8E65-2E64604A2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680032" y="1220192"/>
              <a:ext cx="1439892" cy="2188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24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86B546-80CC-DD40-9347-F3B91D492A6E}"/>
              </a:ext>
            </a:extLst>
          </p:cNvPr>
          <p:cNvGrpSpPr/>
          <p:nvPr/>
        </p:nvGrpSpPr>
        <p:grpSpPr>
          <a:xfrm>
            <a:off x="0" y="1330377"/>
            <a:ext cx="8388350" cy="2098623"/>
            <a:chOff x="0" y="1330377"/>
            <a:chExt cx="8388350" cy="20986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F191B6"/>
            </a:solidFill>
          </p:spPr>
          <p:txBody>
            <a:bodyPr wrap="square" lIns="108000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…go surfing?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19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3B0CA516-515C-CB4E-BD1C-F56169D97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9727" y="1457482"/>
              <a:ext cx="2079066" cy="18444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61D12E-1462-B84E-B7C4-A14C89AA2425}"/>
              </a:ext>
            </a:extLst>
          </p:cNvPr>
          <p:cNvGrpSpPr/>
          <p:nvPr/>
        </p:nvGrpSpPr>
        <p:grpSpPr>
          <a:xfrm>
            <a:off x="755650" y="3611890"/>
            <a:ext cx="8388350" cy="2551176"/>
            <a:chOff x="755650" y="3611890"/>
            <a:chExt cx="8388350" cy="25511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…go snorkeling?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1B1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33C27B6E-208B-1842-AE0B-2B88D2E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0902" y="3611890"/>
              <a:ext cx="1342660" cy="2551176"/>
            </a:xfrm>
            <a:prstGeom prst="rect">
              <a:avLst/>
            </a:prstGeom>
          </p:spPr>
        </p:pic>
      </p:grpSp>
      <p:sp>
        <p:nvSpPr>
          <p:cNvPr id="19" name="Google Shape;48;p2">
            <a:extLst>
              <a:ext uri="{FF2B5EF4-FFF2-40B4-BE49-F238E27FC236}">
                <a16:creationId xmlns:a16="http://schemas.microsoft.com/office/drawing/2014/main" id="{950B3687-5A3D-5A4B-ABC7-2A9F94829878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5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sp>
        <p:nvSpPr>
          <p:cNvPr id="8" name="Google Shape;48;p2">
            <a:extLst>
              <a:ext uri="{FF2B5EF4-FFF2-40B4-BE49-F238E27FC236}">
                <a16:creationId xmlns:a16="http://schemas.microsoft.com/office/drawing/2014/main" id="{F1510E2C-E237-4E4B-A904-7566C920618F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13768E-6940-A242-8D88-C869CD7FA7F5}"/>
              </a:ext>
            </a:extLst>
          </p:cNvPr>
          <p:cNvGrpSpPr/>
          <p:nvPr/>
        </p:nvGrpSpPr>
        <p:grpSpPr>
          <a:xfrm>
            <a:off x="0" y="1330377"/>
            <a:ext cx="8411186" cy="2171866"/>
            <a:chOff x="0" y="1330377"/>
            <a:chExt cx="8411186" cy="217186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F69722"/>
            </a:solidFill>
          </p:spPr>
          <p:txBody>
            <a:bodyPr wrap="square" lIns="756000" rtlCol="0" anchor="ctr">
              <a:noAutofit/>
            </a:bodyPr>
            <a:lstStyle/>
            <a:p>
              <a:pPr lvl="0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…stay up late?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rgbClr val="F69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A53CCB-2CEC-BB49-B2EC-AA3671711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5764" r="-5764"/>
            <a:stretch/>
          </p:blipFill>
          <p:spPr>
            <a:xfrm>
              <a:off x="6266889" y="2137514"/>
              <a:ext cx="2144297" cy="136472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3E44B03-D336-4D88-D859-46EBAD60FE68}"/>
              </a:ext>
            </a:extLst>
          </p:cNvPr>
          <p:cNvGrpSpPr/>
          <p:nvPr/>
        </p:nvGrpSpPr>
        <p:grpSpPr>
          <a:xfrm>
            <a:off x="755649" y="3838167"/>
            <a:ext cx="8388351" cy="2098623"/>
            <a:chOff x="755649" y="3838167"/>
            <a:chExt cx="8388351" cy="20986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0577BE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…get up early?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5EDD068-70A8-6AB7-945F-1C5AE7DF4F49}"/>
                </a:ext>
              </a:extLst>
            </p:cNvPr>
            <p:cNvSpPr/>
            <p:nvPr/>
          </p:nvSpPr>
          <p:spPr>
            <a:xfrm>
              <a:off x="755649" y="383816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577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 flipH="1">
              <a:off x="755650" y="3838167"/>
              <a:ext cx="2098623" cy="2098623"/>
            </a:xfrm>
            <a:prstGeom prst="ellipse">
              <a:avLst/>
            </a:prstGeom>
            <a:blipFill>
              <a:blip r:embed="rId5"/>
              <a:stretch>
                <a:fillRect l="-18393" t="21908" r="8378" b="1"/>
              </a:stretch>
            </a:blipFill>
            <a:ln w="38100">
              <a:solidFill>
                <a:srgbClr val="0577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758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EDEC75-9EFA-3E46-A1FE-3A8E0E7BA57A}"/>
              </a:ext>
            </a:extLst>
          </p:cNvPr>
          <p:cNvGrpSpPr/>
          <p:nvPr/>
        </p:nvGrpSpPr>
        <p:grpSpPr>
          <a:xfrm>
            <a:off x="0" y="1330377"/>
            <a:ext cx="8489819" cy="2098623"/>
            <a:chOff x="0" y="1330377"/>
            <a:chExt cx="8489819" cy="20986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EC2550"/>
            </a:solidFill>
          </p:spPr>
          <p:txBody>
            <a:bodyPr wrap="square" lIns="756000" rtlCol="0" anchor="ctr">
              <a:noAutofit/>
            </a:bodyPr>
            <a:lstStyle/>
            <a:p>
              <a:pPr lvl="0"/>
              <a:r>
                <a:rPr lang="en-GB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…eat a slice of watermelon?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C25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watermelon with a slice cut out&#10;&#10;Description automatically generated with low confidence">
              <a:extLst>
                <a:ext uri="{FF2B5EF4-FFF2-40B4-BE49-F238E27FC236}">
                  <a16:creationId xmlns:a16="http://schemas.microsoft.com/office/drawing/2014/main" id="{223191E8-6AA8-7A44-9F76-14F4BEB36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4184" y="1468721"/>
              <a:ext cx="1965635" cy="172640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27A5F1-EC57-7D4C-995D-00B4609A8FCD}"/>
              </a:ext>
            </a:extLst>
          </p:cNvPr>
          <p:cNvGrpSpPr/>
          <p:nvPr/>
        </p:nvGrpSpPr>
        <p:grpSpPr>
          <a:xfrm>
            <a:off x="755650" y="2803076"/>
            <a:ext cx="8388350" cy="3133714"/>
            <a:chOff x="755650" y="2803076"/>
            <a:chExt cx="8388350" cy="313371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8467B0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GB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…eat a slice of pineapple?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67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neapple with green leaves&#10;&#10;Description automatically generated with medium confidence">
              <a:extLst>
                <a:ext uri="{FF2B5EF4-FFF2-40B4-BE49-F238E27FC236}">
                  <a16:creationId xmlns:a16="http://schemas.microsoft.com/office/drawing/2014/main" id="{F0E9D81D-13CE-7D4F-92C6-084AE6C54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5686" y="2803076"/>
              <a:ext cx="1091799" cy="2990409"/>
            </a:xfrm>
            <a:prstGeom prst="rect">
              <a:avLst/>
            </a:prstGeom>
          </p:spPr>
        </p:pic>
      </p:grpSp>
      <p:sp>
        <p:nvSpPr>
          <p:cNvPr id="12" name="Google Shape;48;p2">
            <a:extLst>
              <a:ext uri="{FF2B5EF4-FFF2-40B4-BE49-F238E27FC236}">
                <a16:creationId xmlns:a16="http://schemas.microsoft.com/office/drawing/2014/main" id="{F735599B-3D65-B04B-B94A-8643B12D266E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33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DE5555-A464-D544-87EE-6DF2EA491A5F}"/>
              </a:ext>
            </a:extLst>
          </p:cNvPr>
          <p:cNvGrpSpPr/>
          <p:nvPr/>
        </p:nvGrpSpPr>
        <p:grpSpPr>
          <a:xfrm>
            <a:off x="0" y="1330377"/>
            <a:ext cx="8388350" cy="2098623"/>
            <a:chOff x="0" y="1330377"/>
            <a:chExt cx="8388350" cy="20986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F191B6"/>
            </a:solidFill>
          </p:spPr>
          <p:txBody>
            <a:bodyPr wrap="square" lIns="108000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…go to the seaside?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F19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31701EF-41BA-464C-AED9-203B63F6435C}"/>
              </a:ext>
            </a:extLst>
          </p:cNvPr>
          <p:cNvGrpSpPr/>
          <p:nvPr/>
        </p:nvGrpSpPr>
        <p:grpSpPr>
          <a:xfrm>
            <a:off x="755650" y="3838167"/>
            <a:ext cx="8388350" cy="2098623"/>
            <a:chOff x="755650" y="3838167"/>
            <a:chExt cx="8388350" cy="20986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…go to a lake?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01B1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Google Shape;48;p2">
            <a:extLst>
              <a:ext uri="{FF2B5EF4-FFF2-40B4-BE49-F238E27FC236}">
                <a16:creationId xmlns:a16="http://schemas.microsoft.com/office/drawing/2014/main" id="{C4541588-44CC-3947-9D6F-06FFDEBCA142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74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66C5A1-9472-DA44-87C5-376FE06B2840}"/>
              </a:ext>
            </a:extLst>
          </p:cNvPr>
          <p:cNvGrpSpPr/>
          <p:nvPr/>
        </p:nvGrpSpPr>
        <p:grpSpPr>
          <a:xfrm>
            <a:off x="0" y="1330377"/>
            <a:ext cx="8388350" cy="2098623"/>
            <a:chOff x="0" y="1330377"/>
            <a:chExt cx="8388350" cy="20986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F69722"/>
            </a:solidFill>
          </p:spPr>
          <p:txBody>
            <a:bodyPr wrap="square" lIns="756000" rtlCol="0" anchor="ctr">
              <a:noAutofit/>
            </a:bodyPr>
            <a:lstStyle/>
            <a:p>
              <a:pPr lvl="0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…swim in a river?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rgbClr val="F69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7E111AE-9CCF-994F-8FD9-95961AE2322C}"/>
              </a:ext>
            </a:extLst>
          </p:cNvPr>
          <p:cNvGrpSpPr/>
          <p:nvPr/>
        </p:nvGrpSpPr>
        <p:grpSpPr>
          <a:xfrm>
            <a:off x="755650" y="3838167"/>
            <a:ext cx="8388350" cy="2098623"/>
            <a:chOff x="755650" y="3838167"/>
            <a:chExt cx="8388350" cy="20986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0577BE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…swim in a pool?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0577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Google Shape;48;p2">
            <a:extLst>
              <a:ext uri="{FF2B5EF4-FFF2-40B4-BE49-F238E27FC236}">
                <a16:creationId xmlns:a16="http://schemas.microsoft.com/office/drawing/2014/main" id="{BA64732E-6DAB-CB42-A40B-338EFD122BEE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2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88BAF-4EAB-EB42-984C-39060234FA4C}"/>
              </a:ext>
            </a:extLst>
          </p:cNvPr>
          <p:cNvSpPr/>
          <p:nvPr/>
        </p:nvSpPr>
        <p:spPr>
          <a:xfrm>
            <a:off x="4280895" y="3359507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latin typeface="Twinkl" panose="02000000000000000000" pitchFamily="2" charset="0"/>
              </a:rPr>
              <a:t>or</a:t>
            </a:r>
            <a:endParaRPr lang="en-US" sz="3200" b="1" dirty="0">
              <a:latin typeface="Twinkl" panose="020000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89135F-42F2-004B-BCA2-8B94157FE3B0}"/>
              </a:ext>
            </a:extLst>
          </p:cNvPr>
          <p:cNvGrpSpPr/>
          <p:nvPr/>
        </p:nvGrpSpPr>
        <p:grpSpPr>
          <a:xfrm>
            <a:off x="0" y="1260885"/>
            <a:ext cx="8455455" cy="2168115"/>
            <a:chOff x="0" y="1260885"/>
            <a:chExt cx="8455455" cy="216811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D4F411-2C0F-CA48-BF12-396B558A33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701202"/>
              <a:ext cx="6625652" cy="1430216"/>
            </a:xfrm>
            <a:prstGeom prst="rect">
              <a:avLst/>
            </a:prstGeom>
            <a:solidFill>
              <a:srgbClr val="EC2550"/>
            </a:solidFill>
          </p:spPr>
          <p:txBody>
            <a:bodyPr wrap="square" lIns="756000" rtlCol="0" anchor="ctr">
              <a:noAutofit/>
            </a:bodyPr>
            <a:lstStyle/>
            <a:p>
              <a:pPr lvl="0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…have a pet starfish?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14B33C-2254-1144-BF6B-224FFE6DBE52}"/>
                </a:ext>
              </a:extLst>
            </p:cNvPr>
            <p:cNvSpPr/>
            <p:nvPr/>
          </p:nvSpPr>
          <p:spPr>
            <a:xfrm>
              <a:off x="6289727" y="133037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C25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73A6A4-1F0B-BA45-8E51-E88CF02DA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222620" y="1260885"/>
              <a:ext cx="2232835" cy="209862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BF18DF-E8D7-C44F-9429-E4C78F1DF50E}"/>
              </a:ext>
            </a:extLst>
          </p:cNvPr>
          <p:cNvGrpSpPr/>
          <p:nvPr/>
        </p:nvGrpSpPr>
        <p:grpSpPr>
          <a:xfrm>
            <a:off x="688524" y="3838167"/>
            <a:ext cx="8455476" cy="2098623"/>
            <a:chOff x="688524" y="3838167"/>
            <a:chExt cx="8455476" cy="20986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6DB8-CD04-A947-B618-6ACF458581C1}"/>
                </a:ext>
              </a:extLst>
            </p:cNvPr>
            <p:cNvSpPr txBox="1">
              <a:spLocks/>
            </p:cNvSpPr>
            <p:nvPr/>
          </p:nvSpPr>
          <p:spPr>
            <a:xfrm>
              <a:off x="2518348" y="4172371"/>
              <a:ext cx="6625652" cy="1430216"/>
            </a:xfrm>
            <a:prstGeom prst="rect">
              <a:avLst/>
            </a:prstGeom>
            <a:solidFill>
              <a:srgbClr val="8467B0"/>
            </a:solidFill>
          </p:spPr>
          <p:txBody>
            <a:bodyPr wrap="square" lIns="90000" rIns="503998" rtlCol="0" anchor="ctr">
              <a:noAutofit/>
            </a:bodyPr>
            <a:lstStyle/>
            <a:p>
              <a:pPr lvl="0" algn="ctr"/>
              <a:r>
                <a:rPr lang="en-US" sz="3000" dirty="0">
                  <a:solidFill>
                    <a:schemeClr val="bg1"/>
                  </a:solidFill>
                  <a:latin typeface="Twinkl" panose="02000000000000000000" pitchFamily="2" charset="0"/>
                </a:rPr>
                <a:t>…have a pet crab?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132B12-B7C7-C547-9C72-0E3C53F585CF}"/>
                </a:ext>
              </a:extLst>
            </p:cNvPr>
            <p:cNvSpPr/>
            <p:nvPr/>
          </p:nvSpPr>
          <p:spPr>
            <a:xfrm>
              <a:off x="755650" y="3838167"/>
              <a:ext cx="2098623" cy="209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67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F25E90-C8F3-6641-83C3-B0E41358B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88524" y="4179837"/>
              <a:ext cx="2232874" cy="1369581"/>
            </a:xfrm>
            <a:prstGeom prst="rect">
              <a:avLst/>
            </a:prstGeom>
          </p:spPr>
        </p:pic>
      </p:grpSp>
      <p:sp>
        <p:nvSpPr>
          <p:cNvPr id="12" name="Google Shape;48;p2">
            <a:extLst>
              <a:ext uri="{FF2B5EF4-FFF2-40B4-BE49-F238E27FC236}">
                <a16:creationId xmlns:a16="http://schemas.microsoft.com/office/drawing/2014/main" id="{3BD03A44-B70D-3C4B-90CD-CEEE5D10138D}"/>
              </a:ext>
            </a:extLst>
          </p:cNvPr>
          <p:cNvSpPr txBox="1">
            <a:spLocks/>
          </p:cNvSpPr>
          <p:nvPr/>
        </p:nvSpPr>
        <p:spPr>
          <a:xfrm>
            <a:off x="755650" y="781050"/>
            <a:ext cx="763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W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l</a:t>
            </a:r>
            <a:r>
              <a:rPr lang="en-US" sz="3200" b="1" u="none" strike="noStrike" cap="none" dirty="0">
                <a:solidFill>
                  <a:srgbClr val="F69722"/>
                </a:solidFill>
                <a:uFillTx/>
                <a:latin typeface="Twinkl" panose="02000000000000000000" pitchFamily="2" charset="0"/>
                <a:sym typeface="Arial"/>
              </a:rPr>
              <a:t>d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y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o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u</a:t>
            </a:r>
            <a:r>
              <a:rPr lang="en-US" sz="3200" b="1" u="none" strike="noStrike" cap="none" dirty="0">
                <a:solidFill>
                  <a:schemeClr val="dk1"/>
                </a:solidFill>
                <a:uFillTx/>
                <a:latin typeface="Twinkl" panose="02000000000000000000" pitchFamily="2" charset="0"/>
                <a:sym typeface="Arial"/>
              </a:rPr>
              <a:t> 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0577BE"/>
                </a:solidFill>
                <a:uFillTx/>
                <a:latin typeface="Twinkl" panose="02000000000000000000" pitchFamily="2" charset="0"/>
                <a:sym typeface="Arial"/>
              </a:rPr>
              <a:t>a</a:t>
            </a:r>
            <a:r>
              <a:rPr lang="en-US" sz="3200" b="1" u="none" strike="noStrike" cap="none" dirty="0">
                <a:solidFill>
                  <a:srgbClr val="EB8633"/>
                </a:solidFill>
                <a:uFillTx/>
                <a:latin typeface="Twinkl" panose="02000000000000000000" pitchFamily="2" charset="0"/>
                <a:sym typeface="Arial"/>
              </a:rPr>
              <a:t>t</a:t>
            </a:r>
            <a:r>
              <a:rPr lang="en-US" sz="3200" b="1" u="none" strike="noStrike" cap="none" dirty="0">
                <a:solidFill>
                  <a:srgbClr val="01B14F"/>
                </a:solidFill>
                <a:uFillTx/>
                <a:latin typeface="Twinkl" panose="02000000000000000000" pitchFamily="2" charset="0"/>
                <a:sym typeface="Arial"/>
              </a:rPr>
              <a:t>h</a:t>
            </a:r>
            <a:r>
              <a:rPr lang="en-US" sz="3200" b="1" u="none" strike="noStrike" cap="none" dirty="0">
                <a:solidFill>
                  <a:srgbClr val="F191B6"/>
                </a:solidFill>
                <a:uFillTx/>
                <a:latin typeface="Twinkl" panose="02000000000000000000" pitchFamily="2" charset="0"/>
                <a:sym typeface="Arial"/>
              </a:rPr>
              <a:t>e</a:t>
            </a:r>
            <a:r>
              <a:rPr lang="en-US" sz="3200" b="1" u="none" strike="noStrike" cap="none" dirty="0">
                <a:solidFill>
                  <a:srgbClr val="8467B0"/>
                </a:solidFill>
                <a:uFillTx/>
                <a:latin typeface="Twinkl" panose="02000000000000000000" pitchFamily="2" charset="0"/>
                <a:sym typeface="Arial"/>
              </a:rPr>
              <a:t>r</a:t>
            </a:r>
            <a:r>
              <a:rPr lang="en-US" sz="3200" b="1" u="none" strike="noStrike" cap="none" dirty="0">
                <a:solidFill>
                  <a:srgbClr val="EC2550"/>
                </a:solidFill>
                <a:uFillTx/>
                <a:latin typeface="Twinkl" panose="02000000000000000000" pitchFamily="2" charset="0"/>
                <a:sym typeface="Arial"/>
              </a:rPr>
              <a:t>…</a:t>
            </a:r>
            <a:endParaRPr b="1" dirty="0">
              <a:solidFill>
                <a:srgbClr val="EC2550"/>
              </a:solidFill>
              <a:uFillTx/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199</Words>
  <Application>Microsoft Office PowerPoint</Application>
  <PresentationFormat>On-screen Show (4:3)</PresentationFormat>
  <Paragraphs>48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twinkl twinkl</cp:lastModifiedBy>
  <cp:revision>52</cp:revision>
  <dcterms:created xsi:type="dcterms:W3CDTF">2014-10-01T16:09:27Z</dcterms:created>
  <dcterms:modified xsi:type="dcterms:W3CDTF">2022-05-18T23:01:33Z</dcterms:modified>
</cp:coreProperties>
</file>